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2.jpg" ContentType="image/png"/>
  <Override PartName="/ppt/notesSlides/notesSlide2.xml" ContentType="application/vnd.openxmlformats-officedocument.presentationml.notesSlide+xml"/>
  <Override PartName="/ppt/comments/modernComment_164_AE5B357B.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351" r:id="rId4"/>
    <p:sldId id="357" r:id="rId5"/>
    <p:sldId id="367" r:id="rId6"/>
    <p:sldId id="344" r:id="rId7"/>
    <p:sldId id="342" r:id="rId8"/>
    <p:sldId id="343" r:id="rId9"/>
    <p:sldId id="360" r:id="rId10"/>
    <p:sldId id="361" r:id="rId11"/>
    <p:sldId id="358" r:id="rId12"/>
    <p:sldId id="359" r:id="rId13"/>
    <p:sldId id="345" r:id="rId14"/>
    <p:sldId id="346" r:id="rId15"/>
    <p:sldId id="340" r:id="rId16"/>
    <p:sldId id="338" r:id="rId17"/>
    <p:sldId id="339" r:id="rId18"/>
    <p:sldId id="341" r:id="rId19"/>
    <p:sldId id="347" r:id="rId20"/>
    <p:sldId id="348" r:id="rId21"/>
    <p:sldId id="349" r:id="rId22"/>
    <p:sldId id="350" r:id="rId23"/>
    <p:sldId id="352" r:id="rId24"/>
    <p:sldId id="353" r:id="rId25"/>
    <p:sldId id="354" r:id="rId26"/>
    <p:sldId id="356" r:id="rId27"/>
    <p:sldId id="333" r:id="rId28"/>
    <p:sldId id="355" r:id="rId29"/>
    <p:sldId id="364"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9AB8584D-9643-44DA-B08E-0E9EF5CB66D9}">
          <p14:sldIdLst>
            <p14:sldId id="257"/>
            <p14:sldId id="351"/>
            <p14:sldId id="357"/>
            <p14:sldId id="367"/>
          </p14:sldIdLst>
        </p14:section>
        <p14:section name="可変部" id="{C857D195-3EFC-4673-BD62-51F01EBCC8BC}">
          <p14:sldIdLst>
            <p14:sldId id="344"/>
            <p14:sldId id="342"/>
            <p14:sldId id="343"/>
            <p14:sldId id="360"/>
            <p14:sldId id="361"/>
          </p14:sldIdLst>
        </p14:section>
        <p14:section name="始発・終着" id="{B334AB7B-96A2-453C-9CBE-D86B6F91B1A6}">
          <p14:sldIdLst>
            <p14:sldId id="358"/>
            <p14:sldId id="359"/>
          </p14:sldIdLst>
        </p14:section>
        <p14:section name="路線図(丸終端)" id="{F645EF0F-B562-437C-A6DF-21B7A524D2F2}">
          <p14:sldIdLst>
            <p14:sldId id="345"/>
            <p14:sldId id="346"/>
            <p14:sldId id="340"/>
            <p14:sldId id="338"/>
          </p14:sldIdLst>
        </p14:section>
        <p14:section name="乗換" id="{CA9EC035-C26A-4E71-9C9D-37B54BE860F5}">
          <p14:sldIdLst>
            <p14:sldId id="339"/>
            <p14:sldId id="341"/>
            <p14:sldId id="347"/>
          </p14:sldIdLst>
        </p14:section>
        <p14:section name="運行情報" id="{8F004831-FD5A-4AC3-A0B6-1B2BFE29F973}">
          <p14:sldIdLst>
            <p14:sldId id="348"/>
            <p14:sldId id="349"/>
            <p14:sldId id="350"/>
          </p14:sldIdLst>
        </p14:section>
        <p14:section name="振替輸送(Sample)" id="{ACFEEC0C-9298-4D68-B8F8-685797E2D484}">
          <p14:sldIdLst>
            <p14:sldId id="352"/>
            <p14:sldId id="353"/>
          </p14:sldIdLst>
        </p14:section>
        <p14:section name="振替輸送利用案内" id="{ED4B5698-0257-4F1C-9218-A86F324FE2FB}">
          <p14:sldIdLst>
            <p14:sldId id="354"/>
          </p14:sldIdLst>
        </p14:section>
        <p14:section name="構内図" id="{12C55328-8DDB-4CAC-952B-CB4694C439C6}">
          <p14:sldIdLst>
            <p14:sldId id="356"/>
            <p14:sldId id="333"/>
          </p14:sldIdLst>
        </p14:section>
        <p14:section name="開扉方向" id="{762FC56D-BCD7-446B-A70D-F03AF0AB0FD9}">
          <p14:sldIdLst>
            <p14:sldId id="355"/>
          </p14:sldIdLst>
        </p14:section>
        <p14:section name="種別変更" id="{8A10D808-9252-4486-ABB5-24ADF8AC154B}">
          <p14:sldIdLst>
            <p14:sldId id="3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EBC39F-286F-3F32-78B4-FED12443131B}" name="Teruyuki Ogawa" initials="TO" userId="eeac5d3d0845336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AD4ED-B037-46B6-833F-C70B15E67CC9}" v="160" dt="2024-07-30T05:13:13.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2" autoAdjust="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uyuki Ogawa" userId="eeac5d3d08453363" providerId="LiveId" clId="{514AD4ED-B037-46B6-833F-C70B15E67CC9}"/>
    <pc:docChg chg="undo custSel addSld delSld modSld sldOrd modMainMaster addSection modSection">
      <pc:chgData name="Teruyuki Ogawa" userId="eeac5d3d08453363" providerId="LiveId" clId="{514AD4ED-B037-46B6-833F-C70B15E67CC9}" dt="2024-07-30T05:13:13.077" v="1600"/>
      <pc:docMkLst>
        <pc:docMk/>
      </pc:docMkLst>
      <pc:sldChg chg="modSp add del mod modTransition">
        <pc:chgData name="Teruyuki Ogawa" userId="eeac5d3d08453363" providerId="LiveId" clId="{514AD4ED-B037-46B6-833F-C70B15E67CC9}" dt="2024-07-30T04:55:06.133" v="820"/>
        <pc:sldMkLst>
          <pc:docMk/>
          <pc:sldMk cId="1977855006" sldId="257"/>
        </pc:sldMkLst>
        <pc:spChg chg="mod">
          <ac:chgData name="Teruyuki Ogawa" userId="eeac5d3d08453363" providerId="LiveId" clId="{514AD4ED-B037-46B6-833F-C70B15E67CC9}" dt="2024-07-30T04:45:34.489" v="267" actId="20577"/>
          <ac:spMkLst>
            <pc:docMk/>
            <pc:sldMk cId="1977855006" sldId="257"/>
            <ac:spMk id="2" creationId="{DD789F5D-A857-AF71-B135-8B3401B4BB0A}"/>
          </ac:spMkLst>
        </pc:spChg>
        <pc:spChg chg="mod">
          <ac:chgData name="Teruyuki Ogawa" userId="eeac5d3d08453363" providerId="LiveId" clId="{514AD4ED-B037-46B6-833F-C70B15E67CC9}" dt="2024-07-30T04:51:11.044" v="779" actId="2711"/>
          <ac:spMkLst>
            <pc:docMk/>
            <pc:sldMk cId="1977855006" sldId="257"/>
            <ac:spMk id="3" creationId="{DDF70C42-D62D-C8D5-7AF5-D90390AC1F06}"/>
          </ac:spMkLst>
        </pc:spChg>
      </pc:sldChg>
      <pc:sldChg chg="addSp delSp modSp add del mod modTransition delAnim modShow">
        <pc:chgData name="Teruyuki Ogawa" userId="eeac5d3d08453363" providerId="LiveId" clId="{514AD4ED-B037-46B6-833F-C70B15E67CC9}" dt="2024-07-30T04:55:06.133" v="820"/>
        <pc:sldMkLst>
          <pc:docMk/>
          <pc:sldMk cId="2833785086" sldId="333"/>
        </pc:sldMkLst>
        <pc:spChg chg="add mod">
          <ac:chgData name="Teruyuki Ogawa" userId="eeac5d3d08453363" providerId="LiveId" clId="{514AD4ED-B037-46B6-833F-C70B15E67CC9}" dt="2024-07-30T04:53:51.545" v="802"/>
          <ac:spMkLst>
            <pc:docMk/>
            <pc:sldMk cId="2833785086" sldId="333"/>
            <ac:spMk id="2" creationId="{9311EB76-86E9-A211-398C-7F4A163FDE28}"/>
          </ac:spMkLst>
        </pc:spChg>
        <pc:spChg chg="add mod">
          <ac:chgData name="Teruyuki Ogawa" userId="eeac5d3d08453363" providerId="LiveId" clId="{514AD4ED-B037-46B6-833F-C70B15E67CC9}" dt="2024-07-30T04:53:51.545" v="802"/>
          <ac:spMkLst>
            <pc:docMk/>
            <pc:sldMk cId="2833785086" sldId="333"/>
            <ac:spMk id="3" creationId="{7FBFFD74-B5B9-639A-F5F7-A283F182A09A}"/>
          </ac:spMkLst>
        </pc:spChg>
        <pc:spChg chg="add mod">
          <ac:chgData name="Teruyuki Ogawa" userId="eeac5d3d08453363" providerId="LiveId" clId="{514AD4ED-B037-46B6-833F-C70B15E67CC9}" dt="2024-07-30T04:53:51.545" v="802"/>
          <ac:spMkLst>
            <pc:docMk/>
            <pc:sldMk cId="2833785086" sldId="333"/>
            <ac:spMk id="4" creationId="{C9296047-1C18-07B2-1F3F-BAFD33CE96AA}"/>
          </ac:spMkLst>
        </pc:spChg>
        <pc:spChg chg="mod">
          <ac:chgData name="Teruyuki Ogawa" userId="eeac5d3d08453363" providerId="LiveId" clId="{514AD4ED-B037-46B6-833F-C70B15E67CC9}" dt="2024-07-30T04:53:59.380" v="803" actId="1076"/>
          <ac:spMkLst>
            <pc:docMk/>
            <pc:sldMk cId="2833785086" sldId="333"/>
            <ac:spMk id="16" creationId="{15258C48-4091-A2C3-4F81-1151CEC3CFFB}"/>
          </ac:spMkLst>
        </pc:spChg>
        <pc:spChg chg="mod">
          <ac:chgData name="Teruyuki Ogawa" userId="eeac5d3d08453363" providerId="LiveId" clId="{514AD4ED-B037-46B6-833F-C70B15E67CC9}" dt="2024-07-30T04:53:59.380" v="803" actId="1076"/>
          <ac:spMkLst>
            <pc:docMk/>
            <pc:sldMk cId="2833785086" sldId="333"/>
            <ac:spMk id="17" creationId="{489C9EDA-B391-6088-308E-3563040667F1}"/>
          </ac:spMkLst>
        </pc:spChg>
        <pc:spChg chg="mod">
          <ac:chgData name="Teruyuki Ogawa" userId="eeac5d3d08453363" providerId="LiveId" clId="{514AD4ED-B037-46B6-833F-C70B15E67CC9}" dt="2024-07-30T04:53:59.380" v="803" actId="1076"/>
          <ac:spMkLst>
            <pc:docMk/>
            <pc:sldMk cId="2833785086" sldId="333"/>
            <ac:spMk id="18" creationId="{62A8783E-FB23-38C1-5A85-0DCFA32970D2}"/>
          </ac:spMkLst>
        </pc:spChg>
        <pc:spChg chg="del">
          <ac:chgData name="Teruyuki Ogawa" userId="eeac5d3d08453363" providerId="LiveId" clId="{514AD4ED-B037-46B6-833F-C70B15E67CC9}" dt="2024-07-30T04:53:44.571" v="800" actId="478"/>
          <ac:spMkLst>
            <pc:docMk/>
            <pc:sldMk cId="2833785086" sldId="333"/>
            <ac:spMk id="51" creationId="{150C14D4-C541-44F9-1EE2-767E983C87CC}"/>
          </ac:spMkLst>
        </pc:spChg>
        <pc:spChg chg="del">
          <ac:chgData name="Teruyuki Ogawa" userId="eeac5d3d08453363" providerId="LiveId" clId="{514AD4ED-B037-46B6-833F-C70B15E67CC9}" dt="2024-07-30T04:53:44.571" v="800" actId="478"/>
          <ac:spMkLst>
            <pc:docMk/>
            <pc:sldMk cId="2833785086" sldId="333"/>
            <ac:spMk id="52" creationId="{D8EE49B4-72F5-D137-F6A6-3ADB14FC9AF0}"/>
          </ac:spMkLst>
        </pc:spChg>
        <pc:spChg chg="del">
          <ac:chgData name="Teruyuki Ogawa" userId="eeac5d3d08453363" providerId="LiveId" clId="{514AD4ED-B037-46B6-833F-C70B15E67CC9}" dt="2024-07-30T04:53:44.571" v="800" actId="478"/>
          <ac:spMkLst>
            <pc:docMk/>
            <pc:sldMk cId="2833785086" sldId="333"/>
            <ac:spMk id="55" creationId="{5BC1D2CF-5B47-64AA-4E74-244310EC7778}"/>
          </ac:spMkLst>
        </pc:spChg>
        <pc:spChg chg="del">
          <ac:chgData name="Teruyuki Ogawa" userId="eeac5d3d08453363" providerId="LiveId" clId="{514AD4ED-B037-46B6-833F-C70B15E67CC9}" dt="2024-07-30T04:53:44.571" v="800" actId="478"/>
          <ac:spMkLst>
            <pc:docMk/>
            <pc:sldMk cId="2833785086" sldId="333"/>
            <ac:spMk id="56" creationId="{48C76D99-AE45-A498-827C-D5DC38152FBA}"/>
          </ac:spMkLst>
        </pc:spChg>
        <pc:spChg chg="del">
          <ac:chgData name="Teruyuki Ogawa" userId="eeac5d3d08453363" providerId="LiveId" clId="{514AD4ED-B037-46B6-833F-C70B15E67CC9}" dt="2024-07-30T04:53:44.571" v="800" actId="478"/>
          <ac:spMkLst>
            <pc:docMk/>
            <pc:sldMk cId="2833785086" sldId="333"/>
            <ac:spMk id="57" creationId="{79230E54-8F42-5B29-656D-D2F55640AEFF}"/>
          </ac:spMkLst>
        </pc:spChg>
        <pc:spChg chg="del">
          <ac:chgData name="Teruyuki Ogawa" userId="eeac5d3d08453363" providerId="LiveId" clId="{514AD4ED-B037-46B6-833F-C70B15E67CC9}" dt="2024-07-30T04:53:44.571" v="800" actId="478"/>
          <ac:spMkLst>
            <pc:docMk/>
            <pc:sldMk cId="2833785086" sldId="333"/>
            <ac:spMk id="58" creationId="{E1A15743-77DC-0122-7993-CC3FCDCC681A}"/>
          </ac:spMkLst>
        </pc:spChg>
        <pc:spChg chg="del">
          <ac:chgData name="Teruyuki Ogawa" userId="eeac5d3d08453363" providerId="LiveId" clId="{514AD4ED-B037-46B6-833F-C70B15E67CC9}" dt="2024-07-30T04:53:44.571" v="800" actId="478"/>
          <ac:spMkLst>
            <pc:docMk/>
            <pc:sldMk cId="2833785086" sldId="333"/>
            <ac:spMk id="61" creationId="{8DCD11A6-F87E-0790-8052-8F05374430B9}"/>
          </ac:spMkLst>
        </pc:spChg>
        <pc:spChg chg="del">
          <ac:chgData name="Teruyuki Ogawa" userId="eeac5d3d08453363" providerId="LiveId" clId="{514AD4ED-B037-46B6-833F-C70B15E67CC9}" dt="2024-07-30T04:53:44.571" v="800" actId="478"/>
          <ac:spMkLst>
            <pc:docMk/>
            <pc:sldMk cId="2833785086" sldId="333"/>
            <ac:spMk id="62" creationId="{F6CB547F-67A7-D99D-9D53-40D17B4125D9}"/>
          </ac:spMkLst>
        </pc:spChg>
        <pc:spChg chg="del">
          <ac:chgData name="Teruyuki Ogawa" userId="eeac5d3d08453363" providerId="LiveId" clId="{514AD4ED-B037-46B6-833F-C70B15E67CC9}" dt="2024-07-30T04:53:44.571" v="800" actId="478"/>
          <ac:spMkLst>
            <pc:docMk/>
            <pc:sldMk cId="2833785086" sldId="333"/>
            <ac:spMk id="64" creationId="{57FDD5AE-DE65-8649-28F4-A80E407C2A39}"/>
          </ac:spMkLst>
        </pc:spChg>
        <pc:spChg chg="del">
          <ac:chgData name="Teruyuki Ogawa" userId="eeac5d3d08453363" providerId="LiveId" clId="{514AD4ED-B037-46B6-833F-C70B15E67CC9}" dt="2024-07-30T04:53:44.571" v="800" actId="478"/>
          <ac:spMkLst>
            <pc:docMk/>
            <pc:sldMk cId="2833785086" sldId="333"/>
            <ac:spMk id="65" creationId="{F2560302-1458-6D45-722B-B76F508B21FC}"/>
          </ac:spMkLst>
        </pc:spChg>
        <pc:spChg chg="del">
          <ac:chgData name="Teruyuki Ogawa" userId="eeac5d3d08453363" providerId="LiveId" clId="{514AD4ED-B037-46B6-833F-C70B15E67CC9}" dt="2024-07-30T04:53:44.571" v="800" actId="478"/>
          <ac:spMkLst>
            <pc:docMk/>
            <pc:sldMk cId="2833785086" sldId="333"/>
            <ac:spMk id="66" creationId="{5420607A-5A51-BA40-3007-08776ED600EA}"/>
          </ac:spMkLst>
        </pc:spChg>
        <pc:spChg chg="del">
          <ac:chgData name="Teruyuki Ogawa" userId="eeac5d3d08453363" providerId="LiveId" clId="{514AD4ED-B037-46B6-833F-C70B15E67CC9}" dt="2024-07-30T04:53:44.571" v="800" actId="478"/>
          <ac:spMkLst>
            <pc:docMk/>
            <pc:sldMk cId="2833785086" sldId="333"/>
            <ac:spMk id="71" creationId="{3F051E37-FACE-B0A4-BE43-1E30B3225AE9}"/>
          </ac:spMkLst>
        </pc:spChg>
        <pc:spChg chg="del">
          <ac:chgData name="Teruyuki Ogawa" userId="eeac5d3d08453363" providerId="LiveId" clId="{514AD4ED-B037-46B6-833F-C70B15E67CC9}" dt="2024-07-30T04:53:44.571" v="800" actId="478"/>
          <ac:spMkLst>
            <pc:docMk/>
            <pc:sldMk cId="2833785086" sldId="333"/>
            <ac:spMk id="72" creationId="{80EB35C0-7FCF-D12A-BEEC-F229B963D01E}"/>
          </ac:spMkLst>
        </pc:spChg>
        <pc:spChg chg="mod">
          <ac:chgData name="Teruyuki Ogawa" userId="eeac5d3d08453363" providerId="LiveId" clId="{514AD4ED-B037-46B6-833F-C70B15E67CC9}" dt="2024-07-30T04:53:59.380" v="803" actId="1076"/>
          <ac:spMkLst>
            <pc:docMk/>
            <pc:sldMk cId="2833785086" sldId="333"/>
            <ac:spMk id="135" creationId="{1C784DC8-7D22-5A53-E508-441EC52A0039}"/>
          </ac:spMkLst>
        </pc:spChg>
        <pc:spChg chg="mod">
          <ac:chgData name="Teruyuki Ogawa" userId="eeac5d3d08453363" providerId="LiveId" clId="{514AD4ED-B037-46B6-833F-C70B15E67CC9}" dt="2024-07-30T04:53:59.380" v="803" actId="1076"/>
          <ac:spMkLst>
            <pc:docMk/>
            <pc:sldMk cId="2833785086" sldId="333"/>
            <ac:spMk id="136" creationId="{1B837F79-EB3E-2775-AC49-AFAB0EE9443D}"/>
          </ac:spMkLst>
        </pc:spChg>
        <pc:spChg chg="mod">
          <ac:chgData name="Teruyuki Ogawa" userId="eeac5d3d08453363" providerId="LiveId" clId="{514AD4ED-B037-46B6-833F-C70B15E67CC9}" dt="2024-07-30T04:53:59.380" v="803" actId="1076"/>
          <ac:spMkLst>
            <pc:docMk/>
            <pc:sldMk cId="2833785086" sldId="333"/>
            <ac:spMk id="137" creationId="{1A44D0F3-A26B-7274-64C4-04A0BFEB016E}"/>
          </ac:spMkLst>
        </pc:spChg>
        <pc:spChg chg="mod">
          <ac:chgData name="Teruyuki Ogawa" userId="eeac5d3d08453363" providerId="LiveId" clId="{514AD4ED-B037-46B6-833F-C70B15E67CC9}" dt="2024-07-30T04:53:59.380" v="803" actId="1076"/>
          <ac:spMkLst>
            <pc:docMk/>
            <pc:sldMk cId="2833785086" sldId="333"/>
            <ac:spMk id="138" creationId="{8F2E642B-04C2-F8CE-FB1C-83F8B7B5D2D2}"/>
          </ac:spMkLst>
        </pc:spChg>
        <pc:spChg chg="mod">
          <ac:chgData name="Teruyuki Ogawa" userId="eeac5d3d08453363" providerId="LiveId" clId="{514AD4ED-B037-46B6-833F-C70B15E67CC9}" dt="2024-07-30T04:53:59.380" v="803" actId="1076"/>
          <ac:spMkLst>
            <pc:docMk/>
            <pc:sldMk cId="2833785086" sldId="333"/>
            <ac:spMk id="139" creationId="{2A108FD9-446D-0C2D-E497-DBA5ED66D2A3}"/>
          </ac:spMkLst>
        </pc:spChg>
        <pc:spChg chg="mod">
          <ac:chgData name="Teruyuki Ogawa" userId="eeac5d3d08453363" providerId="LiveId" clId="{514AD4ED-B037-46B6-833F-C70B15E67CC9}" dt="2024-07-30T04:53:59.380" v="803" actId="1076"/>
          <ac:spMkLst>
            <pc:docMk/>
            <pc:sldMk cId="2833785086" sldId="333"/>
            <ac:spMk id="140" creationId="{3CA57FA1-A6DA-EEB8-1F1C-DB7049181E51}"/>
          </ac:spMkLst>
        </pc:spChg>
        <pc:spChg chg="mod">
          <ac:chgData name="Teruyuki Ogawa" userId="eeac5d3d08453363" providerId="LiveId" clId="{514AD4ED-B037-46B6-833F-C70B15E67CC9}" dt="2024-07-30T04:53:59.380" v="803" actId="1076"/>
          <ac:spMkLst>
            <pc:docMk/>
            <pc:sldMk cId="2833785086" sldId="333"/>
            <ac:spMk id="141" creationId="{32C8AE66-EC0C-D9E9-D262-E403D95345B8}"/>
          </ac:spMkLst>
        </pc:spChg>
        <pc:spChg chg="mod">
          <ac:chgData name="Teruyuki Ogawa" userId="eeac5d3d08453363" providerId="LiveId" clId="{514AD4ED-B037-46B6-833F-C70B15E67CC9}" dt="2024-07-30T04:53:59.380" v="803" actId="1076"/>
          <ac:spMkLst>
            <pc:docMk/>
            <pc:sldMk cId="2833785086" sldId="333"/>
            <ac:spMk id="142" creationId="{1A5681E5-7706-0C75-88F2-013B2D3097A5}"/>
          </ac:spMkLst>
        </pc:spChg>
        <pc:spChg chg="mod">
          <ac:chgData name="Teruyuki Ogawa" userId="eeac5d3d08453363" providerId="LiveId" clId="{514AD4ED-B037-46B6-833F-C70B15E67CC9}" dt="2024-07-30T04:53:59.380" v="803" actId="1076"/>
          <ac:spMkLst>
            <pc:docMk/>
            <pc:sldMk cId="2833785086" sldId="333"/>
            <ac:spMk id="143" creationId="{69B73910-B2B8-495C-E1E4-FADFB333FAE2}"/>
          </ac:spMkLst>
        </pc:spChg>
        <pc:spChg chg="mod">
          <ac:chgData name="Teruyuki Ogawa" userId="eeac5d3d08453363" providerId="LiveId" clId="{514AD4ED-B037-46B6-833F-C70B15E67CC9}" dt="2024-07-30T04:53:59.380" v="803" actId="1076"/>
          <ac:spMkLst>
            <pc:docMk/>
            <pc:sldMk cId="2833785086" sldId="333"/>
            <ac:spMk id="144" creationId="{97A4182B-9E11-9894-711A-C4E43A42D39B}"/>
          </ac:spMkLst>
        </pc:spChg>
        <pc:spChg chg="mod">
          <ac:chgData name="Teruyuki Ogawa" userId="eeac5d3d08453363" providerId="LiveId" clId="{514AD4ED-B037-46B6-833F-C70B15E67CC9}" dt="2024-07-30T04:53:59.380" v="803" actId="1076"/>
          <ac:spMkLst>
            <pc:docMk/>
            <pc:sldMk cId="2833785086" sldId="333"/>
            <ac:spMk id="145" creationId="{DA3B169A-D181-B2F5-8E22-2E73DED1E494}"/>
          </ac:spMkLst>
        </pc:spChg>
        <pc:spChg chg="mod">
          <ac:chgData name="Teruyuki Ogawa" userId="eeac5d3d08453363" providerId="LiveId" clId="{514AD4ED-B037-46B6-833F-C70B15E67CC9}" dt="2024-07-30T04:53:59.380" v="803" actId="1076"/>
          <ac:spMkLst>
            <pc:docMk/>
            <pc:sldMk cId="2833785086" sldId="333"/>
            <ac:spMk id="146" creationId="{D39AD544-DB59-C7DA-727A-7B5484BEDE13}"/>
          </ac:spMkLst>
        </pc:spChg>
        <pc:spChg chg="mod">
          <ac:chgData name="Teruyuki Ogawa" userId="eeac5d3d08453363" providerId="LiveId" clId="{514AD4ED-B037-46B6-833F-C70B15E67CC9}" dt="2024-07-30T04:53:59.380" v="803" actId="1076"/>
          <ac:spMkLst>
            <pc:docMk/>
            <pc:sldMk cId="2833785086" sldId="333"/>
            <ac:spMk id="147" creationId="{92126CF3-9F48-2208-2186-F6A7479DDF17}"/>
          </ac:spMkLst>
        </pc:spChg>
        <pc:spChg chg="mod">
          <ac:chgData name="Teruyuki Ogawa" userId="eeac5d3d08453363" providerId="LiveId" clId="{514AD4ED-B037-46B6-833F-C70B15E67CC9}" dt="2024-07-30T04:53:59.380" v="803" actId="1076"/>
          <ac:spMkLst>
            <pc:docMk/>
            <pc:sldMk cId="2833785086" sldId="333"/>
            <ac:spMk id="148" creationId="{10231A1D-4070-EB82-901C-B5248FD87789}"/>
          </ac:spMkLst>
        </pc:spChg>
        <pc:spChg chg="mod">
          <ac:chgData name="Teruyuki Ogawa" userId="eeac5d3d08453363" providerId="LiveId" clId="{514AD4ED-B037-46B6-833F-C70B15E67CC9}" dt="2024-07-30T04:53:59.380" v="803" actId="1076"/>
          <ac:spMkLst>
            <pc:docMk/>
            <pc:sldMk cId="2833785086" sldId="333"/>
            <ac:spMk id="149" creationId="{E2541164-A058-4FCB-52E4-E27A9056437F}"/>
          </ac:spMkLst>
        </pc:spChg>
        <pc:spChg chg="mod">
          <ac:chgData name="Teruyuki Ogawa" userId="eeac5d3d08453363" providerId="LiveId" clId="{514AD4ED-B037-46B6-833F-C70B15E67CC9}" dt="2024-07-30T04:53:59.380" v="803" actId="1076"/>
          <ac:spMkLst>
            <pc:docMk/>
            <pc:sldMk cId="2833785086" sldId="333"/>
            <ac:spMk id="150" creationId="{A51117E0-25A3-2291-D625-6514270AC359}"/>
          </ac:spMkLst>
        </pc:spChg>
        <pc:spChg chg="mod">
          <ac:chgData name="Teruyuki Ogawa" userId="eeac5d3d08453363" providerId="LiveId" clId="{514AD4ED-B037-46B6-833F-C70B15E67CC9}" dt="2024-07-30T04:53:59.380" v="803" actId="1076"/>
          <ac:spMkLst>
            <pc:docMk/>
            <pc:sldMk cId="2833785086" sldId="333"/>
            <ac:spMk id="151" creationId="{FF6409E3-4CC9-D3EE-56DB-01BB34E283FE}"/>
          </ac:spMkLst>
        </pc:spChg>
        <pc:spChg chg="mod">
          <ac:chgData name="Teruyuki Ogawa" userId="eeac5d3d08453363" providerId="LiveId" clId="{514AD4ED-B037-46B6-833F-C70B15E67CC9}" dt="2024-07-30T04:53:59.380" v="803" actId="1076"/>
          <ac:spMkLst>
            <pc:docMk/>
            <pc:sldMk cId="2833785086" sldId="333"/>
            <ac:spMk id="152" creationId="{75236410-2187-8F94-5E96-9D657A365428}"/>
          </ac:spMkLst>
        </pc:spChg>
        <pc:spChg chg="mod">
          <ac:chgData name="Teruyuki Ogawa" userId="eeac5d3d08453363" providerId="LiveId" clId="{514AD4ED-B037-46B6-833F-C70B15E67CC9}" dt="2024-07-30T04:53:59.380" v="803" actId="1076"/>
          <ac:spMkLst>
            <pc:docMk/>
            <pc:sldMk cId="2833785086" sldId="333"/>
            <ac:spMk id="153" creationId="{5E67D7C1-925A-E442-F3BE-F6C789E95E23}"/>
          </ac:spMkLst>
        </pc:spChg>
        <pc:spChg chg="mod">
          <ac:chgData name="Teruyuki Ogawa" userId="eeac5d3d08453363" providerId="LiveId" clId="{514AD4ED-B037-46B6-833F-C70B15E67CC9}" dt="2024-07-30T04:53:59.380" v="803" actId="1076"/>
          <ac:spMkLst>
            <pc:docMk/>
            <pc:sldMk cId="2833785086" sldId="333"/>
            <ac:spMk id="154" creationId="{619A5A48-881D-2C37-7479-1ACBE5173701}"/>
          </ac:spMkLst>
        </pc:spChg>
        <pc:spChg chg="mod">
          <ac:chgData name="Teruyuki Ogawa" userId="eeac5d3d08453363" providerId="LiveId" clId="{514AD4ED-B037-46B6-833F-C70B15E67CC9}" dt="2024-07-30T04:53:59.380" v="803" actId="1076"/>
          <ac:spMkLst>
            <pc:docMk/>
            <pc:sldMk cId="2833785086" sldId="333"/>
            <ac:spMk id="155" creationId="{8DD95564-E2EB-60ED-9F5E-7BAEB1E83D0B}"/>
          </ac:spMkLst>
        </pc:spChg>
        <pc:spChg chg="mod">
          <ac:chgData name="Teruyuki Ogawa" userId="eeac5d3d08453363" providerId="LiveId" clId="{514AD4ED-B037-46B6-833F-C70B15E67CC9}" dt="2024-07-30T04:53:59.380" v="803" actId="1076"/>
          <ac:spMkLst>
            <pc:docMk/>
            <pc:sldMk cId="2833785086" sldId="333"/>
            <ac:spMk id="156" creationId="{B9C4863D-3D8C-D15C-DDA6-FCCA6D94B482}"/>
          </ac:spMkLst>
        </pc:spChg>
        <pc:spChg chg="mod">
          <ac:chgData name="Teruyuki Ogawa" userId="eeac5d3d08453363" providerId="LiveId" clId="{514AD4ED-B037-46B6-833F-C70B15E67CC9}" dt="2024-07-30T04:53:59.380" v="803" actId="1076"/>
          <ac:spMkLst>
            <pc:docMk/>
            <pc:sldMk cId="2833785086" sldId="333"/>
            <ac:spMk id="157" creationId="{735AB4FD-7944-B3B2-B8A9-04D1E18FE905}"/>
          </ac:spMkLst>
        </pc:spChg>
        <pc:spChg chg="mod">
          <ac:chgData name="Teruyuki Ogawa" userId="eeac5d3d08453363" providerId="LiveId" clId="{514AD4ED-B037-46B6-833F-C70B15E67CC9}" dt="2024-07-30T04:53:59.380" v="803" actId="1076"/>
          <ac:spMkLst>
            <pc:docMk/>
            <pc:sldMk cId="2833785086" sldId="333"/>
            <ac:spMk id="158" creationId="{C1E562DA-36E9-6E9F-A347-AC315CE7517C}"/>
          </ac:spMkLst>
        </pc:spChg>
        <pc:spChg chg="mod">
          <ac:chgData name="Teruyuki Ogawa" userId="eeac5d3d08453363" providerId="LiveId" clId="{514AD4ED-B037-46B6-833F-C70B15E67CC9}" dt="2024-07-30T04:53:59.380" v="803" actId="1076"/>
          <ac:spMkLst>
            <pc:docMk/>
            <pc:sldMk cId="2833785086" sldId="333"/>
            <ac:spMk id="159" creationId="{869185E6-B7C2-4B52-9FE2-EF61AFB6DD5F}"/>
          </ac:spMkLst>
        </pc:spChg>
        <pc:spChg chg="mod">
          <ac:chgData name="Teruyuki Ogawa" userId="eeac5d3d08453363" providerId="LiveId" clId="{514AD4ED-B037-46B6-833F-C70B15E67CC9}" dt="2024-07-30T04:53:59.380" v="803" actId="1076"/>
          <ac:spMkLst>
            <pc:docMk/>
            <pc:sldMk cId="2833785086" sldId="333"/>
            <ac:spMk id="160" creationId="{B59DF0DF-55EA-F948-6A86-8E2878BD84A8}"/>
          </ac:spMkLst>
        </pc:spChg>
        <pc:spChg chg="mod">
          <ac:chgData name="Teruyuki Ogawa" userId="eeac5d3d08453363" providerId="LiveId" clId="{514AD4ED-B037-46B6-833F-C70B15E67CC9}" dt="2024-07-30T04:53:59.380" v="803" actId="1076"/>
          <ac:spMkLst>
            <pc:docMk/>
            <pc:sldMk cId="2833785086" sldId="333"/>
            <ac:spMk id="161" creationId="{13164A9B-9467-C2DF-B0F5-6803ACD1CB53}"/>
          </ac:spMkLst>
        </pc:spChg>
        <pc:spChg chg="mod">
          <ac:chgData name="Teruyuki Ogawa" userId="eeac5d3d08453363" providerId="LiveId" clId="{514AD4ED-B037-46B6-833F-C70B15E67CC9}" dt="2024-07-30T04:53:59.380" v="803" actId="1076"/>
          <ac:spMkLst>
            <pc:docMk/>
            <pc:sldMk cId="2833785086" sldId="333"/>
            <ac:spMk id="162" creationId="{258F9CFD-312C-8E04-986B-AF83B93CBF6A}"/>
          </ac:spMkLst>
        </pc:spChg>
        <pc:spChg chg="mod">
          <ac:chgData name="Teruyuki Ogawa" userId="eeac5d3d08453363" providerId="LiveId" clId="{514AD4ED-B037-46B6-833F-C70B15E67CC9}" dt="2024-07-30T04:53:59.380" v="803" actId="1076"/>
          <ac:spMkLst>
            <pc:docMk/>
            <pc:sldMk cId="2833785086" sldId="333"/>
            <ac:spMk id="163" creationId="{35E6E868-9B49-BAC6-D19A-8B532C6299E4}"/>
          </ac:spMkLst>
        </pc:spChg>
        <pc:spChg chg="mod">
          <ac:chgData name="Teruyuki Ogawa" userId="eeac5d3d08453363" providerId="LiveId" clId="{514AD4ED-B037-46B6-833F-C70B15E67CC9}" dt="2024-07-30T04:53:59.380" v="803" actId="1076"/>
          <ac:spMkLst>
            <pc:docMk/>
            <pc:sldMk cId="2833785086" sldId="333"/>
            <ac:spMk id="164" creationId="{FEB8FB41-0235-45B1-9C3E-E189185E160B}"/>
          </ac:spMkLst>
        </pc:spChg>
        <pc:spChg chg="mod">
          <ac:chgData name="Teruyuki Ogawa" userId="eeac5d3d08453363" providerId="LiveId" clId="{514AD4ED-B037-46B6-833F-C70B15E67CC9}" dt="2024-07-30T04:53:59.380" v="803" actId="1076"/>
          <ac:spMkLst>
            <pc:docMk/>
            <pc:sldMk cId="2833785086" sldId="333"/>
            <ac:spMk id="165" creationId="{4109D003-BC11-39D5-6174-7114F59C7FB1}"/>
          </ac:spMkLst>
        </pc:spChg>
        <pc:spChg chg="mod">
          <ac:chgData name="Teruyuki Ogawa" userId="eeac5d3d08453363" providerId="LiveId" clId="{514AD4ED-B037-46B6-833F-C70B15E67CC9}" dt="2024-07-30T04:53:59.380" v="803" actId="1076"/>
          <ac:spMkLst>
            <pc:docMk/>
            <pc:sldMk cId="2833785086" sldId="333"/>
            <ac:spMk id="166" creationId="{D3D5828F-8E6F-B62B-1DB6-9621F1209580}"/>
          </ac:spMkLst>
        </pc:spChg>
        <pc:spChg chg="mod">
          <ac:chgData name="Teruyuki Ogawa" userId="eeac5d3d08453363" providerId="LiveId" clId="{514AD4ED-B037-46B6-833F-C70B15E67CC9}" dt="2024-07-30T04:53:59.380" v="803" actId="1076"/>
          <ac:spMkLst>
            <pc:docMk/>
            <pc:sldMk cId="2833785086" sldId="333"/>
            <ac:spMk id="167" creationId="{653E4ED3-F764-04A5-DB7A-63F733FDAFAD}"/>
          </ac:spMkLst>
        </pc:spChg>
        <pc:spChg chg="mod">
          <ac:chgData name="Teruyuki Ogawa" userId="eeac5d3d08453363" providerId="LiveId" clId="{514AD4ED-B037-46B6-833F-C70B15E67CC9}" dt="2024-07-30T04:53:59.380" v="803" actId="1076"/>
          <ac:spMkLst>
            <pc:docMk/>
            <pc:sldMk cId="2833785086" sldId="333"/>
            <ac:spMk id="168" creationId="{DF758796-D507-D0D3-23F3-667746477381}"/>
          </ac:spMkLst>
        </pc:spChg>
        <pc:spChg chg="mod">
          <ac:chgData name="Teruyuki Ogawa" userId="eeac5d3d08453363" providerId="LiveId" clId="{514AD4ED-B037-46B6-833F-C70B15E67CC9}" dt="2024-07-30T04:53:59.380" v="803" actId="1076"/>
          <ac:spMkLst>
            <pc:docMk/>
            <pc:sldMk cId="2833785086" sldId="333"/>
            <ac:spMk id="169" creationId="{506DED9A-27CB-43E1-7621-33B0EF3E05AE}"/>
          </ac:spMkLst>
        </pc:spChg>
        <pc:spChg chg="mod">
          <ac:chgData name="Teruyuki Ogawa" userId="eeac5d3d08453363" providerId="LiveId" clId="{514AD4ED-B037-46B6-833F-C70B15E67CC9}" dt="2024-07-30T04:53:59.380" v="803" actId="1076"/>
          <ac:spMkLst>
            <pc:docMk/>
            <pc:sldMk cId="2833785086" sldId="333"/>
            <ac:spMk id="170" creationId="{86453443-49C6-786A-CD2B-98884681FF46}"/>
          </ac:spMkLst>
        </pc:spChg>
        <pc:spChg chg="mod">
          <ac:chgData name="Teruyuki Ogawa" userId="eeac5d3d08453363" providerId="LiveId" clId="{514AD4ED-B037-46B6-833F-C70B15E67CC9}" dt="2024-07-30T04:53:59.380" v="803" actId="1076"/>
          <ac:spMkLst>
            <pc:docMk/>
            <pc:sldMk cId="2833785086" sldId="333"/>
            <ac:spMk id="171" creationId="{7B067F07-F84C-8D37-1905-8CF39849E791}"/>
          </ac:spMkLst>
        </pc:spChg>
        <pc:spChg chg="mod">
          <ac:chgData name="Teruyuki Ogawa" userId="eeac5d3d08453363" providerId="LiveId" clId="{514AD4ED-B037-46B6-833F-C70B15E67CC9}" dt="2024-07-30T04:53:59.380" v="803" actId="1076"/>
          <ac:spMkLst>
            <pc:docMk/>
            <pc:sldMk cId="2833785086" sldId="333"/>
            <ac:spMk id="172" creationId="{376B9304-6189-CEB1-0CD6-F09ABF6C1B6F}"/>
          </ac:spMkLst>
        </pc:spChg>
        <pc:spChg chg="mod">
          <ac:chgData name="Teruyuki Ogawa" userId="eeac5d3d08453363" providerId="LiveId" clId="{514AD4ED-B037-46B6-833F-C70B15E67CC9}" dt="2024-07-30T04:53:59.380" v="803" actId="1076"/>
          <ac:spMkLst>
            <pc:docMk/>
            <pc:sldMk cId="2833785086" sldId="333"/>
            <ac:spMk id="173" creationId="{1ABD6451-698E-9DC6-1E9F-B5B2B4746CB8}"/>
          </ac:spMkLst>
        </pc:spChg>
        <pc:spChg chg="mod">
          <ac:chgData name="Teruyuki Ogawa" userId="eeac5d3d08453363" providerId="LiveId" clId="{514AD4ED-B037-46B6-833F-C70B15E67CC9}" dt="2024-07-30T04:53:59.380" v="803" actId="1076"/>
          <ac:spMkLst>
            <pc:docMk/>
            <pc:sldMk cId="2833785086" sldId="333"/>
            <ac:spMk id="174" creationId="{81147C2A-DB16-97C4-254D-3E01344E9E9D}"/>
          </ac:spMkLst>
        </pc:spChg>
        <pc:spChg chg="mod">
          <ac:chgData name="Teruyuki Ogawa" userId="eeac5d3d08453363" providerId="LiveId" clId="{514AD4ED-B037-46B6-833F-C70B15E67CC9}" dt="2024-07-30T04:53:59.380" v="803" actId="1076"/>
          <ac:spMkLst>
            <pc:docMk/>
            <pc:sldMk cId="2833785086" sldId="333"/>
            <ac:spMk id="175" creationId="{18DE2791-EF99-5473-60FB-636B09C76A6F}"/>
          </ac:spMkLst>
        </pc:spChg>
        <pc:spChg chg="mod">
          <ac:chgData name="Teruyuki Ogawa" userId="eeac5d3d08453363" providerId="LiveId" clId="{514AD4ED-B037-46B6-833F-C70B15E67CC9}" dt="2024-07-30T04:53:59.380" v="803" actId="1076"/>
          <ac:spMkLst>
            <pc:docMk/>
            <pc:sldMk cId="2833785086" sldId="333"/>
            <ac:spMk id="176" creationId="{DD9996EC-5815-EC2C-49E8-4B496647A271}"/>
          </ac:spMkLst>
        </pc:spChg>
        <pc:spChg chg="mod">
          <ac:chgData name="Teruyuki Ogawa" userId="eeac5d3d08453363" providerId="LiveId" clId="{514AD4ED-B037-46B6-833F-C70B15E67CC9}" dt="2024-07-30T04:53:59.380" v="803" actId="1076"/>
          <ac:spMkLst>
            <pc:docMk/>
            <pc:sldMk cId="2833785086" sldId="333"/>
            <ac:spMk id="177" creationId="{0270E2C5-FDF2-A75E-60BE-6962487FDFA5}"/>
          </ac:spMkLst>
        </pc:spChg>
        <pc:spChg chg="mod">
          <ac:chgData name="Teruyuki Ogawa" userId="eeac5d3d08453363" providerId="LiveId" clId="{514AD4ED-B037-46B6-833F-C70B15E67CC9}" dt="2024-07-30T04:53:59.380" v="803" actId="1076"/>
          <ac:spMkLst>
            <pc:docMk/>
            <pc:sldMk cId="2833785086" sldId="333"/>
            <ac:spMk id="178" creationId="{FF0275BA-A98F-4E47-76A5-512C46D11403}"/>
          </ac:spMkLst>
        </pc:spChg>
        <pc:spChg chg="mod">
          <ac:chgData name="Teruyuki Ogawa" userId="eeac5d3d08453363" providerId="LiveId" clId="{514AD4ED-B037-46B6-833F-C70B15E67CC9}" dt="2024-07-30T04:53:59.380" v="803" actId="1076"/>
          <ac:spMkLst>
            <pc:docMk/>
            <pc:sldMk cId="2833785086" sldId="333"/>
            <ac:spMk id="179" creationId="{C43F5C23-95FC-4BBA-C39E-4B70282C4824}"/>
          </ac:spMkLst>
        </pc:spChg>
        <pc:spChg chg="mod">
          <ac:chgData name="Teruyuki Ogawa" userId="eeac5d3d08453363" providerId="LiveId" clId="{514AD4ED-B037-46B6-833F-C70B15E67CC9}" dt="2024-07-30T04:53:59.380" v="803" actId="1076"/>
          <ac:spMkLst>
            <pc:docMk/>
            <pc:sldMk cId="2833785086" sldId="333"/>
            <ac:spMk id="180" creationId="{D9AB1110-5C16-6079-8E83-F6C573252D8A}"/>
          </ac:spMkLst>
        </pc:spChg>
        <pc:spChg chg="mod">
          <ac:chgData name="Teruyuki Ogawa" userId="eeac5d3d08453363" providerId="LiveId" clId="{514AD4ED-B037-46B6-833F-C70B15E67CC9}" dt="2024-07-30T04:53:59.380" v="803" actId="1076"/>
          <ac:spMkLst>
            <pc:docMk/>
            <pc:sldMk cId="2833785086" sldId="333"/>
            <ac:spMk id="181" creationId="{46AAC09E-50A1-06BA-05F0-75E983047655}"/>
          </ac:spMkLst>
        </pc:spChg>
        <pc:spChg chg="mod">
          <ac:chgData name="Teruyuki Ogawa" userId="eeac5d3d08453363" providerId="LiveId" clId="{514AD4ED-B037-46B6-833F-C70B15E67CC9}" dt="2024-07-30T04:53:59.380" v="803" actId="1076"/>
          <ac:spMkLst>
            <pc:docMk/>
            <pc:sldMk cId="2833785086" sldId="333"/>
            <ac:spMk id="182" creationId="{58C344CE-A1BB-E300-C74E-C023B9706885}"/>
          </ac:spMkLst>
        </pc:spChg>
        <pc:spChg chg="mod">
          <ac:chgData name="Teruyuki Ogawa" userId="eeac5d3d08453363" providerId="LiveId" clId="{514AD4ED-B037-46B6-833F-C70B15E67CC9}" dt="2024-07-30T04:53:59.380" v="803" actId="1076"/>
          <ac:spMkLst>
            <pc:docMk/>
            <pc:sldMk cId="2833785086" sldId="333"/>
            <ac:spMk id="183" creationId="{8D73F2DF-A6C6-004F-11BE-DC7B0DF704A5}"/>
          </ac:spMkLst>
        </pc:spChg>
        <pc:spChg chg="mod">
          <ac:chgData name="Teruyuki Ogawa" userId="eeac5d3d08453363" providerId="LiveId" clId="{514AD4ED-B037-46B6-833F-C70B15E67CC9}" dt="2024-07-30T04:53:59.380" v="803" actId="1076"/>
          <ac:spMkLst>
            <pc:docMk/>
            <pc:sldMk cId="2833785086" sldId="333"/>
            <ac:spMk id="184" creationId="{2F014E1B-3431-9BDD-57B7-A81C6A342F1D}"/>
          </ac:spMkLst>
        </pc:spChg>
        <pc:spChg chg="mod">
          <ac:chgData name="Teruyuki Ogawa" userId="eeac5d3d08453363" providerId="LiveId" clId="{514AD4ED-B037-46B6-833F-C70B15E67CC9}" dt="2024-07-30T04:53:59.380" v="803" actId="1076"/>
          <ac:spMkLst>
            <pc:docMk/>
            <pc:sldMk cId="2833785086" sldId="333"/>
            <ac:spMk id="185" creationId="{DBCF69A2-AAAE-A026-90E6-C4794C8D9CA1}"/>
          </ac:spMkLst>
        </pc:spChg>
        <pc:spChg chg="mod">
          <ac:chgData name="Teruyuki Ogawa" userId="eeac5d3d08453363" providerId="LiveId" clId="{514AD4ED-B037-46B6-833F-C70B15E67CC9}" dt="2024-07-30T04:53:59.380" v="803" actId="1076"/>
          <ac:spMkLst>
            <pc:docMk/>
            <pc:sldMk cId="2833785086" sldId="333"/>
            <ac:spMk id="186" creationId="{122DA69B-0C19-1E52-5F8F-9B5D7D60744C}"/>
          </ac:spMkLst>
        </pc:spChg>
        <pc:spChg chg="mod">
          <ac:chgData name="Teruyuki Ogawa" userId="eeac5d3d08453363" providerId="LiveId" clId="{514AD4ED-B037-46B6-833F-C70B15E67CC9}" dt="2024-07-30T04:53:59.380" v="803" actId="1076"/>
          <ac:spMkLst>
            <pc:docMk/>
            <pc:sldMk cId="2833785086" sldId="333"/>
            <ac:spMk id="187" creationId="{627A29F3-8659-1FB5-C92E-8A16BECB8762}"/>
          </ac:spMkLst>
        </pc:spChg>
        <pc:spChg chg="mod">
          <ac:chgData name="Teruyuki Ogawa" userId="eeac5d3d08453363" providerId="LiveId" clId="{514AD4ED-B037-46B6-833F-C70B15E67CC9}" dt="2024-07-30T04:53:59.380" v="803" actId="1076"/>
          <ac:spMkLst>
            <pc:docMk/>
            <pc:sldMk cId="2833785086" sldId="333"/>
            <ac:spMk id="188" creationId="{5E10B015-588C-669C-EEC2-49EA3DD260B5}"/>
          </ac:spMkLst>
        </pc:spChg>
        <pc:spChg chg="mod">
          <ac:chgData name="Teruyuki Ogawa" userId="eeac5d3d08453363" providerId="LiveId" clId="{514AD4ED-B037-46B6-833F-C70B15E67CC9}" dt="2024-07-30T04:53:59.380" v="803" actId="1076"/>
          <ac:spMkLst>
            <pc:docMk/>
            <pc:sldMk cId="2833785086" sldId="333"/>
            <ac:spMk id="189" creationId="{2BE880A3-1242-24AA-953B-734A1B8CC35C}"/>
          </ac:spMkLst>
        </pc:spChg>
        <pc:spChg chg="mod">
          <ac:chgData name="Teruyuki Ogawa" userId="eeac5d3d08453363" providerId="LiveId" clId="{514AD4ED-B037-46B6-833F-C70B15E67CC9}" dt="2024-07-30T04:53:59.380" v="803" actId="1076"/>
          <ac:spMkLst>
            <pc:docMk/>
            <pc:sldMk cId="2833785086" sldId="333"/>
            <ac:spMk id="190" creationId="{066232D4-248B-A7D7-4BA0-A2FBC736A5B7}"/>
          </ac:spMkLst>
        </pc:spChg>
        <pc:spChg chg="mod">
          <ac:chgData name="Teruyuki Ogawa" userId="eeac5d3d08453363" providerId="LiveId" clId="{514AD4ED-B037-46B6-833F-C70B15E67CC9}" dt="2024-07-30T04:53:59.380" v="803" actId="1076"/>
          <ac:spMkLst>
            <pc:docMk/>
            <pc:sldMk cId="2833785086" sldId="333"/>
            <ac:spMk id="191" creationId="{8D22F5BC-C908-75FC-FAE8-2256DA4780F1}"/>
          </ac:spMkLst>
        </pc:spChg>
        <pc:spChg chg="mod">
          <ac:chgData name="Teruyuki Ogawa" userId="eeac5d3d08453363" providerId="LiveId" clId="{514AD4ED-B037-46B6-833F-C70B15E67CC9}" dt="2024-07-30T04:53:59.380" v="803" actId="1076"/>
          <ac:spMkLst>
            <pc:docMk/>
            <pc:sldMk cId="2833785086" sldId="333"/>
            <ac:spMk id="192" creationId="{9A0321D0-7B91-D6B0-6098-45B411139989}"/>
          </ac:spMkLst>
        </pc:spChg>
        <pc:spChg chg="mod">
          <ac:chgData name="Teruyuki Ogawa" userId="eeac5d3d08453363" providerId="LiveId" clId="{514AD4ED-B037-46B6-833F-C70B15E67CC9}" dt="2024-07-30T04:53:59.380" v="803" actId="1076"/>
          <ac:spMkLst>
            <pc:docMk/>
            <pc:sldMk cId="2833785086" sldId="333"/>
            <ac:spMk id="193" creationId="{9B80F67C-D41E-1F4C-6E80-DA1FB63B356C}"/>
          </ac:spMkLst>
        </pc:spChg>
        <pc:spChg chg="mod">
          <ac:chgData name="Teruyuki Ogawa" userId="eeac5d3d08453363" providerId="LiveId" clId="{514AD4ED-B037-46B6-833F-C70B15E67CC9}" dt="2024-07-30T04:53:59.380" v="803" actId="1076"/>
          <ac:spMkLst>
            <pc:docMk/>
            <pc:sldMk cId="2833785086" sldId="333"/>
            <ac:spMk id="194" creationId="{32CD43F8-B514-5861-CD56-58A24B600228}"/>
          </ac:spMkLst>
        </pc:spChg>
        <pc:spChg chg="mod">
          <ac:chgData name="Teruyuki Ogawa" userId="eeac5d3d08453363" providerId="LiveId" clId="{514AD4ED-B037-46B6-833F-C70B15E67CC9}" dt="2024-07-30T04:53:59.380" v="803" actId="1076"/>
          <ac:spMkLst>
            <pc:docMk/>
            <pc:sldMk cId="2833785086" sldId="333"/>
            <ac:spMk id="195" creationId="{8922D258-FE17-67C6-1CE2-11294F96918C}"/>
          </ac:spMkLst>
        </pc:spChg>
        <pc:spChg chg="mod">
          <ac:chgData name="Teruyuki Ogawa" userId="eeac5d3d08453363" providerId="LiveId" clId="{514AD4ED-B037-46B6-833F-C70B15E67CC9}" dt="2024-07-30T04:53:59.380" v="803" actId="1076"/>
          <ac:spMkLst>
            <pc:docMk/>
            <pc:sldMk cId="2833785086" sldId="333"/>
            <ac:spMk id="196" creationId="{3AAABB2B-3609-6638-B429-8499B144C6F6}"/>
          </ac:spMkLst>
        </pc:spChg>
        <pc:spChg chg="mod">
          <ac:chgData name="Teruyuki Ogawa" userId="eeac5d3d08453363" providerId="LiveId" clId="{514AD4ED-B037-46B6-833F-C70B15E67CC9}" dt="2024-07-30T04:53:59.380" v="803" actId="1076"/>
          <ac:spMkLst>
            <pc:docMk/>
            <pc:sldMk cId="2833785086" sldId="333"/>
            <ac:spMk id="197" creationId="{E7AD4127-9021-8319-1643-A9C42EB9C054}"/>
          </ac:spMkLst>
        </pc:spChg>
        <pc:spChg chg="mod">
          <ac:chgData name="Teruyuki Ogawa" userId="eeac5d3d08453363" providerId="LiveId" clId="{514AD4ED-B037-46B6-833F-C70B15E67CC9}" dt="2024-07-30T04:53:59.380" v="803" actId="1076"/>
          <ac:spMkLst>
            <pc:docMk/>
            <pc:sldMk cId="2833785086" sldId="333"/>
            <ac:spMk id="198" creationId="{3A82B1B3-F53C-E8DD-7FB7-42BC0071EA26}"/>
          </ac:spMkLst>
        </pc:spChg>
        <pc:spChg chg="mod">
          <ac:chgData name="Teruyuki Ogawa" userId="eeac5d3d08453363" providerId="LiveId" clId="{514AD4ED-B037-46B6-833F-C70B15E67CC9}" dt="2024-07-30T04:53:59.380" v="803" actId="1076"/>
          <ac:spMkLst>
            <pc:docMk/>
            <pc:sldMk cId="2833785086" sldId="333"/>
            <ac:spMk id="199" creationId="{C3E36037-C146-F4BC-E1EA-032CD63F47E8}"/>
          </ac:spMkLst>
        </pc:spChg>
        <pc:spChg chg="mod">
          <ac:chgData name="Teruyuki Ogawa" userId="eeac5d3d08453363" providerId="LiveId" clId="{514AD4ED-B037-46B6-833F-C70B15E67CC9}" dt="2024-07-30T04:53:59.380" v="803" actId="1076"/>
          <ac:spMkLst>
            <pc:docMk/>
            <pc:sldMk cId="2833785086" sldId="333"/>
            <ac:spMk id="200" creationId="{2F1C908B-861E-68CC-57F6-2F0A47CB859C}"/>
          </ac:spMkLst>
        </pc:spChg>
        <pc:spChg chg="mod">
          <ac:chgData name="Teruyuki Ogawa" userId="eeac5d3d08453363" providerId="LiveId" clId="{514AD4ED-B037-46B6-833F-C70B15E67CC9}" dt="2024-07-30T04:53:59.380" v="803" actId="1076"/>
          <ac:spMkLst>
            <pc:docMk/>
            <pc:sldMk cId="2833785086" sldId="333"/>
            <ac:spMk id="201" creationId="{DA36AF85-3619-3313-C51D-4F81E5C3CBBE}"/>
          </ac:spMkLst>
        </pc:spChg>
        <pc:spChg chg="mod">
          <ac:chgData name="Teruyuki Ogawa" userId="eeac5d3d08453363" providerId="LiveId" clId="{514AD4ED-B037-46B6-833F-C70B15E67CC9}" dt="2024-07-30T04:53:59.380" v="803" actId="1076"/>
          <ac:spMkLst>
            <pc:docMk/>
            <pc:sldMk cId="2833785086" sldId="333"/>
            <ac:spMk id="202" creationId="{01755E8A-D5BE-7AC0-4666-8C56DEC283C0}"/>
          </ac:spMkLst>
        </pc:spChg>
        <pc:spChg chg="mod">
          <ac:chgData name="Teruyuki Ogawa" userId="eeac5d3d08453363" providerId="LiveId" clId="{514AD4ED-B037-46B6-833F-C70B15E67CC9}" dt="2024-07-30T04:53:59.380" v="803" actId="1076"/>
          <ac:spMkLst>
            <pc:docMk/>
            <pc:sldMk cId="2833785086" sldId="333"/>
            <ac:spMk id="203" creationId="{3A09DE64-39DD-D615-5965-59E68AC3CA4D}"/>
          </ac:spMkLst>
        </pc:spChg>
        <pc:spChg chg="mod">
          <ac:chgData name="Teruyuki Ogawa" userId="eeac5d3d08453363" providerId="LiveId" clId="{514AD4ED-B037-46B6-833F-C70B15E67CC9}" dt="2024-07-30T04:53:59.380" v="803" actId="1076"/>
          <ac:spMkLst>
            <pc:docMk/>
            <pc:sldMk cId="2833785086" sldId="333"/>
            <ac:spMk id="204" creationId="{A02750DC-4F54-14CD-1518-9107B355B273}"/>
          </ac:spMkLst>
        </pc:spChg>
        <pc:spChg chg="mod">
          <ac:chgData name="Teruyuki Ogawa" userId="eeac5d3d08453363" providerId="LiveId" clId="{514AD4ED-B037-46B6-833F-C70B15E67CC9}" dt="2024-07-30T04:53:59.380" v="803" actId="1076"/>
          <ac:spMkLst>
            <pc:docMk/>
            <pc:sldMk cId="2833785086" sldId="333"/>
            <ac:spMk id="205" creationId="{E2C287ED-D44D-D05E-E857-115F9873BFA2}"/>
          </ac:spMkLst>
        </pc:spChg>
        <pc:spChg chg="mod">
          <ac:chgData name="Teruyuki Ogawa" userId="eeac5d3d08453363" providerId="LiveId" clId="{514AD4ED-B037-46B6-833F-C70B15E67CC9}" dt="2024-07-30T04:53:59.380" v="803" actId="1076"/>
          <ac:spMkLst>
            <pc:docMk/>
            <pc:sldMk cId="2833785086" sldId="333"/>
            <ac:spMk id="206" creationId="{AE06ECB1-E9B8-BDC6-06F2-3FC20A041A3C}"/>
          </ac:spMkLst>
        </pc:spChg>
        <pc:spChg chg="mod">
          <ac:chgData name="Teruyuki Ogawa" userId="eeac5d3d08453363" providerId="LiveId" clId="{514AD4ED-B037-46B6-833F-C70B15E67CC9}" dt="2024-07-30T04:53:59.380" v="803" actId="1076"/>
          <ac:spMkLst>
            <pc:docMk/>
            <pc:sldMk cId="2833785086" sldId="333"/>
            <ac:spMk id="207" creationId="{BA7DA2A4-B71D-E762-7900-B45907C9CAA5}"/>
          </ac:spMkLst>
        </pc:spChg>
        <pc:spChg chg="mod">
          <ac:chgData name="Teruyuki Ogawa" userId="eeac5d3d08453363" providerId="LiveId" clId="{514AD4ED-B037-46B6-833F-C70B15E67CC9}" dt="2024-07-30T04:53:59.380" v="803" actId="1076"/>
          <ac:spMkLst>
            <pc:docMk/>
            <pc:sldMk cId="2833785086" sldId="333"/>
            <ac:spMk id="208" creationId="{00CB4329-0186-EEBF-2F7D-CACA5A0E4875}"/>
          </ac:spMkLst>
        </pc:spChg>
        <pc:spChg chg="mod">
          <ac:chgData name="Teruyuki Ogawa" userId="eeac5d3d08453363" providerId="LiveId" clId="{514AD4ED-B037-46B6-833F-C70B15E67CC9}" dt="2024-07-30T04:53:59.380" v="803" actId="1076"/>
          <ac:spMkLst>
            <pc:docMk/>
            <pc:sldMk cId="2833785086" sldId="333"/>
            <ac:spMk id="209" creationId="{77C34228-C695-849A-652B-9AD81887DB9C}"/>
          </ac:spMkLst>
        </pc:spChg>
        <pc:spChg chg="mod">
          <ac:chgData name="Teruyuki Ogawa" userId="eeac5d3d08453363" providerId="LiveId" clId="{514AD4ED-B037-46B6-833F-C70B15E67CC9}" dt="2024-07-30T04:53:59.380" v="803" actId="1076"/>
          <ac:spMkLst>
            <pc:docMk/>
            <pc:sldMk cId="2833785086" sldId="333"/>
            <ac:spMk id="210" creationId="{DD502019-C6C1-C14D-BCA1-2E2E49199109}"/>
          </ac:spMkLst>
        </pc:spChg>
        <pc:spChg chg="mod">
          <ac:chgData name="Teruyuki Ogawa" userId="eeac5d3d08453363" providerId="LiveId" clId="{514AD4ED-B037-46B6-833F-C70B15E67CC9}" dt="2024-07-30T04:53:59.380" v="803" actId="1076"/>
          <ac:spMkLst>
            <pc:docMk/>
            <pc:sldMk cId="2833785086" sldId="333"/>
            <ac:spMk id="211" creationId="{623608EA-15E6-23B1-E42F-5312F5BDCA0B}"/>
          </ac:spMkLst>
        </pc:spChg>
        <pc:spChg chg="mod">
          <ac:chgData name="Teruyuki Ogawa" userId="eeac5d3d08453363" providerId="LiveId" clId="{514AD4ED-B037-46B6-833F-C70B15E67CC9}" dt="2024-07-30T04:53:59.380" v="803" actId="1076"/>
          <ac:spMkLst>
            <pc:docMk/>
            <pc:sldMk cId="2833785086" sldId="333"/>
            <ac:spMk id="212" creationId="{DEA08EEF-5CC4-36E1-7D15-D9C0C91FAC97}"/>
          </ac:spMkLst>
        </pc:spChg>
        <pc:spChg chg="mod">
          <ac:chgData name="Teruyuki Ogawa" userId="eeac5d3d08453363" providerId="LiveId" clId="{514AD4ED-B037-46B6-833F-C70B15E67CC9}" dt="2024-07-30T04:53:59.380" v="803" actId="1076"/>
          <ac:spMkLst>
            <pc:docMk/>
            <pc:sldMk cId="2833785086" sldId="333"/>
            <ac:spMk id="213" creationId="{1F4697D7-66C9-19C9-1E46-AC36BF9F0BB4}"/>
          </ac:spMkLst>
        </pc:spChg>
        <pc:spChg chg="mod">
          <ac:chgData name="Teruyuki Ogawa" userId="eeac5d3d08453363" providerId="LiveId" clId="{514AD4ED-B037-46B6-833F-C70B15E67CC9}" dt="2024-07-30T04:53:59.380" v="803" actId="1076"/>
          <ac:spMkLst>
            <pc:docMk/>
            <pc:sldMk cId="2833785086" sldId="333"/>
            <ac:spMk id="214" creationId="{F654EE06-2A4F-0DA6-1226-FD2DCCB8B1D1}"/>
          </ac:spMkLst>
        </pc:spChg>
        <pc:spChg chg="mod">
          <ac:chgData name="Teruyuki Ogawa" userId="eeac5d3d08453363" providerId="LiveId" clId="{514AD4ED-B037-46B6-833F-C70B15E67CC9}" dt="2024-07-30T04:53:59.380" v="803" actId="1076"/>
          <ac:spMkLst>
            <pc:docMk/>
            <pc:sldMk cId="2833785086" sldId="333"/>
            <ac:spMk id="215" creationId="{C59378C5-D018-E7FC-D50F-191A6F7595BF}"/>
          </ac:spMkLst>
        </pc:spChg>
        <pc:spChg chg="mod">
          <ac:chgData name="Teruyuki Ogawa" userId="eeac5d3d08453363" providerId="LiveId" clId="{514AD4ED-B037-46B6-833F-C70B15E67CC9}" dt="2024-07-30T04:53:59.380" v="803" actId="1076"/>
          <ac:spMkLst>
            <pc:docMk/>
            <pc:sldMk cId="2833785086" sldId="333"/>
            <ac:spMk id="216" creationId="{6424A6CE-7791-DEA5-99A4-EBF41B50A4A9}"/>
          </ac:spMkLst>
        </pc:spChg>
        <pc:spChg chg="mod">
          <ac:chgData name="Teruyuki Ogawa" userId="eeac5d3d08453363" providerId="LiveId" clId="{514AD4ED-B037-46B6-833F-C70B15E67CC9}" dt="2024-07-30T04:53:59.380" v="803" actId="1076"/>
          <ac:spMkLst>
            <pc:docMk/>
            <pc:sldMk cId="2833785086" sldId="333"/>
            <ac:spMk id="217" creationId="{35913DD5-4506-1FF9-CBE0-EF3F574D4276}"/>
          </ac:spMkLst>
        </pc:spChg>
        <pc:spChg chg="mod">
          <ac:chgData name="Teruyuki Ogawa" userId="eeac5d3d08453363" providerId="LiveId" clId="{514AD4ED-B037-46B6-833F-C70B15E67CC9}" dt="2024-07-30T04:53:59.380" v="803" actId="1076"/>
          <ac:spMkLst>
            <pc:docMk/>
            <pc:sldMk cId="2833785086" sldId="333"/>
            <ac:spMk id="218" creationId="{7F9214E2-5329-D2AB-C714-78D77084C8F5}"/>
          </ac:spMkLst>
        </pc:spChg>
        <pc:spChg chg="mod">
          <ac:chgData name="Teruyuki Ogawa" userId="eeac5d3d08453363" providerId="LiveId" clId="{514AD4ED-B037-46B6-833F-C70B15E67CC9}" dt="2024-07-30T04:53:59.380" v="803" actId="1076"/>
          <ac:spMkLst>
            <pc:docMk/>
            <pc:sldMk cId="2833785086" sldId="333"/>
            <ac:spMk id="219" creationId="{0EC3F93E-FD39-8ED0-17DA-D27B4EA48258}"/>
          </ac:spMkLst>
        </pc:spChg>
        <pc:spChg chg="mod">
          <ac:chgData name="Teruyuki Ogawa" userId="eeac5d3d08453363" providerId="LiveId" clId="{514AD4ED-B037-46B6-833F-C70B15E67CC9}" dt="2024-07-30T04:53:59.380" v="803" actId="1076"/>
          <ac:spMkLst>
            <pc:docMk/>
            <pc:sldMk cId="2833785086" sldId="333"/>
            <ac:spMk id="220" creationId="{F0BE15DC-2EC2-FB39-3E61-B720074F29BD}"/>
          </ac:spMkLst>
        </pc:spChg>
        <pc:spChg chg="mod">
          <ac:chgData name="Teruyuki Ogawa" userId="eeac5d3d08453363" providerId="LiveId" clId="{514AD4ED-B037-46B6-833F-C70B15E67CC9}" dt="2024-07-30T04:53:59.380" v="803" actId="1076"/>
          <ac:spMkLst>
            <pc:docMk/>
            <pc:sldMk cId="2833785086" sldId="333"/>
            <ac:spMk id="221" creationId="{0C6ED30D-3ACC-1F85-8503-E61FA17424EF}"/>
          </ac:spMkLst>
        </pc:spChg>
        <pc:spChg chg="mod">
          <ac:chgData name="Teruyuki Ogawa" userId="eeac5d3d08453363" providerId="LiveId" clId="{514AD4ED-B037-46B6-833F-C70B15E67CC9}" dt="2024-07-30T04:53:59.380" v="803" actId="1076"/>
          <ac:spMkLst>
            <pc:docMk/>
            <pc:sldMk cId="2833785086" sldId="333"/>
            <ac:spMk id="222" creationId="{A9CA03DB-6091-127C-512A-67DD4758D23E}"/>
          </ac:spMkLst>
        </pc:spChg>
        <pc:spChg chg="mod">
          <ac:chgData name="Teruyuki Ogawa" userId="eeac5d3d08453363" providerId="LiveId" clId="{514AD4ED-B037-46B6-833F-C70B15E67CC9}" dt="2024-07-30T04:53:59.380" v="803" actId="1076"/>
          <ac:spMkLst>
            <pc:docMk/>
            <pc:sldMk cId="2833785086" sldId="333"/>
            <ac:spMk id="223" creationId="{B63B8EB2-A4AF-AC3A-C7F3-DA06837DA9FC}"/>
          </ac:spMkLst>
        </pc:spChg>
        <pc:spChg chg="mod">
          <ac:chgData name="Teruyuki Ogawa" userId="eeac5d3d08453363" providerId="LiveId" clId="{514AD4ED-B037-46B6-833F-C70B15E67CC9}" dt="2024-07-30T04:53:59.380" v="803" actId="1076"/>
          <ac:spMkLst>
            <pc:docMk/>
            <pc:sldMk cId="2833785086" sldId="333"/>
            <ac:spMk id="224" creationId="{410BE0E8-834F-BD7B-9A76-8F2F2E11F2E8}"/>
          </ac:spMkLst>
        </pc:spChg>
        <pc:spChg chg="mod">
          <ac:chgData name="Teruyuki Ogawa" userId="eeac5d3d08453363" providerId="LiveId" clId="{514AD4ED-B037-46B6-833F-C70B15E67CC9}" dt="2024-07-30T04:53:59.380" v="803" actId="1076"/>
          <ac:spMkLst>
            <pc:docMk/>
            <pc:sldMk cId="2833785086" sldId="333"/>
            <ac:spMk id="225" creationId="{0594F1F6-3B23-4DB7-F6EA-A835047D5357}"/>
          </ac:spMkLst>
        </pc:spChg>
        <pc:spChg chg="mod">
          <ac:chgData name="Teruyuki Ogawa" userId="eeac5d3d08453363" providerId="LiveId" clId="{514AD4ED-B037-46B6-833F-C70B15E67CC9}" dt="2024-07-30T04:53:59.380" v="803" actId="1076"/>
          <ac:spMkLst>
            <pc:docMk/>
            <pc:sldMk cId="2833785086" sldId="333"/>
            <ac:spMk id="226" creationId="{660D0984-72AD-83D1-6649-754A0FD37D97}"/>
          </ac:spMkLst>
        </pc:spChg>
        <pc:spChg chg="mod">
          <ac:chgData name="Teruyuki Ogawa" userId="eeac5d3d08453363" providerId="LiveId" clId="{514AD4ED-B037-46B6-833F-C70B15E67CC9}" dt="2024-07-30T04:53:59.380" v="803" actId="1076"/>
          <ac:spMkLst>
            <pc:docMk/>
            <pc:sldMk cId="2833785086" sldId="333"/>
            <ac:spMk id="227" creationId="{B5F153E2-6511-D59F-11CB-22983B882B2A}"/>
          </ac:spMkLst>
        </pc:spChg>
        <pc:spChg chg="mod">
          <ac:chgData name="Teruyuki Ogawa" userId="eeac5d3d08453363" providerId="LiveId" clId="{514AD4ED-B037-46B6-833F-C70B15E67CC9}" dt="2024-07-30T04:53:59.380" v="803" actId="1076"/>
          <ac:spMkLst>
            <pc:docMk/>
            <pc:sldMk cId="2833785086" sldId="333"/>
            <ac:spMk id="228" creationId="{8D9E4085-A8DC-8700-799C-F10B98B19DC6}"/>
          </ac:spMkLst>
        </pc:spChg>
        <pc:spChg chg="mod">
          <ac:chgData name="Teruyuki Ogawa" userId="eeac5d3d08453363" providerId="LiveId" clId="{514AD4ED-B037-46B6-833F-C70B15E67CC9}" dt="2024-07-30T04:53:59.380" v="803" actId="1076"/>
          <ac:spMkLst>
            <pc:docMk/>
            <pc:sldMk cId="2833785086" sldId="333"/>
            <ac:spMk id="229" creationId="{5BCF2BDE-663F-7BD1-9298-97E93A48A90D}"/>
          </ac:spMkLst>
        </pc:spChg>
        <pc:spChg chg="mod">
          <ac:chgData name="Teruyuki Ogawa" userId="eeac5d3d08453363" providerId="LiveId" clId="{514AD4ED-B037-46B6-833F-C70B15E67CC9}" dt="2024-07-30T04:53:59.380" v="803" actId="1076"/>
          <ac:spMkLst>
            <pc:docMk/>
            <pc:sldMk cId="2833785086" sldId="333"/>
            <ac:spMk id="230" creationId="{B9E8D759-F47B-50EA-8495-1DAD20B557FD}"/>
          </ac:spMkLst>
        </pc:spChg>
        <pc:spChg chg="mod">
          <ac:chgData name="Teruyuki Ogawa" userId="eeac5d3d08453363" providerId="LiveId" clId="{514AD4ED-B037-46B6-833F-C70B15E67CC9}" dt="2024-07-30T04:53:59.380" v="803" actId="1076"/>
          <ac:spMkLst>
            <pc:docMk/>
            <pc:sldMk cId="2833785086" sldId="333"/>
            <ac:spMk id="231" creationId="{09A2392F-32E3-E7A3-9908-B14BCDBDD306}"/>
          </ac:spMkLst>
        </pc:spChg>
        <pc:spChg chg="mod">
          <ac:chgData name="Teruyuki Ogawa" userId="eeac5d3d08453363" providerId="LiveId" clId="{514AD4ED-B037-46B6-833F-C70B15E67CC9}" dt="2024-07-30T04:53:59.380" v="803" actId="1076"/>
          <ac:spMkLst>
            <pc:docMk/>
            <pc:sldMk cId="2833785086" sldId="333"/>
            <ac:spMk id="232" creationId="{DF153364-3283-57E5-9AD7-5E84D727ADC7}"/>
          </ac:spMkLst>
        </pc:spChg>
        <pc:spChg chg="mod">
          <ac:chgData name="Teruyuki Ogawa" userId="eeac5d3d08453363" providerId="LiveId" clId="{514AD4ED-B037-46B6-833F-C70B15E67CC9}" dt="2024-07-30T04:53:59.380" v="803" actId="1076"/>
          <ac:spMkLst>
            <pc:docMk/>
            <pc:sldMk cId="2833785086" sldId="333"/>
            <ac:spMk id="233" creationId="{BC3C17F9-5A08-26E4-AA6E-F387CE249045}"/>
          </ac:spMkLst>
        </pc:spChg>
        <pc:spChg chg="mod">
          <ac:chgData name="Teruyuki Ogawa" userId="eeac5d3d08453363" providerId="LiveId" clId="{514AD4ED-B037-46B6-833F-C70B15E67CC9}" dt="2024-07-30T04:53:59.380" v="803" actId="1076"/>
          <ac:spMkLst>
            <pc:docMk/>
            <pc:sldMk cId="2833785086" sldId="333"/>
            <ac:spMk id="234" creationId="{0E22F77B-4F39-19E1-331A-02C4AE658823}"/>
          </ac:spMkLst>
        </pc:spChg>
        <pc:spChg chg="mod">
          <ac:chgData name="Teruyuki Ogawa" userId="eeac5d3d08453363" providerId="LiveId" clId="{514AD4ED-B037-46B6-833F-C70B15E67CC9}" dt="2024-07-30T04:53:59.380" v="803" actId="1076"/>
          <ac:spMkLst>
            <pc:docMk/>
            <pc:sldMk cId="2833785086" sldId="333"/>
            <ac:spMk id="235" creationId="{F19400FC-4142-D989-97B9-B353D9281801}"/>
          </ac:spMkLst>
        </pc:spChg>
        <pc:spChg chg="mod">
          <ac:chgData name="Teruyuki Ogawa" userId="eeac5d3d08453363" providerId="LiveId" clId="{514AD4ED-B037-46B6-833F-C70B15E67CC9}" dt="2024-07-30T04:53:59.380" v="803" actId="1076"/>
          <ac:spMkLst>
            <pc:docMk/>
            <pc:sldMk cId="2833785086" sldId="333"/>
            <ac:spMk id="236" creationId="{E624BC92-54E6-A5D5-9918-5C93E8BB25D6}"/>
          </ac:spMkLst>
        </pc:spChg>
        <pc:spChg chg="mod">
          <ac:chgData name="Teruyuki Ogawa" userId="eeac5d3d08453363" providerId="LiveId" clId="{514AD4ED-B037-46B6-833F-C70B15E67CC9}" dt="2024-07-30T04:53:59.380" v="803" actId="1076"/>
          <ac:spMkLst>
            <pc:docMk/>
            <pc:sldMk cId="2833785086" sldId="333"/>
            <ac:spMk id="237" creationId="{700DC0C9-4E7E-6351-F288-1B153B1BA5CD}"/>
          </ac:spMkLst>
        </pc:spChg>
        <pc:spChg chg="mod">
          <ac:chgData name="Teruyuki Ogawa" userId="eeac5d3d08453363" providerId="LiveId" clId="{514AD4ED-B037-46B6-833F-C70B15E67CC9}" dt="2024-07-30T04:53:59.380" v="803" actId="1076"/>
          <ac:spMkLst>
            <pc:docMk/>
            <pc:sldMk cId="2833785086" sldId="333"/>
            <ac:spMk id="238" creationId="{0B7F5C2E-0A81-F24C-5738-984E770CDE52}"/>
          </ac:spMkLst>
        </pc:spChg>
        <pc:spChg chg="mod">
          <ac:chgData name="Teruyuki Ogawa" userId="eeac5d3d08453363" providerId="LiveId" clId="{514AD4ED-B037-46B6-833F-C70B15E67CC9}" dt="2024-07-30T04:53:59.380" v="803" actId="1076"/>
          <ac:spMkLst>
            <pc:docMk/>
            <pc:sldMk cId="2833785086" sldId="333"/>
            <ac:spMk id="239" creationId="{3007A7BD-F5C5-F785-0D3D-6A270BCB43A1}"/>
          </ac:spMkLst>
        </pc:spChg>
        <pc:spChg chg="mod">
          <ac:chgData name="Teruyuki Ogawa" userId="eeac5d3d08453363" providerId="LiveId" clId="{514AD4ED-B037-46B6-833F-C70B15E67CC9}" dt="2024-07-30T04:53:59.380" v="803" actId="1076"/>
          <ac:spMkLst>
            <pc:docMk/>
            <pc:sldMk cId="2833785086" sldId="333"/>
            <ac:spMk id="240" creationId="{3109832D-B867-8AB3-DBD7-ED4AC95DF6C6}"/>
          </ac:spMkLst>
        </pc:spChg>
        <pc:spChg chg="mod">
          <ac:chgData name="Teruyuki Ogawa" userId="eeac5d3d08453363" providerId="LiveId" clId="{514AD4ED-B037-46B6-833F-C70B15E67CC9}" dt="2024-07-30T04:53:59.380" v="803" actId="1076"/>
          <ac:spMkLst>
            <pc:docMk/>
            <pc:sldMk cId="2833785086" sldId="333"/>
            <ac:spMk id="241" creationId="{0EC2B4C9-5E11-9496-0EF9-B8B56C0C7303}"/>
          </ac:spMkLst>
        </pc:spChg>
        <pc:spChg chg="mod">
          <ac:chgData name="Teruyuki Ogawa" userId="eeac5d3d08453363" providerId="LiveId" clId="{514AD4ED-B037-46B6-833F-C70B15E67CC9}" dt="2024-07-30T04:53:59.380" v="803" actId="1076"/>
          <ac:spMkLst>
            <pc:docMk/>
            <pc:sldMk cId="2833785086" sldId="333"/>
            <ac:spMk id="242" creationId="{4D03E176-CEDB-3286-78D5-F4A50ACBBAA4}"/>
          </ac:spMkLst>
        </pc:spChg>
        <pc:spChg chg="mod">
          <ac:chgData name="Teruyuki Ogawa" userId="eeac5d3d08453363" providerId="LiveId" clId="{514AD4ED-B037-46B6-833F-C70B15E67CC9}" dt="2024-07-30T04:53:59.380" v="803" actId="1076"/>
          <ac:spMkLst>
            <pc:docMk/>
            <pc:sldMk cId="2833785086" sldId="333"/>
            <ac:spMk id="243" creationId="{065F2AA8-CDA5-83BA-ED69-FF118E303BC4}"/>
          </ac:spMkLst>
        </pc:spChg>
        <pc:spChg chg="mod">
          <ac:chgData name="Teruyuki Ogawa" userId="eeac5d3d08453363" providerId="LiveId" clId="{514AD4ED-B037-46B6-833F-C70B15E67CC9}" dt="2024-07-30T04:53:59.380" v="803" actId="1076"/>
          <ac:spMkLst>
            <pc:docMk/>
            <pc:sldMk cId="2833785086" sldId="333"/>
            <ac:spMk id="244" creationId="{B75EFF71-838D-BE08-9AAC-7FB4AA79B181}"/>
          </ac:spMkLst>
        </pc:spChg>
        <pc:spChg chg="mod">
          <ac:chgData name="Teruyuki Ogawa" userId="eeac5d3d08453363" providerId="LiveId" clId="{514AD4ED-B037-46B6-833F-C70B15E67CC9}" dt="2024-07-30T04:53:59.380" v="803" actId="1076"/>
          <ac:spMkLst>
            <pc:docMk/>
            <pc:sldMk cId="2833785086" sldId="333"/>
            <ac:spMk id="245" creationId="{9C977A11-E8C2-722A-5B90-78C085B14E12}"/>
          </ac:spMkLst>
        </pc:spChg>
        <pc:spChg chg="mod">
          <ac:chgData name="Teruyuki Ogawa" userId="eeac5d3d08453363" providerId="LiveId" clId="{514AD4ED-B037-46B6-833F-C70B15E67CC9}" dt="2024-07-30T04:53:59.380" v="803" actId="1076"/>
          <ac:spMkLst>
            <pc:docMk/>
            <pc:sldMk cId="2833785086" sldId="333"/>
            <ac:spMk id="246" creationId="{79A112E0-1256-978A-E8EA-AA07DE3CFD13}"/>
          </ac:spMkLst>
        </pc:spChg>
        <pc:spChg chg="mod">
          <ac:chgData name="Teruyuki Ogawa" userId="eeac5d3d08453363" providerId="LiveId" clId="{514AD4ED-B037-46B6-833F-C70B15E67CC9}" dt="2024-07-30T04:53:59.380" v="803" actId="1076"/>
          <ac:spMkLst>
            <pc:docMk/>
            <pc:sldMk cId="2833785086" sldId="333"/>
            <ac:spMk id="247" creationId="{8611D723-1671-3DB5-8D3A-E708A41F8502}"/>
          </ac:spMkLst>
        </pc:spChg>
        <pc:spChg chg="mod">
          <ac:chgData name="Teruyuki Ogawa" userId="eeac5d3d08453363" providerId="LiveId" clId="{514AD4ED-B037-46B6-833F-C70B15E67CC9}" dt="2024-07-30T04:53:59.380" v="803" actId="1076"/>
          <ac:spMkLst>
            <pc:docMk/>
            <pc:sldMk cId="2833785086" sldId="333"/>
            <ac:spMk id="248" creationId="{C2A8E347-083A-6E3F-CC90-74D38FF4AB11}"/>
          </ac:spMkLst>
        </pc:spChg>
        <pc:spChg chg="mod">
          <ac:chgData name="Teruyuki Ogawa" userId="eeac5d3d08453363" providerId="LiveId" clId="{514AD4ED-B037-46B6-833F-C70B15E67CC9}" dt="2024-07-30T04:53:59.380" v="803" actId="1076"/>
          <ac:spMkLst>
            <pc:docMk/>
            <pc:sldMk cId="2833785086" sldId="333"/>
            <ac:spMk id="249" creationId="{CC319E98-F804-6D99-76DA-9422BC004721}"/>
          </ac:spMkLst>
        </pc:spChg>
        <pc:spChg chg="mod">
          <ac:chgData name="Teruyuki Ogawa" userId="eeac5d3d08453363" providerId="LiveId" clId="{514AD4ED-B037-46B6-833F-C70B15E67CC9}" dt="2024-07-30T04:53:59.380" v="803" actId="1076"/>
          <ac:spMkLst>
            <pc:docMk/>
            <pc:sldMk cId="2833785086" sldId="333"/>
            <ac:spMk id="250" creationId="{EE0CEBC5-68AE-0DEC-DBFC-21BA0F82BD64}"/>
          </ac:spMkLst>
        </pc:spChg>
        <pc:spChg chg="mod">
          <ac:chgData name="Teruyuki Ogawa" userId="eeac5d3d08453363" providerId="LiveId" clId="{514AD4ED-B037-46B6-833F-C70B15E67CC9}" dt="2024-07-30T04:53:59.380" v="803" actId="1076"/>
          <ac:spMkLst>
            <pc:docMk/>
            <pc:sldMk cId="2833785086" sldId="333"/>
            <ac:spMk id="251" creationId="{5135AF03-FBAD-39E6-6AD7-04E2334A0E29}"/>
          </ac:spMkLst>
        </pc:spChg>
        <pc:spChg chg="mod">
          <ac:chgData name="Teruyuki Ogawa" userId="eeac5d3d08453363" providerId="LiveId" clId="{514AD4ED-B037-46B6-833F-C70B15E67CC9}" dt="2024-07-30T04:53:59.380" v="803" actId="1076"/>
          <ac:spMkLst>
            <pc:docMk/>
            <pc:sldMk cId="2833785086" sldId="333"/>
            <ac:spMk id="252" creationId="{AD63595B-5617-84F9-13F1-2BDCF781552B}"/>
          </ac:spMkLst>
        </pc:spChg>
        <pc:spChg chg="mod">
          <ac:chgData name="Teruyuki Ogawa" userId="eeac5d3d08453363" providerId="LiveId" clId="{514AD4ED-B037-46B6-833F-C70B15E67CC9}" dt="2024-07-30T04:53:59.380" v="803" actId="1076"/>
          <ac:spMkLst>
            <pc:docMk/>
            <pc:sldMk cId="2833785086" sldId="333"/>
            <ac:spMk id="253" creationId="{7EDB3A42-54D7-5D9C-3DD4-969E6C7B6945}"/>
          </ac:spMkLst>
        </pc:spChg>
        <pc:spChg chg="mod">
          <ac:chgData name="Teruyuki Ogawa" userId="eeac5d3d08453363" providerId="LiveId" clId="{514AD4ED-B037-46B6-833F-C70B15E67CC9}" dt="2024-07-30T04:53:59.380" v="803" actId="1076"/>
          <ac:spMkLst>
            <pc:docMk/>
            <pc:sldMk cId="2833785086" sldId="333"/>
            <ac:spMk id="254" creationId="{56C64840-5AD1-DE3A-7A2D-3314EEC1C87C}"/>
          </ac:spMkLst>
        </pc:spChg>
        <pc:spChg chg="mod">
          <ac:chgData name="Teruyuki Ogawa" userId="eeac5d3d08453363" providerId="LiveId" clId="{514AD4ED-B037-46B6-833F-C70B15E67CC9}" dt="2024-07-30T04:53:59.380" v="803" actId="1076"/>
          <ac:spMkLst>
            <pc:docMk/>
            <pc:sldMk cId="2833785086" sldId="333"/>
            <ac:spMk id="255" creationId="{EF733587-64FE-2B97-79D9-F6C70CA87AEC}"/>
          </ac:spMkLst>
        </pc:spChg>
        <pc:spChg chg="mod">
          <ac:chgData name="Teruyuki Ogawa" userId="eeac5d3d08453363" providerId="LiveId" clId="{514AD4ED-B037-46B6-833F-C70B15E67CC9}" dt="2024-07-30T04:53:59.380" v="803" actId="1076"/>
          <ac:spMkLst>
            <pc:docMk/>
            <pc:sldMk cId="2833785086" sldId="333"/>
            <ac:spMk id="256" creationId="{971484E9-8A1B-D371-120A-87B0D1D82513}"/>
          </ac:spMkLst>
        </pc:spChg>
        <pc:spChg chg="mod">
          <ac:chgData name="Teruyuki Ogawa" userId="eeac5d3d08453363" providerId="LiveId" clId="{514AD4ED-B037-46B6-833F-C70B15E67CC9}" dt="2024-07-30T04:53:59.380" v="803" actId="1076"/>
          <ac:spMkLst>
            <pc:docMk/>
            <pc:sldMk cId="2833785086" sldId="333"/>
            <ac:spMk id="257" creationId="{084AFA8D-B116-DB96-0F86-9D72A5A98CCC}"/>
          </ac:spMkLst>
        </pc:spChg>
        <pc:spChg chg="mod">
          <ac:chgData name="Teruyuki Ogawa" userId="eeac5d3d08453363" providerId="LiveId" clId="{514AD4ED-B037-46B6-833F-C70B15E67CC9}" dt="2024-07-30T04:53:59.380" v="803" actId="1076"/>
          <ac:spMkLst>
            <pc:docMk/>
            <pc:sldMk cId="2833785086" sldId="333"/>
            <ac:spMk id="258" creationId="{7E5301F8-895F-F8E6-B51A-F9C58F8DCB22}"/>
          </ac:spMkLst>
        </pc:spChg>
        <pc:spChg chg="mod">
          <ac:chgData name="Teruyuki Ogawa" userId="eeac5d3d08453363" providerId="LiveId" clId="{514AD4ED-B037-46B6-833F-C70B15E67CC9}" dt="2024-07-30T04:53:59.380" v="803" actId="1076"/>
          <ac:spMkLst>
            <pc:docMk/>
            <pc:sldMk cId="2833785086" sldId="333"/>
            <ac:spMk id="259" creationId="{6CD1404F-7524-1207-3A94-9D13001DF7D7}"/>
          </ac:spMkLst>
        </pc:spChg>
        <pc:spChg chg="mod">
          <ac:chgData name="Teruyuki Ogawa" userId="eeac5d3d08453363" providerId="LiveId" clId="{514AD4ED-B037-46B6-833F-C70B15E67CC9}" dt="2024-07-30T04:53:59.380" v="803" actId="1076"/>
          <ac:spMkLst>
            <pc:docMk/>
            <pc:sldMk cId="2833785086" sldId="333"/>
            <ac:spMk id="260" creationId="{387E7556-5E68-1446-BDCC-C08FC3D0C036}"/>
          </ac:spMkLst>
        </pc:spChg>
        <pc:spChg chg="mod">
          <ac:chgData name="Teruyuki Ogawa" userId="eeac5d3d08453363" providerId="LiveId" clId="{514AD4ED-B037-46B6-833F-C70B15E67CC9}" dt="2024-07-30T04:53:59.380" v="803" actId="1076"/>
          <ac:spMkLst>
            <pc:docMk/>
            <pc:sldMk cId="2833785086" sldId="333"/>
            <ac:spMk id="261" creationId="{0A1899F4-C4BB-F1A7-755D-E1A8346A1AD3}"/>
          </ac:spMkLst>
        </pc:spChg>
        <pc:spChg chg="mod">
          <ac:chgData name="Teruyuki Ogawa" userId="eeac5d3d08453363" providerId="LiveId" clId="{514AD4ED-B037-46B6-833F-C70B15E67CC9}" dt="2024-07-30T04:53:59.380" v="803" actId="1076"/>
          <ac:spMkLst>
            <pc:docMk/>
            <pc:sldMk cId="2833785086" sldId="333"/>
            <ac:spMk id="262" creationId="{699D340A-E911-23B1-F7C2-510C604C6115}"/>
          </ac:spMkLst>
        </pc:spChg>
        <pc:spChg chg="mod">
          <ac:chgData name="Teruyuki Ogawa" userId="eeac5d3d08453363" providerId="LiveId" clId="{514AD4ED-B037-46B6-833F-C70B15E67CC9}" dt="2024-07-30T04:53:59.380" v="803" actId="1076"/>
          <ac:spMkLst>
            <pc:docMk/>
            <pc:sldMk cId="2833785086" sldId="333"/>
            <ac:spMk id="263" creationId="{D573344F-5AAB-673C-A12D-FDCFDD6C5EFD}"/>
          </ac:spMkLst>
        </pc:spChg>
        <pc:spChg chg="mod">
          <ac:chgData name="Teruyuki Ogawa" userId="eeac5d3d08453363" providerId="LiveId" clId="{514AD4ED-B037-46B6-833F-C70B15E67CC9}" dt="2024-07-30T04:53:59.380" v="803" actId="1076"/>
          <ac:spMkLst>
            <pc:docMk/>
            <pc:sldMk cId="2833785086" sldId="333"/>
            <ac:spMk id="264" creationId="{E6E7CA6B-DB6F-4FDE-0D55-1B0B6FAA9D82}"/>
          </ac:spMkLst>
        </pc:spChg>
        <pc:spChg chg="mod">
          <ac:chgData name="Teruyuki Ogawa" userId="eeac5d3d08453363" providerId="LiveId" clId="{514AD4ED-B037-46B6-833F-C70B15E67CC9}" dt="2024-07-30T04:53:59.380" v="803" actId="1076"/>
          <ac:spMkLst>
            <pc:docMk/>
            <pc:sldMk cId="2833785086" sldId="333"/>
            <ac:spMk id="265" creationId="{5E805BAC-3D44-818A-DC8E-FDE8D4FC59A7}"/>
          </ac:spMkLst>
        </pc:spChg>
        <pc:spChg chg="mod">
          <ac:chgData name="Teruyuki Ogawa" userId="eeac5d3d08453363" providerId="LiveId" clId="{514AD4ED-B037-46B6-833F-C70B15E67CC9}" dt="2024-07-30T04:53:59.380" v="803" actId="1076"/>
          <ac:spMkLst>
            <pc:docMk/>
            <pc:sldMk cId="2833785086" sldId="333"/>
            <ac:spMk id="266" creationId="{EBEA433C-EC9E-7DEF-4447-D49857A16D8F}"/>
          </ac:spMkLst>
        </pc:spChg>
        <pc:spChg chg="mod">
          <ac:chgData name="Teruyuki Ogawa" userId="eeac5d3d08453363" providerId="LiveId" clId="{514AD4ED-B037-46B6-833F-C70B15E67CC9}" dt="2024-07-30T04:53:59.380" v="803" actId="1076"/>
          <ac:spMkLst>
            <pc:docMk/>
            <pc:sldMk cId="2833785086" sldId="333"/>
            <ac:spMk id="267" creationId="{B24748CE-1435-DD7F-A44C-4EE8AA75088D}"/>
          </ac:spMkLst>
        </pc:spChg>
        <pc:spChg chg="mod">
          <ac:chgData name="Teruyuki Ogawa" userId="eeac5d3d08453363" providerId="LiveId" clId="{514AD4ED-B037-46B6-833F-C70B15E67CC9}" dt="2024-07-30T04:53:59.380" v="803" actId="1076"/>
          <ac:spMkLst>
            <pc:docMk/>
            <pc:sldMk cId="2833785086" sldId="333"/>
            <ac:spMk id="268" creationId="{DFD1EA1A-343C-174F-AC28-F501FA3DF4B3}"/>
          </ac:spMkLst>
        </pc:spChg>
        <pc:spChg chg="mod">
          <ac:chgData name="Teruyuki Ogawa" userId="eeac5d3d08453363" providerId="LiveId" clId="{514AD4ED-B037-46B6-833F-C70B15E67CC9}" dt="2024-07-30T04:53:59.380" v="803" actId="1076"/>
          <ac:spMkLst>
            <pc:docMk/>
            <pc:sldMk cId="2833785086" sldId="333"/>
            <ac:spMk id="269" creationId="{8BC25E86-C45C-5072-C0B4-6C7961AE33BF}"/>
          </ac:spMkLst>
        </pc:spChg>
        <pc:spChg chg="mod">
          <ac:chgData name="Teruyuki Ogawa" userId="eeac5d3d08453363" providerId="LiveId" clId="{514AD4ED-B037-46B6-833F-C70B15E67CC9}" dt="2024-07-30T04:53:59.380" v="803" actId="1076"/>
          <ac:spMkLst>
            <pc:docMk/>
            <pc:sldMk cId="2833785086" sldId="333"/>
            <ac:spMk id="270" creationId="{BABD703D-50B6-3090-9C60-44A4BCB0C683}"/>
          </ac:spMkLst>
        </pc:spChg>
        <pc:spChg chg="mod">
          <ac:chgData name="Teruyuki Ogawa" userId="eeac5d3d08453363" providerId="LiveId" clId="{514AD4ED-B037-46B6-833F-C70B15E67CC9}" dt="2024-07-30T04:53:59.380" v="803" actId="1076"/>
          <ac:spMkLst>
            <pc:docMk/>
            <pc:sldMk cId="2833785086" sldId="333"/>
            <ac:spMk id="271" creationId="{83496A54-63BA-F749-D6AA-D1832386AFF4}"/>
          </ac:spMkLst>
        </pc:spChg>
        <pc:spChg chg="mod">
          <ac:chgData name="Teruyuki Ogawa" userId="eeac5d3d08453363" providerId="LiveId" clId="{514AD4ED-B037-46B6-833F-C70B15E67CC9}" dt="2024-07-30T04:53:59.380" v="803" actId="1076"/>
          <ac:spMkLst>
            <pc:docMk/>
            <pc:sldMk cId="2833785086" sldId="333"/>
            <ac:spMk id="272" creationId="{D7B86620-4A63-B75D-1DBC-BE5D160CEC91}"/>
          </ac:spMkLst>
        </pc:spChg>
        <pc:spChg chg="mod">
          <ac:chgData name="Teruyuki Ogawa" userId="eeac5d3d08453363" providerId="LiveId" clId="{514AD4ED-B037-46B6-833F-C70B15E67CC9}" dt="2024-07-30T04:53:59.380" v="803" actId="1076"/>
          <ac:spMkLst>
            <pc:docMk/>
            <pc:sldMk cId="2833785086" sldId="333"/>
            <ac:spMk id="273" creationId="{65401435-FC9D-31CC-ABCD-B0B946CCADD7}"/>
          </ac:spMkLst>
        </pc:spChg>
        <pc:spChg chg="mod">
          <ac:chgData name="Teruyuki Ogawa" userId="eeac5d3d08453363" providerId="LiveId" clId="{514AD4ED-B037-46B6-833F-C70B15E67CC9}" dt="2024-07-30T04:53:59.380" v="803" actId="1076"/>
          <ac:spMkLst>
            <pc:docMk/>
            <pc:sldMk cId="2833785086" sldId="333"/>
            <ac:spMk id="274" creationId="{F0DE4AF0-0A7A-4AE7-14D0-CA7F78DBAFBE}"/>
          </ac:spMkLst>
        </pc:spChg>
        <pc:spChg chg="mod">
          <ac:chgData name="Teruyuki Ogawa" userId="eeac5d3d08453363" providerId="LiveId" clId="{514AD4ED-B037-46B6-833F-C70B15E67CC9}" dt="2024-07-30T04:53:59.380" v="803" actId="1076"/>
          <ac:spMkLst>
            <pc:docMk/>
            <pc:sldMk cId="2833785086" sldId="333"/>
            <ac:spMk id="275" creationId="{1BF40AEF-04F2-5731-E0F6-ADDA3FDF9388}"/>
          </ac:spMkLst>
        </pc:spChg>
        <pc:spChg chg="mod">
          <ac:chgData name="Teruyuki Ogawa" userId="eeac5d3d08453363" providerId="LiveId" clId="{514AD4ED-B037-46B6-833F-C70B15E67CC9}" dt="2024-07-30T04:53:59.380" v="803" actId="1076"/>
          <ac:spMkLst>
            <pc:docMk/>
            <pc:sldMk cId="2833785086" sldId="333"/>
            <ac:spMk id="276" creationId="{24A9987D-3A47-B28E-DECE-17E4FA51F869}"/>
          </ac:spMkLst>
        </pc:spChg>
        <pc:spChg chg="mod">
          <ac:chgData name="Teruyuki Ogawa" userId="eeac5d3d08453363" providerId="LiveId" clId="{514AD4ED-B037-46B6-833F-C70B15E67CC9}" dt="2024-07-30T04:53:59.380" v="803" actId="1076"/>
          <ac:spMkLst>
            <pc:docMk/>
            <pc:sldMk cId="2833785086" sldId="333"/>
            <ac:spMk id="277" creationId="{C6944205-0D5D-5CF1-7D56-1917CF3C6ADB}"/>
          </ac:spMkLst>
        </pc:spChg>
        <pc:spChg chg="mod">
          <ac:chgData name="Teruyuki Ogawa" userId="eeac5d3d08453363" providerId="LiveId" clId="{514AD4ED-B037-46B6-833F-C70B15E67CC9}" dt="2024-07-30T04:53:59.380" v="803" actId="1076"/>
          <ac:spMkLst>
            <pc:docMk/>
            <pc:sldMk cId="2833785086" sldId="333"/>
            <ac:spMk id="278" creationId="{9BFC16D7-1F3A-4C9B-8EF0-0D72D638D65F}"/>
          </ac:spMkLst>
        </pc:spChg>
        <pc:spChg chg="mod">
          <ac:chgData name="Teruyuki Ogawa" userId="eeac5d3d08453363" providerId="LiveId" clId="{514AD4ED-B037-46B6-833F-C70B15E67CC9}" dt="2024-07-30T04:53:59.380" v="803" actId="1076"/>
          <ac:spMkLst>
            <pc:docMk/>
            <pc:sldMk cId="2833785086" sldId="333"/>
            <ac:spMk id="279" creationId="{A6F53EAA-27FE-03B9-A9B6-563F50218FD3}"/>
          </ac:spMkLst>
        </pc:spChg>
        <pc:spChg chg="mod">
          <ac:chgData name="Teruyuki Ogawa" userId="eeac5d3d08453363" providerId="LiveId" clId="{514AD4ED-B037-46B6-833F-C70B15E67CC9}" dt="2024-07-30T04:53:59.380" v="803" actId="1076"/>
          <ac:spMkLst>
            <pc:docMk/>
            <pc:sldMk cId="2833785086" sldId="333"/>
            <ac:spMk id="280" creationId="{CC1FC602-BCC4-82A1-E95D-DB51A3DECF6C}"/>
          </ac:spMkLst>
        </pc:spChg>
        <pc:spChg chg="mod">
          <ac:chgData name="Teruyuki Ogawa" userId="eeac5d3d08453363" providerId="LiveId" clId="{514AD4ED-B037-46B6-833F-C70B15E67CC9}" dt="2024-07-30T04:53:59.380" v="803" actId="1076"/>
          <ac:spMkLst>
            <pc:docMk/>
            <pc:sldMk cId="2833785086" sldId="333"/>
            <ac:spMk id="383" creationId="{E476892B-B376-FD1C-895B-A3BD877F8703}"/>
          </ac:spMkLst>
        </pc:spChg>
        <pc:spChg chg="mod">
          <ac:chgData name="Teruyuki Ogawa" userId="eeac5d3d08453363" providerId="LiveId" clId="{514AD4ED-B037-46B6-833F-C70B15E67CC9}" dt="2024-07-30T04:53:59.380" v="803" actId="1076"/>
          <ac:spMkLst>
            <pc:docMk/>
            <pc:sldMk cId="2833785086" sldId="333"/>
            <ac:spMk id="385" creationId="{EA71F495-7857-847B-2E03-8386B5613680}"/>
          </ac:spMkLst>
        </pc:spChg>
        <pc:spChg chg="mod">
          <ac:chgData name="Teruyuki Ogawa" userId="eeac5d3d08453363" providerId="LiveId" clId="{514AD4ED-B037-46B6-833F-C70B15E67CC9}" dt="2024-07-30T04:53:59.380" v="803" actId="1076"/>
          <ac:spMkLst>
            <pc:docMk/>
            <pc:sldMk cId="2833785086" sldId="333"/>
            <ac:spMk id="387" creationId="{980D7BD7-78DF-233E-DC93-2427ABBFCBFB}"/>
          </ac:spMkLst>
        </pc:spChg>
        <pc:spChg chg="mod">
          <ac:chgData name="Teruyuki Ogawa" userId="eeac5d3d08453363" providerId="LiveId" clId="{514AD4ED-B037-46B6-833F-C70B15E67CC9}" dt="2024-07-30T04:53:59.380" v="803" actId="1076"/>
          <ac:spMkLst>
            <pc:docMk/>
            <pc:sldMk cId="2833785086" sldId="333"/>
            <ac:spMk id="389" creationId="{FEF665B8-1D00-1A23-72AD-383394C17E66}"/>
          </ac:spMkLst>
        </pc:spChg>
        <pc:spChg chg="mod">
          <ac:chgData name="Teruyuki Ogawa" userId="eeac5d3d08453363" providerId="LiveId" clId="{514AD4ED-B037-46B6-833F-C70B15E67CC9}" dt="2024-07-30T04:53:59.380" v="803" actId="1076"/>
          <ac:spMkLst>
            <pc:docMk/>
            <pc:sldMk cId="2833785086" sldId="333"/>
            <ac:spMk id="390" creationId="{681B6571-EABD-23BC-6E67-C518640ECC1F}"/>
          </ac:spMkLst>
        </pc:spChg>
        <pc:spChg chg="del">
          <ac:chgData name="Teruyuki Ogawa" userId="eeac5d3d08453363" providerId="LiveId" clId="{514AD4ED-B037-46B6-833F-C70B15E67CC9}" dt="2024-07-30T04:53:48.919" v="801" actId="478"/>
          <ac:spMkLst>
            <pc:docMk/>
            <pc:sldMk cId="2833785086" sldId="333"/>
            <ac:spMk id="391" creationId="{A0739235-3F35-9D11-FDCA-722052A96EE1}"/>
          </ac:spMkLst>
        </pc:spChg>
        <pc:spChg chg="del">
          <ac:chgData name="Teruyuki Ogawa" userId="eeac5d3d08453363" providerId="LiveId" clId="{514AD4ED-B037-46B6-833F-C70B15E67CC9}" dt="2024-07-30T04:53:48.919" v="801" actId="478"/>
          <ac:spMkLst>
            <pc:docMk/>
            <pc:sldMk cId="2833785086" sldId="333"/>
            <ac:spMk id="392" creationId="{FFC18857-6941-507E-7BA5-43AC3D1C82AB}"/>
          </ac:spMkLst>
        </pc:spChg>
        <pc:spChg chg="mod">
          <ac:chgData name="Teruyuki Ogawa" userId="eeac5d3d08453363" providerId="LiveId" clId="{514AD4ED-B037-46B6-833F-C70B15E67CC9}" dt="2024-07-30T04:53:59.380" v="803" actId="1076"/>
          <ac:spMkLst>
            <pc:docMk/>
            <pc:sldMk cId="2833785086" sldId="333"/>
            <ac:spMk id="393" creationId="{22C9B2AF-F27A-8A04-CFE9-75E93A1A2500}"/>
          </ac:spMkLst>
        </pc:spChg>
        <pc:spChg chg="mod">
          <ac:chgData name="Teruyuki Ogawa" userId="eeac5d3d08453363" providerId="LiveId" clId="{514AD4ED-B037-46B6-833F-C70B15E67CC9}" dt="2024-07-30T04:53:59.380" v="803" actId="1076"/>
          <ac:spMkLst>
            <pc:docMk/>
            <pc:sldMk cId="2833785086" sldId="333"/>
            <ac:spMk id="394" creationId="{4474F073-8C9B-F95B-14FE-8D361FFA5F2C}"/>
          </ac:spMkLst>
        </pc:spChg>
        <pc:spChg chg="mod">
          <ac:chgData name="Teruyuki Ogawa" userId="eeac5d3d08453363" providerId="LiveId" clId="{514AD4ED-B037-46B6-833F-C70B15E67CC9}" dt="2024-07-30T04:53:59.380" v="803" actId="1076"/>
          <ac:spMkLst>
            <pc:docMk/>
            <pc:sldMk cId="2833785086" sldId="333"/>
            <ac:spMk id="395" creationId="{2828E8EF-DD12-54F7-AC38-29A3E8EDED18}"/>
          </ac:spMkLst>
        </pc:spChg>
        <pc:spChg chg="mod">
          <ac:chgData name="Teruyuki Ogawa" userId="eeac5d3d08453363" providerId="LiveId" clId="{514AD4ED-B037-46B6-833F-C70B15E67CC9}" dt="2024-07-30T04:53:59.380" v="803" actId="1076"/>
          <ac:spMkLst>
            <pc:docMk/>
            <pc:sldMk cId="2833785086" sldId="333"/>
            <ac:spMk id="397" creationId="{76FCA4A7-FBC7-E9E8-895A-C9E6F98CC1F1}"/>
          </ac:spMkLst>
        </pc:spChg>
        <pc:spChg chg="mod">
          <ac:chgData name="Teruyuki Ogawa" userId="eeac5d3d08453363" providerId="LiveId" clId="{514AD4ED-B037-46B6-833F-C70B15E67CC9}" dt="2024-07-30T04:53:59.380" v="803" actId="1076"/>
          <ac:spMkLst>
            <pc:docMk/>
            <pc:sldMk cId="2833785086" sldId="333"/>
            <ac:spMk id="399" creationId="{04F5DAF0-2372-6586-21C7-B6F4F2FA6DED}"/>
          </ac:spMkLst>
        </pc:spChg>
        <pc:spChg chg="mod">
          <ac:chgData name="Teruyuki Ogawa" userId="eeac5d3d08453363" providerId="LiveId" clId="{514AD4ED-B037-46B6-833F-C70B15E67CC9}" dt="2024-07-30T04:53:59.380" v="803" actId="1076"/>
          <ac:spMkLst>
            <pc:docMk/>
            <pc:sldMk cId="2833785086" sldId="333"/>
            <ac:spMk id="400" creationId="{BC44159B-AB3C-A9EE-9C54-02E551AEDB0B}"/>
          </ac:spMkLst>
        </pc:spChg>
        <pc:grpChg chg="mod">
          <ac:chgData name="Teruyuki Ogawa" userId="eeac5d3d08453363" providerId="LiveId" clId="{514AD4ED-B037-46B6-833F-C70B15E67CC9}" dt="2024-07-30T04:53:59.380" v="803" actId="1076"/>
          <ac:grpSpMkLst>
            <pc:docMk/>
            <pc:sldMk cId="2833785086" sldId="333"/>
            <ac:grpSpMk id="288" creationId="{DB1A35B6-6208-9C4E-751D-09EC94649E36}"/>
          </ac:grpSpMkLst>
        </pc:grpChg>
        <pc:grpChg chg="mod">
          <ac:chgData name="Teruyuki Ogawa" userId="eeac5d3d08453363" providerId="LiveId" clId="{514AD4ED-B037-46B6-833F-C70B15E67CC9}" dt="2024-07-30T04:53:59.380" v="803" actId="1076"/>
          <ac:grpSpMkLst>
            <pc:docMk/>
            <pc:sldMk cId="2833785086" sldId="333"/>
            <ac:grpSpMk id="327" creationId="{E0B81CBB-5517-E518-38B0-9DAF8C8CAC7C}"/>
          </ac:grpSpMkLst>
        </pc:grpChg>
        <pc:grpChg chg="mod">
          <ac:chgData name="Teruyuki Ogawa" userId="eeac5d3d08453363" providerId="LiveId" clId="{514AD4ED-B037-46B6-833F-C70B15E67CC9}" dt="2024-07-30T04:53:59.380" v="803" actId="1076"/>
          <ac:grpSpMkLst>
            <pc:docMk/>
            <pc:sldMk cId="2833785086" sldId="333"/>
            <ac:grpSpMk id="365" creationId="{E6A16AAB-B6F2-E1AC-2AE6-825FF8029AC8}"/>
          </ac:grpSpMkLst>
        </pc:grpChg>
        <pc:grpChg chg="mod">
          <ac:chgData name="Teruyuki Ogawa" userId="eeac5d3d08453363" providerId="LiveId" clId="{514AD4ED-B037-46B6-833F-C70B15E67CC9}" dt="2024-07-30T04:53:59.380" v="803" actId="1076"/>
          <ac:grpSpMkLst>
            <pc:docMk/>
            <pc:sldMk cId="2833785086" sldId="333"/>
            <ac:grpSpMk id="373" creationId="{8C07215C-4640-F830-C3CE-27A4534E58D0}"/>
          </ac:grpSpMkLst>
        </pc:grpChg>
        <pc:picChg chg="del">
          <ac:chgData name="Teruyuki Ogawa" userId="eeac5d3d08453363" providerId="LiveId" clId="{514AD4ED-B037-46B6-833F-C70B15E67CC9}" dt="2024-07-30T04:53:44.571" v="800" actId="478"/>
          <ac:picMkLst>
            <pc:docMk/>
            <pc:sldMk cId="2833785086" sldId="333"/>
            <ac:picMk id="59" creationId="{A9EE2565-C8CC-6499-26A7-594F9FB64E9E}"/>
          </ac:picMkLst>
        </pc:picChg>
        <pc:picChg chg="del">
          <ac:chgData name="Teruyuki Ogawa" userId="eeac5d3d08453363" providerId="LiveId" clId="{514AD4ED-B037-46B6-833F-C70B15E67CC9}" dt="2024-07-30T04:53:44.571" v="800" actId="478"/>
          <ac:picMkLst>
            <pc:docMk/>
            <pc:sldMk cId="2833785086" sldId="333"/>
            <ac:picMk id="60" creationId="{3D22D21E-DB71-AD42-571E-6D83F4321B96}"/>
          </ac:picMkLst>
        </pc:picChg>
        <pc:picChg chg="mod">
          <ac:chgData name="Teruyuki Ogawa" userId="eeac5d3d08453363" providerId="LiveId" clId="{514AD4ED-B037-46B6-833F-C70B15E67CC9}" dt="2024-07-30T04:53:59.380" v="803" actId="1076"/>
          <ac:picMkLst>
            <pc:docMk/>
            <pc:sldMk cId="2833785086" sldId="333"/>
            <ac:picMk id="384" creationId="{9D2E9AF9-DEC7-6351-6532-E8B536FDF0DF}"/>
          </ac:picMkLst>
        </pc:picChg>
        <pc:picChg chg="mod">
          <ac:chgData name="Teruyuki Ogawa" userId="eeac5d3d08453363" providerId="LiveId" clId="{514AD4ED-B037-46B6-833F-C70B15E67CC9}" dt="2024-07-30T04:53:59.380" v="803" actId="1076"/>
          <ac:picMkLst>
            <pc:docMk/>
            <pc:sldMk cId="2833785086" sldId="333"/>
            <ac:picMk id="386" creationId="{B43C535A-47D4-6A96-CC2D-905DD4CA666C}"/>
          </ac:picMkLst>
        </pc:picChg>
        <pc:picChg chg="mod">
          <ac:chgData name="Teruyuki Ogawa" userId="eeac5d3d08453363" providerId="LiveId" clId="{514AD4ED-B037-46B6-833F-C70B15E67CC9}" dt="2024-07-30T04:53:59.380" v="803" actId="1076"/>
          <ac:picMkLst>
            <pc:docMk/>
            <pc:sldMk cId="2833785086" sldId="333"/>
            <ac:picMk id="388" creationId="{C26272F9-62BD-DB48-ECFA-6D617DE5D10A}"/>
          </ac:picMkLst>
        </pc:picChg>
        <pc:picChg chg="mod">
          <ac:chgData name="Teruyuki Ogawa" userId="eeac5d3d08453363" providerId="LiveId" clId="{514AD4ED-B037-46B6-833F-C70B15E67CC9}" dt="2024-07-30T04:53:59.380" v="803" actId="1076"/>
          <ac:picMkLst>
            <pc:docMk/>
            <pc:sldMk cId="2833785086" sldId="333"/>
            <ac:picMk id="396" creationId="{84B6D0D4-500E-02E0-F4FD-1C77B95EC8B8}"/>
          </ac:picMkLst>
        </pc:picChg>
        <pc:picChg chg="mod">
          <ac:chgData name="Teruyuki Ogawa" userId="eeac5d3d08453363" providerId="LiveId" clId="{514AD4ED-B037-46B6-833F-C70B15E67CC9}" dt="2024-07-30T04:53:59.380" v="803" actId="1076"/>
          <ac:picMkLst>
            <pc:docMk/>
            <pc:sldMk cId="2833785086" sldId="333"/>
            <ac:picMk id="398" creationId="{48D24747-CDDF-8D94-71DB-EDD5496F705C}"/>
          </ac:picMkLst>
        </pc:picChg>
        <pc:cxnChg chg="mod">
          <ac:chgData name="Teruyuki Ogawa" userId="eeac5d3d08453363" providerId="LiveId" clId="{514AD4ED-B037-46B6-833F-C70B15E67CC9}" dt="2024-07-30T04:53:59.380" v="803" actId="1076"/>
          <ac:cxnSpMkLst>
            <pc:docMk/>
            <pc:sldMk cId="2833785086" sldId="333"/>
            <ac:cxnSpMk id="19" creationId="{42A12615-88E1-CF40-E267-5F345A6F2192}"/>
          </ac:cxnSpMkLst>
        </pc:cxnChg>
        <pc:cxnChg chg="mod">
          <ac:chgData name="Teruyuki Ogawa" userId="eeac5d3d08453363" providerId="LiveId" clId="{514AD4ED-B037-46B6-833F-C70B15E67CC9}" dt="2024-07-30T04:53:59.380" v="803" actId="1076"/>
          <ac:cxnSpMkLst>
            <pc:docMk/>
            <pc:sldMk cId="2833785086" sldId="333"/>
            <ac:cxnSpMk id="20" creationId="{A5E4AD03-CFC4-BA48-6C55-3E8A67648C14}"/>
          </ac:cxnSpMkLst>
        </pc:cxnChg>
        <pc:cxnChg chg="mod">
          <ac:chgData name="Teruyuki Ogawa" userId="eeac5d3d08453363" providerId="LiveId" clId="{514AD4ED-B037-46B6-833F-C70B15E67CC9}" dt="2024-07-30T04:53:59.380" v="803" actId="1076"/>
          <ac:cxnSpMkLst>
            <pc:docMk/>
            <pc:sldMk cId="2833785086" sldId="333"/>
            <ac:cxnSpMk id="21" creationId="{F0CA7008-6106-BB1E-2196-08492293CD52}"/>
          </ac:cxnSpMkLst>
        </pc:cxnChg>
        <pc:cxnChg chg="mod">
          <ac:chgData name="Teruyuki Ogawa" userId="eeac5d3d08453363" providerId="LiveId" clId="{514AD4ED-B037-46B6-833F-C70B15E67CC9}" dt="2024-07-30T04:53:59.380" v="803" actId="1076"/>
          <ac:cxnSpMkLst>
            <pc:docMk/>
            <pc:sldMk cId="2833785086" sldId="333"/>
            <ac:cxnSpMk id="22" creationId="{C75518FB-BB8F-D710-4A20-8511BF3EC8DE}"/>
          </ac:cxnSpMkLst>
        </pc:cxnChg>
        <pc:cxnChg chg="mod">
          <ac:chgData name="Teruyuki Ogawa" userId="eeac5d3d08453363" providerId="LiveId" clId="{514AD4ED-B037-46B6-833F-C70B15E67CC9}" dt="2024-07-30T04:53:59.380" v="803" actId="1076"/>
          <ac:cxnSpMkLst>
            <pc:docMk/>
            <pc:sldMk cId="2833785086" sldId="333"/>
            <ac:cxnSpMk id="23" creationId="{8EC79BC8-79BB-86A8-91DD-8C2F1E79E0F8}"/>
          </ac:cxnSpMkLst>
        </pc:cxnChg>
        <pc:cxnChg chg="mod">
          <ac:chgData name="Teruyuki Ogawa" userId="eeac5d3d08453363" providerId="LiveId" clId="{514AD4ED-B037-46B6-833F-C70B15E67CC9}" dt="2024-07-30T04:53:59.380" v="803" actId="1076"/>
          <ac:cxnSpMkLst>
            <pc:docMk/>
            <pc:sldMk cId="2833785086" sldId="333"/>
            <ac:cxnSpMk id="25" creationId="{A5E7124A-F943-CEBD-322A-9118A7382E77}"/>
          </ac:cxnSpMkLst>
        </pc:cxnChg>
        <pc:cxnChg chg="mod">
          <ac:chgData name="Teruyuki Ogawa" userId="eeac5d3d08453363" providerId="LiveId" clId="{514AD4ED-B037-46B6-833F-C70B15E67CC9}" dt="2024-07-30T04:53:59.380" v="803" actId="1076"/>
          <ac:cxnSpMkLst>
            <pc:docMk/>
            <pc:sldMk cId="2833785086" sldId="333"/>
            <ac:cxnSpMk id="27" creationId="{2A49DB0A-FB4F-5A55-DF15-3473B9CF3DB4}"/>
          </ac:cxnSpMkLst>
        </pc:cxnChg>
        <pc:cxnChg chg="mod">
          <ac:chgData name="Teruyuki Ogawa" userId="eeac5d3d08453363" providerId="LiveId" clId="{514AD4ED-B037-46B6-833F-C70B15E67CC9}" dt="2024-07-30T04:53:59.380" v="803" actId="1076"/>
          <ac:cxnSpMkLst>
            <pc:docMk/>
            <pc:sldMk cId="2833785086" sldId="333"/>
            <ac:cxnSpMk id="28" creationId="{94C08FD9-7665-AD97-E068-2D35FBB6A236}"/>
          </ac:cxnSpMkLst>
        </pc:cxnChg>
        <pc:cxnChg chg="mod">
          <ac:chgData name="Teruyuki Ogawa" userId="eeac5d3d08453363" providerId="LiveId" clId="{514AD4ED-B037-46B6-833F-C70B15E67CC9}" dt="2024-07-30T04:53:59.380" v="803" actId="1076"/>
          <ac:cxnSpMkLst>
            <pc:docMk/>
            <pc:sldMk cId="2833785086" sldId="333"/>
            <ac:cxnSpMk id="29" creationId="{8C07359A-605B-F9DF-E78E-ECEA99D29049}"/>
          </ac:cxnSpMkLst>
        </pc:cxnChg>
        <pc:cxnChg chg="mod">
          <ac:chgData name="Teruyuki Ogawa" userId="eeac5d3d08453363" providerId="LiveId" clId="{514AD4ED-B037-46B6-833F-C70B15E67CC9}" dt="2024-07-30T04:53:59.380" v="803" actId="1076"/>
          <ac:cxnSpMkLst>
            <pc:docMk/>
            <pc:sldMk cId="2833785086" sldId="333"/>
            <ac:cxnSpMk id="30" creationId="{EA07BBF1-66B7-AC7D-2C58-F24D7F9784D3}"/>
          </ac:cxnSpMkLst>
        </pc:cxnChg>
        <pc:cxnChg chg="mod">
          <ac:chgData name="Teruyuki Ogawa" userId="eeac5d3d08453363" providerId="LiveId" clId="{514AD4ED-B037-46B6-833F-C70B15E67CC9}" dt="2024-07-30T04:53:59.380" v="803" actId="1076"/>
          <ac:cxnSpMkLst>
            <pc:docMk/>
            <pc:sldMk cId="2833785086" sldId="333"/>
            <ac:cxnSpMk id="32" creationId="{0480EF05-E730-F804-3961-C830B77625B3}"/>
          </ac:cxnSpMkLst>
        </pc:cxnChg>
        <pc:cxnChg chg="mod">
          <ac:chgData name="Teruyuki Ogawa" userId="eeac5d3d08453363" providerId="LiveId" clId="{514AD4ED-B037-46B6-833F-C70B15E67CC9}" dt="2024-07-30T04:53:59.380" v="803" actId="1076"/>
          <ac:cxnSpMkLst>
            <pc:docMk/>
            <pc:sldMk cId="2833785086" sldId="333"/>
            <ac:cxnSpMk id="33" creationId="{4CF93B40-15E6-D6F6-75B9-BD847BAB9E2D}"/>
          </ac:cxnSpMkLst>
        </pc:cxnChg>
        <pc:cxnChg chg="mod">
          <ac:chgData name="Teruyuki Ogawa" userId="eeac5d3d08453363" providerId="LiveId" clId="{514AD4ED-B037-46B6-833F-C70B15E67CC9}" dt="2024-07-30T04:53:59.380" v="803" actId="1076"/>
          <ac:cxnSpMkLst>
            <pc:docMk/>
            <pc:sldMk cId="2833785086" sldId="333"/>
            <ac:cxnSpMk id="36" creationId="{B4461BDD-3F14-3067-1CA7-83D9C7AACD5B}"/>
          </ac:cxnSpMkLst>
        </pc:cxnChg>
        <pc:cxnChg chg="mod">
          <ac:chgData name="Teruyuki Ogawa" userId="eeac5d3d08453363" providerId="LiveId" clId="{514AD4ED-B037-46B6-833F-C70B15E67CC9}" dt="2024-07-30T04:53:59.380" v="803" actId="1076"/>
          <ac:cxnSpMkLst>
            <pc:docMk/>
            <pc:sldMk cId="2833785086" sldId="333"/>
            <ac:cxnSpMk id="37" creationId="{38AA32AD-07AD-15C4-C01B-967FAB85AB49}"/>
          </ac:cxnSpMkLst>
        </pc:cxnChg>
        <pc:cxnChg chg="mod">
          <ac:chgData name="Teruyuki Ogawa" userId="eeac5d3d08453363" providerId="LiveId" clId="{514AD4ED-B037-46B6-833F-C70B15E67CC9}" dt="2024-07-30T04:53:59.380" v="803" actId="1076"/>
          <ac:cxnSpMkLst>
            <pc:docMk/>
            <pc:sldMk cId="2833785086" sldId="333"/>
            <ac:cxnSpMk id="38" creationId="{A6554441-A55B-C6BD-170E-EA0261C4ECDD}"/>
          </ac:cxnSpMkLst>
        </pc:cxnChg>
        <pc:cxnChg chg="mod">
          <ac:chgData name="Teruyuki Ogawa" userId="eeac5d3d08453363" providerId="LiveId" clId="{514AD4ED-B037-46B6-833F-C70B15E67CC9}" dt="2024-07-30T04:53:59.380" v="803" actId="1076"/>
          <ac:cxnSpMkLst>
            <pc:docMk/>
            <pc:sldMk cId="2833785086" sldId="333"/>
            <ac:cxnSpMk id="39" creationId="{6F9C2F19-1107-A0C6-BF39-826FF7CABACD}"/>
          </ac:cxnSpMkLst>
        </pc:cxnChg>
        <pc:cxnChg chg="mod">
          <ac:chgData name="Teruyuki Ogawa" userId="eeac5d3d08453363" providerId="LiveId" clId="{514AD4ED-B037-46B6-833F-C70B15E67CC9}" dt="2024-07-30T04:53:59.380" v="803" actId="1076"/>
          <ac:cxnSpMkLst>
            <pc:docMk/>
            <pc:sldMk cId="2833785086" sldId="333"/>
            <ac:cxnSpMk id="40" creationId="{E52038FA-B1CC-D929-841B-8A851F493C0A}"/>
          </ac:cxnSpMkLst>
        </pc:cxnChg>
        <pc:cxnChg chg="mod">
          <ac:chgData name="Teruyuki Ogawa" userId="eeac5d3d08453363" providerId="LiveId" clId="{514AD4ED-B037-46B6-833F-C70B15E67CC9}" dt="2024-07-30T04:53:59.380" v="803" actId="1076"/>
          <ac:cxnSpMkLst>
            <pc:docMk/>
            <pc:sldMk cId="2833785086" sldId="333"/>
            <ac:cxnSpMk id="41" creationId="{54A0AAB1-14E0-23E7-DF95-4ED7029A48A0}"/>
          </ac:cxnSpMkLst>
        </pc:cxnChg>
        <pc:cxnChg chg="mod">
          <ac:chgData name="Teruyuki Ogawa" userId="eeac5d3d08453363" providerId="LiveId" clId="{514AD4ED-B037-46B6-833F-C70B15E67CC9}" dt="2024-07-30T04:53:59.380" v="803" actId="1076"/>
          <ac:cxnSpMkLst>
            <pc:docMk/>
            <pc:sldMk cId="2833785086" sldId="333"/>
            <ac:cxnSpMk id="42" creationId="{BB9F9E9E-E657-41D4-5349-135FE1EC217D}"/>
          </ac:cxnSpMkLst>
        </pc:cxnChg>
        <pc:cxnChg chg="mod">
          <ac:chgData name="Teruyuki Ogawa" userId="eeac5d3d08453363" providerId="LiveId" clId="{514AD4ED-B037-46B6-833F-C70B15E67CC9}" dt="2024-07-30T04:53:59.380" v="803" actId="1076"/>
          <ac:cxnSpMkLst>
            <pc:docMk/>
            <pc:sldMk cId="2833785086" sldId="333"/>
            <ac:cxnSpMk id="43" creationId="{858D1839-222B-D966-FEE2-AF649D4CC175}"/>
          </ac:cxnSpMkLst>
        </pc:cxnChg>
        <pc:cxnChg chg="mod">
          <ac:chgData name="Teruyuki Ogawa" userId="eeac5d3d08453363" providerId="LiveId" clId="{514AD4ED-B037-46B6-833F-C70B15E67CC9}" dt="2024-07-30T04:53:59.380" v="803" actId="1076"/>
          <ac:cxnSpMkLst>
            <pc:docMk/>
            <pc:sldMk cId="2833785086" sldId="333"/>
            <ac:cxnSpMk id="44" creationId="{5437AC11-E3B2-A0C3-EA28-2B1364518D26}"/>
          </ac:cxnSpMkLst>
        </pc:cxnChg>
        <pc:cxnChg chg="mod">
          <ac:chgData name="Teruyuki Ogawa" userId="eeac5d3d08453363" providerId="LiveId" clId="{514AD4ED-B037-46B6-833F-C70B15E67CC9}" dt="2024-07-30T04:53:59.380" v="803" actId="1076"/>
          <ac:cxnSpMkLst>
            <pc:docMk/>
            <pc:sldMk cId="2833785086" sldId="333"/>
            <ac:cxnSpMk id="45" creationId="{642BE87B-0E23-952D-094C-6798BA0A9C83}"/>
          </ac:cxnSpMkLst>
        </pc:cxnChg>
        <pc:cxnChg chg="mod">
          <ac:chgData name="Teruyuki Ogawa" userId="eeac5d3d08453363" providerId="LiveId" clId="{514AD4ED-B037-46B6-833F-C70B15E67CC9}" dt="2024-07-30T04:53:59.380" v="803" actId="1076"/>
          <ac:cxnSpMkLst>
            <pc:docMk/>
            <pc:sldMk cId="2833785086" sldId="333"/>
            <ac:cxnSpMk id="47" creationId="{3F6204FC-E464-FA00-00DE-32D8BF75561A}"/>
          </ac:cxnSpMkLst>
        </pc:cxnChg>
        <pc:cxnChg chg="mod">
          <ac:chgData name="Teruyuki Ogawa" userId="eeac5d3d08453363" providerId="LiveId" clId="{514AD4ED-B037-46B6-833F-C70B15E67CC9}" dt="2024-07-30T04:53:59.380" v="803" actId="1076"/>
          <ac:cxnSpMkLst>
            <pc:docMk/>
            <pc:sldMk cId="2833785086" sldId="333"/>
            <ac:cxnSpMk id="48" creationId="{D83616E2-4216-DD2E-CCE9-3B3AE49B1C38}"/>
          </ac:cxnSpMkLst>
        </pc:cxnChg>
        <pc:cxnChg chg="mod">
          <ac:chgData name="Teruyuki Ogawa" userId="eeac5d3d08453363" providerId="LiveId" clId="{514AD4ED-B037-46B6-833F-C70B15E67CC9}" dt="2024-07-30T04:53:59.380" v="803" actId="1076"/>
          <ac:cxnSpMkLst>
            <pc:docMk/>
            <pc:sldMk cId="2833785086" sldId="333"/>
            <ac:cxnSpMk id="49" creationId="{B957A4C7-D944-3D1B-EA9A-22C5534CC963}"/>
          </ac:cxnSpMkLst>
        </pc:cxnChg>
        <pc:cxnChg chg="mod">
          <ac:chgData name="Teruyuki Ogawa" userId="eeac5d3d08453363" providerId="LiveId" clId="{514AD4ED-B037-46B6-833F-C70B15E67CC9}" dt="2024-07-30T04:53:59.380" v="803" actId="1076"/>
          <ac:cxnSpMkLst>
            <pc:docMk/>
            <pc:sldMk cId="2833785086" sldId="333"/>
            <ac:cxnSpMk id="50" creationId="{3F20BA7A-248A-892E-EA74-FB0AF7304713}"/>
          </ac:cxnSpMkLst>
        </pc:cxnChg>
        <pc:cxnChg chg="mod">
          <ac:chgData name="Teruyuki Ogawa" userId="eeac5d3d08453363" providerId="LiveId" clId="{514AD4ED-B037-46B6-833F-C70B15E67CC9}" dt="2024-07-30T04:53:59.380" v="803" actId="1076"/>
          <ac:cxnSpMkLst>
            <pc:docMk/>
            <pc:sldMk cId="2833785086" sldId="333"/>
            <ac:cxnSpMk id="67" creationId="{3314D4C1-2A04-E4D7-9C12-549CB7DED152}"/>
          </ac:cxnSpMkLst>
        </pc:cxnChg>
        <pc:cxnChg chg="mod">
          <ac:chgData name="Teruyuki Ogawa" userId="eeac5d3d08453363" providerId="LiveId" clId="{514AD4ED-B037-46B6-833F-C70B15E67CC9}" dt="2024-07-30T04:53:59.380" v="803" actId="1076"/>
          <ac:cxnSpMkLst>
            <pc:docMk/>
            <pc:sldMk cId="2833785086" sldId="333"/>
            <ac:cxnSpMk id="68" creationId="{0A9B5458-9244-8D69-D678-A332D7705C9F}"/>
          </ac:cxnSpMkLst>
        </pc:cxnChg>
        <pc:cxnChg chg="mod">
          <ac:chgData name="Teruyuki Ogawa" userId="eeac5d3d08453363" providerId="LiveId" clId="{514AD4ED-B037-46B6-833F-C70B15E67CC9}" dt="2024-07-30T04:53:59.380" v="803" actId="1076"/>
          <ac:cxnSpMkLst>
            <pc:docMk/>
            <pc:sldMk cId="2833785086" sldId="333"/>
            <ac:cxnSpMk id="74" creationId="{B2E33952-A04C-0A87-D65F-045D03C5BDFB}"/>
          </ac:cxnSpMkLst>
        </pc:cxnChg>
        <pc:cxnChg chg="mod">
          <ac:chgData name="Teruyuki Ogawa" userId="eeac5d3d08453363" providerId="LiveId" clId="{514AD4ED-B037-46B6-833F-C70B15E67CC9}" dt="2024-07-30T04:53:59.380" v="803" actId="1076"/>
          <ac:cxnSpMkLst>
            <pc:docMk/>
            <pc:sldMk cId="2833785086" sldId="333"/>
            <ac:cxnSpMk id="76" creationId="{3835F3CF-F076-56C8-EFA1-10837F359A9B}"/>
          </ac:cxnSpMkLst>
        </pc:cxnChg>
        <pc:cxnChg chg="mod">
          <ac:chgData name="Teruyuki Ogawa" userId="eeac5d3d08453363" providerId="LiveId" clId="{514AD4ED-B037-46B6-833F-C70B15E67CC9}" dt="2024-07-30T04:53:59.380" v="803" actId="1076"/>
          <ac:cxnSpMkLst>
            <pc:docMk/>
            <pc:sldMk cId="2833785086" sldId="333"/>
            <ac:cxnSpMk id="77" creationId="{F70EEDA0-4800-5705-E52E-5F9D63D0DC4C}"/>
          </ac:cxnSpMkLst>
        </pc:cxnChg>
        <pc:cxnChg chg="mod">
          <ac:chgData name="Teruyuki Ogawa" userId="eeac5d3d08453363" providerId="LiveId" clId="{514AD4ED-B037-46B6-833F-C70B15E67CC9}" dt="2024-07-30T04:53:59.380" v="803" actId="1076"/>
          <ac:cxnSpMkLst>
            <pc:docMk/>
            <pc:sldMk cId="2833785086" sldId="333"/>
            <ac:cxnSpMk id="78" creationId="{AFA8598E-51CA-61A2-B421-5BC941482DF3}"/>
          </ac:cxnSpMkLst>
        </pc:cxnChg>
        <pc:cxnChg chg="mod">
          <ac:chgData name="Teruyuki Ogawa" userId="eeac5d3d08453363" providerId="LiveId" clId="{514AD4ED-B037-46B6-833F-C70B15E67CC9}" dt="2024-07-30T04:53:59.380" v="803" actId="1076"/>
          <ac:cxnSpMkLst>
            <pc:docMk/>
            <pc:sldMk cId="2833785086" sldId="333"/>
            <ac:cxnSpMk id="79" creationId="{DD156187-F203-AC14-4287-FD95E11BC49A}"/>
          </ac:cxnSpMkLst>
        </pc:cxnChg>
        <pc:cxnChg chg="mod">
          <ac:chgData name="Teruyuki Ogawa" userId="eeac5d3d08453363" providerId="LiveId" clId="{514AD4ED-B037-46B6-833F-C70B15E67CC9}" dt="2024-07-30T04:53:59.380" v="803" actId="1076"/>
          <ac:cxnSpMkLst>
            <pc:docMk/>
            <pc:sldMk cId="2833785086" sldId="333"/>
            <ac:cxnSpMk id="95" creationId="{1A64D985-15B5-1759-FF92-6CC0C3649863}"/>
          </ac:cxnSpMkLst>
        </pc:cxnChg>
        <pc:cxnChg chg="mod">
          <ac:chgData name="Teruyuki Ogawa" userId="eeac5d3d08453363" providerId="LiveId" clId="{514AD4ED-B037-46B6-833F-C70B15E67CC9}" dt="2024-07-30T04:53:59.380" v="803" actId="1076"/>
          <ac:cxnSpMkLst>
            <pc:docMk/>
            <pc:sldMk cId="2833785086" sldId="333"/>
            <ac:cxnSpMk id="96" creationId="{C236F550-D2DF-6CDA-BA2E-A574CD4D9949}"/>
          </ac:cxnSpMkLst>
        </pc:cxnChg>
        <pc:cxnChg chg="mod">
          <ac:chgData name="Teruyuki Ogawa" userId="eeac5d3d08453363" providerId="LiveId" clId="{514AD4ED-B037-46B6-833F-C70B15E67CC9}" dt="2024-07-30T04:53:59.380" v="803" actId="1076"/>
          <ac:cxnSpMkLst>
            <pc:docMk/>
            <pc:sldMk cId="2833785086" sldId="333"/>
            <ac:cxnSpMk id="97" creationId="{2D224782-AB38-8F04-F36D-99382E99FCB5}"/>
          </ac:cxnSpMkLst>
        </pc:cxnChg>
        <pc:cxnChg chg="mod">
          <ac:chgData name="Teruyuki Ogawa" userId="eeac5d3d08453363" providerId="LiveId" clId="{514AD4ED-B037-46B6-833F-C70B15E67CC9}" dt="2024-07-30T04:53:59.380" v="803" actId="1076"/>
          <ac:cxnSpMkLst>
            <pc:docMk/>
            <pc:sldMk cId="2833785086" sldId="333"/>
            <ac:cxnSpMk id="98" creationId="{28A916F9-5F78-8A55-2F56-73B7A9C52F80}"/>
          </ac:cxnSpMkLst>
        </pc:cxnChg>
        <pc:cxnChg chg="mod">
          <ac:chgData name="Teruyuki Ogawa" userId="eeac5d3d08453363" providerId="LiveId" clId="{514AD4ED-B037-46B6-833F-C70B15E67CC9}" dt="2024-07-30T04:53:59.380" v="803" actId="1076"/>
          <ac:cxnSpMkLst>
            <pc:docMk/>
            <pc:sldMk cId="2833785086" sldId="333"/>
            <ac:cxnSpMk id="99" creationId="{7C94D529-AC82-C5F4-83F6-E48598BF074D}"/>
          </ac:cxnSpMkLst>
        </pc:cxnChg>
        <pc:cxnChg chg="mod">
          <ac:chgData name="Teruyuki Ogawa" userId="eeac5d3d08453363" providerId="LiveId" clId="{514AD4ED-B037-46B6-833F-C70B15E67CC9}" dt="2024-07-30T04:53:59.380" v="803" actId="1076"/>
          <ac:cxnSpMkLst>
            <pc:docMk/>
            <pc:sldMk cId="2833785086" sldId="333"/>
            <ac:cxnSpMk id="100" creationId="{7B229C11-572B-5AAD-63E6-306FA0273AC7}"/>
          </ac:cxnSpMkLst>
        </pc:cxnChg>
        <pc:cxnChg chg="mod">
          <ac:chgData name="Teruyuki Ogawa" userId="eeac5d3d08453363" providerId="LiveId" clId="{514AD4ED-B037-46B6-833F-C70B15E67CC9}" dt="2024-07-30T04:53:59.380" v="803" actId="1076"/>
          <ac:cxnSpMkLst>
            <pc:docMk/>
            <pc:sldMk cId="2833785086" sldId="333"/>
            <ac:cxnSpMk id="101" creationId="{112277AB-C97F-D919-6CB9-9BC98D7F5609}"/>
          </ac:cxnSpMkLst>
        </pc:cxnChg>
        <pc:cxnChg chg="mod">
          <ac:chgData name="Teruyuki Ogawa" userId="eeac5d3d08453363" providerId="LiveId" clId="{514AD4ED-B037-46B6-833F-C70B15E67CC9}" dt="2024-07-30T04:53:59.380" v="803" actId="1076"/>
          <ac:cxnSpMkLst>
            <pc:docMk/>
            <pc:sldMk cId="2833785086" sldId="333"/>
            <ac:cxnSpMk id="102" creationId="{DF08EE19-CF17-C38D-3DA8-7B7B732863F4}"/>
          </ac:cxnSpMkLst>
        </pc:cxnChg>
        <pc:cxnChg chg="mod">
          <ac:chgData name="Teruyuki Ogawa" userId="eeac5d3d08453363" providerId="LiveId" clId="{514AD4ED-B037-46B6-833F-C70B15E67CC9}" dt="2024-07-30T04:53:59.380" v="803" actId="1076"/>
          <ac:cxnSpMkLst>
            <pc:docMk/>
            <pc:sldMk cId="2833785086" sldId="333"/>
            <ac:cxnSpMk id="103" creationId="{459735EF-3C41-D405-7FBF-65977A1B5697}"/>
          </ac:cxnSpMkLst>
        </pc:cxnChg>
        <pc:cxnChg chg="mod">
          <ac:chgData name="Teruyuki Ogawa" userId="eeac5d3d08453363" providerId="LiveId" clId="{514AD4ED-B037-46B6-833F-C70B15E67CC9}" dt="2024-07-30T04:53:59.380" v="803" actId="1076"/>
          <ac:cxnSpMkLst>
            <pc:docMk/>
            <pc:sldMk cId="2833785086" sldId="333"/>
            <ac:cxnSpMk id="104" creationId="{A5FBD2D2-E660-487F-7D4E-999C0EDF867E}"/>
          </ac:cxnSpMkLst>
        </pc:cxnChg>
        <pc:cxnChg chg="mod">
          <ac:chgData name="Teruyuki Ogawa" userId="eeac5d3d08453363" providerId="LiveId" clId="{514AD4ED-B037-46B6-833F-C70B15E67CC9}" dt="2024-07-30T04:53:59.380" v="803" actId="1076"/>
          <ac:cxnSpMkLst>
            <pc:docMk/>
            <pc:sldMk cId="2833785086" sldId="333"/>
            <ac:cxnSpMk id="105" creationId="{816FFEAB-B5A7-68B0-D124-DD46386B3F2F}"/>
          </ac:cxnSpMkLst>
        </pc:cxnChg>
        <pc:cxnChg chg="mod">
          <ac:chgData name="Teruyuki Ogawa" userId="eeac5d3d08453363" providerId="LiveId" clId="{514AD4ED-B037-46B6-833F-C70B15E67CC9}" dt="2024-07-30T04:53:59.380" v="803" actId="1076"/>
          <ac:cxnSpMkLst>
            <pc:docMk/>
            <pc:sldMk cId="2833785086" sldId="333"/>
            <ac:cxnSpMk id="106" creationId="{8B41B2E2-0E16-170C-4FAD-EDC3C52AA196}"/>
          </ac:cxnSpMkLst>
        </pc:cxnChg>
        <pc:cxnChg chg="mod">
          <ac:chgData name="Teruyuki Ogawa" userId="eeac5d3d08453363" providerId="LiveId" clId="{514AD4ED-B037-46B6-833F-C70B15E67CC9}" dt="2024-07-30T04:53:59.380" v="803" actId="1076"/>
          <ac:cxnSpMkLst>
            <pc:docMk/>
            <pc:sldMk cId="2833785086" sldId="333"/>
            <ac:cxnSpMk id="107" creationId="{11C2C2C2-B528-9134-25BA-A07AFC1BE50F}"/>
          </ac:cxnSpMkLst>
        </pc:cxnChg>
        <pc:cxnChg chg="mod">
          <ac:chgData name="Teruyuki Ogawa" userId="eeac5d3d08453363" providerId="LiveId" clId="{514AD4ED-B037-46B6-833F-C70B15E67CC9}" dt="2024-07-30T04:53:59.380" v="803" actId="1076"/>
          <ac:cxnSpMkLst>
            <pc:docMk/>
            <pc:sldMk cId="2833785086" sldId="333"/>
            <ac:cxnSpMk id="108" creationId="{9BF2C9E0-FB18-9A54-58D3-3BF96D66C8E9}"/>
          </ac:cxnSpMkLst>
        </pc:cxnChg>
        <pc:cxnChg chg="mod">
          <ac:chgData name="Teruyuki Ogawa" userId="eeac5d3d08453363" providerId="LiveId" clId="{514AD4ED-B037-46B6-833F-C70B15E67CC9}" dt="2024-07-30T04:53:59.380" v="803" actId="1076"/>
          <ac:cxnSpMkLst>
            <pc:docMk/>
            <pc:sldMk cId="2833785086" sldId="333"/>
            <ac:cxnSpMk id="109" creationId="{6417250F-BDBA-2525-70E3-DD6029B2944C}"/>
          </ac:cxnSpMkLst>
        </pc:cxnChg>
        <pc:cxnChg chg="mod">
          <ac:chgData name="Teruyuki Ogawa" userId="eeac5d3d08453363" providerId="LiveId" clId="{514AD4ED-B037-46B6-833F-C70B15E67CC9}" dt="2024-07-30T04:53:59.380" v="803" actId="1076"/>
          <ac:cxnSpMkLst>
            <pc:docMk/>
            <pc:sldMk cId="2833785086" sldId="333"/>
            <ac:cxnSpMk id="110" creationId="{3D8CA410-C0EC-DCF3-4380-645660D80247}"/>
          </ac:cxnSpMkLst>
        </pc:cxnChg>
        <pc:cxnChg chg="mod">
          <ac:chgData name="Teruyuki Ogawa" userId="eeac5d3d08453363" providerId="LiveId" clId="{514AD4ED-B037-46B6-833F-C70B15E67CC9}" dt="2024-07-30T04:53:59.380" v="803" actId="1076"/>
          <ac:cxnSpMkLst>
            <pc:docMk/>
            <pc:sldMk cId="2833785086" sldId="333"/>
            <ac:cxnSpMk id="111" creationId="{6B98E040-C7FC-46E6-2A52-14EDEBB70278}"/>
          </ac:cxnSpMkLst>
        </pc:cxnChg>
        <pc:cxnChg chg="mod">
          <ac:chgData name="Teruyuki Ogawa" userId="eeac5d3d08453363" providerId="LiveId" clId="{514AD4ED-B037-46B6-833F-C70B15E67CC9}" dt="2024-07-30T04:53:59.380" v="803" actId="1076"/>
          <ac:cxnSpMkLst>
            <pc:docMk/>
            <pc:sldMk cId="2833785086" sldId="333"/>
            <ac:cxnSpMk id="112" creationId="{AD3CBFDE-D811-76AA-9F25-861EBD15F0E7}"/>
          </ac:cxnSpMkLst>
        </pc:cxnChg>
        <pc:cxnChg chg="mod">
          <ac:chgData name="Teruyuki Ogawa" userId="eeac5d3d08453363" providerId="LiveId" clId="{514AD4ED-B037-46B6-833F-C70B15E67CC9}" dt="2024-07-30T04:53:59.380" v="803" actId="1076"/>
          <ac:cxnSpMkLst>
            <pc:docMk/>
            <pc:sldMk cId="2833785086" sldId="333"/>
            <ac:cxnSpMk id="113" creationId="{6ACD5AAD-71E9-4DB4-3660-E74AAB6E04DA}"/>
          </ac:cxnSpMkLst>
        </pc:cxnChg>
        <pc:cxnChg chg="mod">
          <ac:chgData name="Teruyuki Ogawa" userId="eeac5d3d08453363" providerId="LiveId" clId="{514AD4ED-B037-46B6-833F-C70B15E67CC9}" dt="2024-07-30T04:53:59.380" v="803" actId="1076"/>
          <ac:cxnSpMkLst>
            <pc:docMk/>
            <pc:sldMk cId="2833785086" sldId="333"/>
            <ac:cxnSpMk id="114" creationId="{5F0948EC-5453-8660-6013-DB37C3B1E351}"/>
          </ac:cxnSpMkLst>
        </pc:cxnChg>
        <pc:cxnChg chg="mod">
          <ac:chgData name="Teruyuki Ogawa" userId="eeac5d3d08453363" providerId="LiveId" clId="{514AD4ED-B037-46B6-833F-C70B15E67CC9}" dt="2024-07-30T04:53:59.380" v="803" actId="1076"/>
          <ac:cxnSpMkLst>
            <pc:docMk/>
            <pc:sldMk cId="2833785086" sldId="333"/>
            <ac:cxnSpMk id="115" creationId="{FD3D3D1E-436C-D153-3396-CA9EACCD0B01}"/>
          </ac:cxnSpMkLst>
        </pc:cxnChg>
        <pc:cxnChg chg="mod">
          <ac:chgData name="Teruyuki Ogawa" userId="eeac5d3d08453363" providerId="LiveId" clId="{514AD4ED-B037-46B6-833F-C70B15E67CC9}" dt="2024-07-30T04:53:59.380" v="803" actId="1076"/>
          <ac:cxnSpMkLst>
            <pc:docMk/>
            <pc:sldMk cId="2833785086" sldId="333"/>
            <ac:cxnSpMk id="116" creationId="{38BDA55D-8E3F-0896-4F15-3450B4F4977C}"/>
          </ac:cxnSpMkLst>
        </pc:cxnChg>
        <pc:cxnChg chg="mod">
          <ac:chgData name="Teruyuki Ogawa" userId="eeac5d3d08453363" providerId="LiveId" clId="{514AD4ED-B037-46B6-833F-C70B15E67CC9}" dt="2024-07-30T04:53:59.380" v="803" actId="1076"/>
          <ac:cxnSpMkLst>
            <pc:docMk/>
            <pc:sldMk cId="2833785086" sldId="333"/>
            <ac:cxnSpMk id="117" creationId="{76C2577C-32D2-BA4B-EB10-EE8E28A8E2DF}"/>
          </ac:cxnSpMkLst>
        </pc:cxnChg>
        <pc:cxnChg chg="mod">
          <ac:chgData name="Teruyuki Ogawa" userId="eeac5d3d08453363" providerId="LiveId" clId="{514AD4ED-B037-46B6-833F-C70B15E67CC9}" dt="2024-07-30T04:53:59.380" v="803" actId="1076"/>
          <ac:cxnSpMkLst>
            <pc:docMk/>
            <pc:sldMk cId="2833785086" sldId="333"/>
            <ac:cxnSpMk id="118" creationId="{ABA9782E-A04C-BC5F-7D60-245413D87BDF}"/>
          </ac:cxnSpMkLst>
        </pc:cxnChg>
        <pc:cxnChg chg="mod">
          <ac:chgData name="Teruyuki Ogawa" userId="eeac5d3d08453363" providerId="LiveId" clId="{514AD4ED-B037-46B6-833F-C70B15E67CC9}" dt="2024-07-30T04:53:59.380" v="803" actId="1076"/>
          <ac:cxnSpMkLst>
            <pc:docMk/>
            <pc:sldMk cId="2833785086" sldId="333"/>
            <ac:cxnSpMk id="119" creationId="{0C8F0B9F-F9B9-F89F-29CB-6F76686D4717}"/>
          </ac:cxnSpMkLst>
        </pc:cxnChg>
        <pc:cxnChg chg="mod">
          <ac:chgData name="Teruyuki Ogawa" userId="eeac5d3d08453363" providerId="LiveId" clId="{514AD4ED-B037-46B6-833F-C70B15E67CC9}" dt="2024-07-30T04:53:59.380" v="803" actId="1076"/>
          <ac:cxnSpMkLst>
            <pc:docMk/>
            <pc:sldMk cId="2833785086" sldId="333"/>
            <ac:cxnSpMk id="120" creationId="{D889A0C6-AE8D-7786-7733-E3BBD7DEBCD8}"/>
          </ac:cxnSpMkLst>
        </pc:cxnChg>
        <pc:cxnChg chg="mod">
          <ac:chgData name="Teruyuki Ogawa" userId="eeac5d3d08453363" providerId="LiveId" clId="{514AD4ED-B037-46B6-833F-C70B15E67CC9}" dt="2024-07-30T04:53:59.380" v="803" actId="1076"/>
          <ac:cxnSpMkLst>
            <pc:docMk/>
            <pc:sldMk cId="2833785086" sldId="333"/>
            <ac:cxnSpMk id="121" creationId="{2BF3A31C-FAB4-A9F5-0151-9C0E85121C89}"/>
          </ac:cxnSpMkLst>
        </pc:cxnChg>
        <pc:cxnChg chg="mod">
          <ac:chgData name="Teruyuki Ogawa" userId="eeac5d3d08453363" providerId="LiveId" clId="{514AD4ED-B037-46B6-833F-C70B15E67CC9}" dt="2024-07-30T04:53:59.380" v="803" actId="1076"/>
          <ac:cxnSpMkLst>
            <pc:docMk/>
            <pc:sldMk cId="2833785086" sldId="333"/>
            <ac:cxnSpMk id="122" creationId="{73B4E5A7-65A4-FAE1-4AFC-77F924984F7B}"/>
          </ac:cxnSpMkLst>
        </pc:cxnChg>
        <pc:cxnChg chg="mod">
          <ac:chgData name="Teruyuki Ogawa" userId="eeac5d3d08453363" providerId="LiveId" clId="{514AD4ED-B037-46B6-833F-C70B15E67CC9}" dt="2024-07-30T04:53:59.380" v="803" actId="1076"/>
          <ac:cxnSpMkLst>
            <pc:docMk/>
            <pc:sldMk cId="2833785086" sldId="333"/>
            <ac:cxnSpMk id="123" creationId="{D9B8F0BB-30BA-B63F-499D-2E8BD5498925}"/>
          </ac:cxnSpMkLst>
        </pc:cxnChg>
        <pc:cxnChg chg="mod">
          <ac:chgData name="Teruyuki Ogawa" userId="eeac5d3d08453363" providerId="LiveId" clId="{514AD4ED-B037-46B6-833F-C70B15E67CC9}" dt="2024-07-30T04:53:59.380" v="803" actId="1076"/>
          <ac:cxnSpMkLst>
            <pc:docMk/>
            <pc:sldMk cId="2833785086" sldId="333"/>
            <ac:cxnSpMk id="124" creationId="{681840A7-54C6-5326-B0CB-C9E802E859C4}"/>
          </ac:cxnSpMkLst>
        </pc:cxnChg>
        <pc:cxnChg chg="mod">
          <ac:chgData name="Teruyuki Ogawa" userId="eeac5d3d08453363" providerId="LiveId" clId="{514AD4ED-B037-46B6-833F-C70B15E67CC9}" dt="2024-07-30T04:53:59.380" v="803" actId="1076"/>
          <ac:cxnSpMkLst>
            <pc:docMk/>
            <pc:sldMk cId="2833785086" sldId="333"/>
            <ac:cxnSpMk id="125" creationId="{84A6C305-49F9-EDDA-DE48-6A8314703DA8}"/>
          </ac:cxnSpMkLst>
        </pc:cxnChg>
        <pc:cxnChg chg="mod">
          <ac:chgData name="Teruyuki Ogawa" userId="eeac5d3d08453363" providerId="LiveId" clId="{514AD4ED-B037-46B6-833F-C70B15E67CC9}" dt="2024-07-30T04:53:59.380" v="803" actId="1076"/>
          <ac:cxnSpMkLst>
            <pc:docMk/>
            <pc:sldMk cId="2833785086" sldId="333"/>
            <ac:cxnSpMk id="126" creationId="{B4A45967-C91C-01D6-2DB6-0CB3299C7EA6}"/>
          </ac:cxnSpMkLst>
        </pc:cxnChg>
        <pc:cxnChg chg="mod">
          <ac:chgData name="Teruyuki Ogawa" userId="eeac5d3d08453363" providerId="LiveId" clId="{514AD4ED-B037-46B6-833F-C70B15E67CC9}" dt="2024-07-30T04:53:59.380" v="803" actId="1076"/>
          <ac:cxnSpMkLst>
            <pc:docMk/>
            <pc:sldMk cId="2833785086" sldId="333"/>
            <ac:cxnSpMk id="127" creationId="{D2EBF7C6-48CE-B203-95F7-D8D5389F5C2B}"/>
          </ac:cxnSpMkLst>
        </pc:cxnChg>
        <pc:cxnChg chg="mod">
          <ac:chgData name="Teruyuki Ogawa" userId="eeac5d3d08453363" providerId="LiveId" clId="{514AD4ED-B037-46B6-833F-C70B15E67CC9}" dt="2024-07-30T04:53:59.380" v="803" actId="1076"/>
          <ac:cxnSpMkLst>
            <pc:docMk/>
            <pc:sldMk cId="2833785086" sldId="333"/>
            <ac:cxnSpMk id="128" creationId="{85E2F99F-F28C-722A-A57B-171173178FD1}"/>
          </ac:cxnSpMkLst>
        </pc:cxnChg>
        <pc:cxnChg chg="mod">
          <ac:chgData name="Teruyuki Ogawa" userId="eeac5d3d08453363" providerId="LiveId" clId="{514AD4ED-B037-46B6-833F-C70B15E67CC9}" dt="2024-07-30T04:53:59.380" v="803" actId="1076"/>
          <ac:cxnSpMkLst>
            <pc:docMk/>
            <pc:sldMk cId="2833785086" sldId="333"/>
            <ac:cxnSpMk id="129" creationId="{811E152E-8322-8A8A-4CD3-69C0F6514CEC}"/>
          </ac:cxnSpMkLst>
        </pc:cxnChg>
        <pc:cxnChg chg="mod">
          <ac:chgData name="Teruyuki Ogawa" userId="eeac5d3d08453363" providerId="LiveId" clId="{514AD4ED-B037-46B6-833F-C70B15E67CC9}" dt="2024-07-30T04:53:59.380" v="803" actId="1076"/>
          <ac:cxnSpMkLst>
            <pc:docMk/>
            <pc:sldMk cId="2833785086" sldId="333"/>
            <ac:cxnSpMk id="130" creationId="{50D52B13-8830-126C-C22F-F7C28113B461}"/>
          </ac:cxnSpMkLst>
        </pc:cxnChg>
        <pc:cxnChg chg="mod">
          <ac:chgData name="Teruyuki Ogawa" userId="eeac5d3d08453363" providerId="LiveId" clId="{514AD4ED-B037-46B6-833F-C70B15E67CC9}" dt="2024-07-30T04:53:59.380" v="803" actId="1076"/>
          <ac:cxnSpMkLst>
            <pc:docMk/>
            <pc:sldMk cId="2833785086" sldId="333"/>
            <ac:cxnSpMk id="131" creationId="{CDC0F255-9CEF-B53F-CF44-F84414BE779D}"/>
          </ac:cxnSpMkLst>
        </pc:cxnChg>
        <pc:cxnChg chg="mod">
          <ac:chgData name="Teruyuki Ogawa" userId="eeac5d3d08453363" providerId="LiveId" clId="{514AD4ED-B037-46B6-833F-C70B15E67CC9}" dt="2024-07-30T04:53:59.380" v="803" actId="1076"/>
          <ac:cxnSpMkLst>
            <pc:docMk/>
            <pc:sldMk cId="2833785086" sldId="333"/>
            <ac:cxnSpMk id="132" creationId="{6B581E46-33C8-6AD6-53E6-184F5500F055}"/>
          </ac:cxnSpMkLst>
        </pc:cxnChg>
        <pc:cxnChg chg="mod">
          <ac:chgData name="Teruyuki Ogawa" userId="eeac5d3d08453363" providerId="LiveId" clId="{514AD4ED-B037-46B6-833F-C70B15E67CC9}" dt="2024-07-30T04:53:59.380" v="803" actId="1076"/>
          <ac:cxnSpMkLst>
            <pc:docMk/>
            <pc:sldMk cId="2833785086" sldId="333"/>
            <ac:cxnSpMk id="133" creationId="{63A2F149-2118-73B0-6EB4-18FB0E9167B4}"/>
          </ac:cxnSpMkLst>
        </pc:cxnChg>
        <pc:cxnChg chg="mod">
          <ac:chgData name="Teruyuki Ogawa" userId="eeac5d3d08453363" providerId="LiveId" clId="{514AD4ED-B037-46B6-833F-C70B15E67CC9}" dt="2024-07-30T04:53:59.380" v="803" actId="1076"/>
          <ac:cxnSpMkLst>
            <pc:docMk/>
            <pc:sldMk cId="2833785086" sldId="333"/>
            <ac:cxnSpMk id="134" creationId="{9401D2CB-23D1-121E-7031-96BD39339574}"/>
          </ac:cxnSpMkLst>
        </pc:cxnChg>
        <pc:cxnChg chg="mod">
          <ac:chgData name="Teruyuki Ogawa" userId="eeac5d3d08453363" providerId="LiveId" clId="{514AD4ED-B037-46B6-833F-C70B15E67CC9}" dt="2024-07-30T04:53:59.380" v="803" actId="1076"/>
          <ac:cxnSpMkLst>
            <pc:docMk/>
            <pc:sldMk cId="2833785086" sldId="333"/>
            <ac:cxnSpMk id="281" creationId="{E800B9F5-99EC-91C2-D1E2-E4A989D8E3F3}"/>
          </ac:cxnSpMkLst>
        </pc:cxnChg>
        <pc:cxnChg chg="mod">
          <ac:chgData name="Teruyuki Ogawa" userId="eeac5d3d08453363" providerId="LiveId" clId="{514AD4ED-B037-46B6-833F-C70B15E67CC9}" dt="2024-07-30T04:53:59.380" v="803" actId="1076"/>
          <ac:cxnSpMkLst>
            <pc:docMk/>
            <pc:sldMk cId="2833785086" sldId="333"/>
            <ac:cxnSpMk id="282" creationId="{62F2FE02-1BF3-53AA-678F-162BCC3DF195}"/>
          </ac:cxnSpMkLst>
        </pc:cxnChg>
        <pc:cxnChg chg="mod">
          <ac:chgData name="Teruyuki Ogawa" userId="eeac5d3d08453363" providerId="LiveId" clId="{514AD4ED-B037-46B6-833F-C70B15E67CC9}" dt="2024-07-30T04:53:59.380" v="803" actId="1076"/>
          <ac:cxnSpMkLst>
            <pc:docMk/>
            <pc:sldMk cId="2833785086" sldId="333"/>
            <ac:cxnSpMk id="283" creationId="{5B635A4C-F9E6-A831-63B8-06B75886473D}"/>
          </ac:cxnSpMkLst>
        </pc:cxnChg>
        <pc:cxnChg chg="mod">
          <ac:chgData name="Teruyuki Ogawa" userId="eeac5d3d08453363" providerId="LiveId" clId="{514AD4ED-B037-46B6-833F-C70B15E67CC9}" dt="2024-07-30T04:53:59.380" v="803" actId="1076"/>
          <ac:cxnSpMkLst>
            <pc:docMk/>
            <pc:sldMk cId="2833785086" sldId="333"/>
            <ac:cxnSpMk id="284" creationId="{2A05B41C-BE4A-30DE-F1AA-96AE54D74331}"/>
          </ac:cxnSpMkLst>
        </pc:cxnChg>
        <pc:cxnChg chg="mod">
          <ac:chgData name="Teruyuki Ogawa" userId="eeac5d3d08453363" providerId="LiveId" clId="{514AD4ED-B037-46B6-833F-C70B15E67CC9}" dt="2024-07-30T04:53:59.380" v="803" actId="1076"/>
          <ac:cxnSpMkLst>
            <pc:docMk/>
            <pc:sldMk cId="2833785086" sldId="333"/>
            <ac:cxnSpMk id="285" creationId="{5C65064A-1A04-876F-2AFB-A36509CE1A30}"/>
          </ac:cxnSpMkLst>
        </pc:cxnChg>
        <pc:cxnChg chg="mod">
          <ac:chgData name="Teruyuki Ogawa" userId="eeac5d3d08453363" providerId="LiveId" clId="{514AD4ED-B037-46B6-833F-C70B15E67CC9}" dt="2024-07-30T04:53:59.380" v="803" actId="1076"/>
          <ac:cxnSpMkLst>
            <pc:docMk/>
            <pc:sldMk cId="2833785086" sldId="333"/>
            <ac:cxnSpMk id="286" creationId="{C9C578D2-3ED8-6E65-F0BC-D886466970D0}"/>
          </ac:cxnSpMkLst>
        </pc:cxnChg>
        <pc:cxnChg chg="mod">
          <ac:chgData name="Teruyuki Ogawa" userId="eeac5d3d08453363" providerId="LiveId" clId="{514AD4ED-B037-46B6-833F-C70B15E67CC9}" dt="2024-07-30T04:53:59.380" v="803" actId="1076"/>
          <ac:cxnSpMkLst>
            <pc:docMk/>
            <pc:sldMk cId="2833785086" sldId="333"/>
            <ac:cxnSpMk id="287" creationId="{638F8E78-9F94-23B3-0F38-F44E97FA3E8D}"/>
          </ac:cxnSpMkLst>
        </pc:cxnChg>
      </pc:sldChg>
      <pc:sldChg chg="addSp delSp modSp mod modTransition delAnim modShow">
        <pc:chgData name="Teruyuki Ogawa" userId="eeac5d3d08453363" providerId="LiveId" clId="{514AD4ED-B037-46B6-833F-C70B15E67CC9}" dt="2024-07-30T04:55:06.133" v="820"/>
        <pc:sldMkLst>
          <pc:docMk/>
          <pc:sldMk cId="1739926607" sldId="338"/>
        </pc:sldMkLst>
        <pc:spChg chg="add mod">
          <ac:chgData name="Teruyuki Ogawa" userId="eeac5d3d08453363" providerId="LiveId" clId="{514AD4ED-B037-46B6-833F-C70B15E67CC9}" dt="2024-07-30T04:36:22.678" v="81"/>
          <ac:spMkLst>
            <pc:docMk/>
            <pc:sldMk cId="1739926607" sldId="338"/>
            <ac:spMk id="6" creationId="{F1974F6C-3368-3BEC-5130-5F7AC59D3B43}"/>
          </ac:spMkLst>
        </pc:spChg>
        <pc:spChg chg="add mod">
          <ac:chgData name="Teruyuki Ogawa" userId="eeac5d3d08453363" providerId="LiveId" clId="{514AD4ED-B037-46B6-833F-C70B15E67CC9}" dt="2024-07-30T04:36:22.678" v="81"/>
          <ac:spMkLst>
            <pc:docMk/>
            <pc:sldMk cId="1739926607" sldId="338"/>
            <ac:spMk id="12" creationId="{A48415F8-F1E8-2658-3C11-BADC148F0F38}"/>
          </ac:spMkLst>
        </pc:spChg>
        <pc:spChg chg="add mod">
          <ac:chgData name="Teruyuki Ogawa" userId="eeac5d3d08453363" providerId="LiveId" clId="{514AD4ED-B037-46B6-833F-C70B15E67CC9}" dt="2024-07-30T04:36:22.678" v="81"/>
          <ac:spMkLst>
            <pc:docMk/>
            <pc:sldMk cId="1739926607" sldId="338"/>
            <ac:spMk id="18" creationId="{DD1A3218-1A8A-8FC8-6861-E1EA0865B5A8}"/>
          </ac:spMkLst>
        </pc:spChg>
        <pc:spChg chg="del">
          <ac:chgData name="Teruyuki Ogawa" userId="eeac5d3d08453363" providerId="LiveId" clId="{514AD4ED-B037-46B6-833F-C70B15E67CC9}" dt="2024-07-30T04:36:22.446" v="80" actId="478"/>
          <ac:spMkLst>
            <pc:docMk/>
            <pc:sldMk cId="1739926607" sldId="338"/>
            <ac:spMk id="55" creationId="{0C2D62AE-8E16-A16A-CD0C-D947B8798AA6}"/>
          </ac:spMkLst>
        </pc:spChg>
        <pc:spChg chg="del">
          <ac:chgData name="Teruyuki Ogawa" userId="eeac5d3d08453363" providerId="LiveId" clId="{514AD4ED-B037-46B6-833F-C70B15E67CC9}" dt="2024-07-30T04:36:22.446" v="80" actId="478"/>
          <ac:spMkLst>
            <pc:docMk/>
            <pc:sldMk cId="1739926607" sldId="338"/>
            <ac:spMk id="56" creationId="{C3A14333-DEDF-FA93-19D3-266DD59FFB72}"/>
          </ac:spMkLst>
        </pc:spChg>
        <pc:spChg chg="del">
          <ac:chgData name="Teruyuki Ogawa" userId="eeac5d3d08453363" providerId="LiveId" clId="{514AD4ED-B037-46B6-833F-C70B15E67CC9}" dt="2024-07-30T04:36:22.446" v="80" actId="478"/>
          <ac:spMkLst>
            <pc:docMk/>
            <pc:sldMk cId="1739926607" sldId="338"/>
            <ac:spMk id="57" creationId="{987F4336-F9D2-D946-D334-ABB8E1439593}"/>
          </ac:spMkLst>
        </pc:spChg>
        <pc:spChg chg="del">
          <ac:chgData name="Teruyuki Ogawa" userId="eeac5d3d08453363" providerId="LiveId" clId="{514AD4ED-B037-46B6-833F-C70B15E67CC9}" dt="2024-07-30T04:36:22.446" v="80" actId="478"/>
          <ac:spMkLst>
            <pc:docMk/>
            <pc:sldMk cId="1739926607" sldId="338"/>
            <ac:spMk id="58" creationId="{D55C9BE9-DB14-3474-E00A-1E6DAD5B928B}"/>
          </ac:spMkLst>
        </pc:spChg>
        <pc:spChg chg="del">
          <ac:chgData name="Teruyuki Ogawa" userId="eeac5d3d08453363" providerId="LiveId" clId="{514AD4ED-B037-46B6-833F-C70B15E67CC9}" dt="2024-07-30T04:36:22.446" v="80" actId="478"/>
          <ac:spMkLst>
            <pc:docMk/>
            <pc:sldMk cId="1739926607" sldId="338"/>
            <ac:spMk id="59" creationId="{6A0BE589-C9B3-EDBF-79F3-CEEA0DA2FA40}"/>
          </ac:spMkLst>
        </pc:spChg>
        <pc:spChg chg="del">
          <ac:chgData name="Teruyuki Ogawa" userId="eeac5d3d08453363" providerId="LiveId" clId="{514AD4ED-B037-46B6-833F-C70B15E67CC9}" dt="2024-07-30T04:36:22.446" v="80" actId="478"/>
          <ac:spMkLst>
            <pc:docMk/>
            <pc:sldMk cId="1739926607" sldId="338"/>
            <ac:spMk id="60" creationId="{E3EDABF1-D364-91E8-AAE2-DDD96A7E30F5}"/>
          </ac:spMkLst>
        </pc:spChg>
        <pc:spChg chg="del">
          <ac:chgData name="Teruyuki Ogawa" userId="eeac5d3d08453363" providerId="LiveId" clId="{514AD4ED-B037-46B6-833F-C70B15E67CC9}" dt="2024-07-30T04:36:22.446" v="80" actId="478"/>
          <ac:spMkLst>
            <pc:docMk/>
            <pc:sldMk cId="1739926607" sldId="338"/>
            <ac:spMk id="64" creationId="{9D53A3E9-4A34-AFC7-FAE6-0727802606FA}"/>
          </ac:spMkLst>
        </pc:spChg>
        <pc:spChg chg="del">
          <ac:chgData name="Teruyuki Ogawa" userId="eeac5d3d08453363" providerId="LiveId" clId="{514AD4ED-B037-46B6-833F-C70B15E67CC9}" dt="2024-07-30T04:36:22.446" v="80" actId="478"/>
          <ac:spMkLst>
            <pc:docMk/>
            <pc:sldMk cId="1739926607" sldId="338"/>
            <ac:spMk id="65" creationId="{49E2C519-67B0-2AB6-DCB4-D141EB6E0D04}"/>
          </ac:spMkLst>
        </pc:spChg>
        <pc:spChg chg="del">
          <ac:chgData name="Teruyuki Ogawa" userId="eeac5d3d08453363" providerId="LiveId" clId="{514AD4ED-B037-46B6-833F-C70B15E67CC9}" dt="2024-07-30T04:36:22.446" v="80" actId="478"/>
          <ac:spMkLst>
            <pc:docMk/>
            <pc:sldMk cId="1739926607" sldId="338"/>
            <ac:spMk id="66" creationId="{3437117E-04AE-2972-6344-5CD81567ECAA}"/>
          </ac:spMkLst>
        </pc:spChg>
        <pc:spChg chg="del">
          <ac:chgData name="Teruyuki Ogawa" userId="eeac5d3d08453363" providerId="LiveId" clId="{514AD4ED-B037-46B6-833F-C70B15E67CC9}" dt="2024-07-30T04:36:22.446" v="80" actId="478"/>
          <ac:spMkLst>
            <pc:docMk/>
            <pc:sldMk cId="1739926607" sldId="338"/>
            <ac:spMk id="67" creationId="{9244BA25-6E77-4E53-2940-6A9425F8BC2F}"/>
          </ac:spMkLst>
        </pc:spChg>
        <pc:spChg chg="del">
          <ac:chgData name="Teruyuki Ogawa" userId="eeac5d3d08453363" providerId="LiveId" clId="{514AD4ED-B037-46B6-833F-C70B15E67CC9}" dt="2024-07-30T04:36:22.446" v="80" actId="478"/>
          <ac:spMkLst>
            <pc:docMk/>
            <pc:sldMk cId="1739926607" sldId="338"/>
            <ac:spMk id="68" creationId="{8D6D213D-3FA0-C16F-D21C-78A8530E1338}"/>
          </ac:spMkLst>
        </pc:spChg>
        <pc:spChg chg="del">
          <ac:chgData name="Teruyuki Ogawa" userId="eeac5d3d08453363" providerId="LiveId" clId="{514AD4ED-B037-46B6-833F-C70B15E67CC9}" dt="2024-07-30T04:36:22.446" v="80" actId="478"/>
          <ac:spMkLst>
            <pc:docMk/>
            <pc:sldMk cId="1739926607" sldId="338"/>
            <ac:spMk id="69" creationId="{739CE0CA-90E9-1A55-4071-B130E7A4482A}"/>
          </ac:spMkLst>
        </pc:spChg>
        <pc:spChg chg="del">
          <ac:chgData name="Teruyuki Ogawa" userId="eeac5d3d08453363" providerId="LiveId" clId="{514AD4ED-B037-46B6-833F-C70B15E67CC9}" dt="2024-07-30T04:36:22.446" v="80" actId="478"/>
          <ac:spMkLst>
            <pc:docMk/>
            <pc:sldMk cId="1739926607" sldId="338"/>
            <ac:spMk id="70" creationId="{56FBA62C-9D93-B9CE-639A-F68576E9ED3D}"/>
          </ac:spMkLst>
        </pc:spChg>
        <pc:picChg chg="del">
          <ac:chgData name="Teruyuki Ogawa" userId="eeac5d3d08453363" providerId="LiveId" clId="{514AD4ED-B037-46B6-833F-C70B15E67CC9}" dt="2024-07-30T04:36:22.446" v="80" actId="478"/>
          <ac:picMkLst>
            <pc:docMk/>
            <pc:sldMk cId="1739926607" sldId="338"/>
            <ac:picMk id="61" creationId="{63EFCE91-3109-0FB1-CF51-74B16EF1AE46}"/>
          </ac:picMkLst>
        </pc:picChg>
        <pc:picChg chg="del">
          <ac:chgData name="Teruyuki Ogawa" userId="eeac5d3d08453363" providerId="LiveId" clId="{514AD4ED-B037-46B6-833F-C70B15E67CC9}" dt="2024-07-30T04:36:22.446" v="80" actId="478"/>
          <ac:picMkLst>
            <pc:docMk/>
            <pc:sldMk cId="1739926607" sldId="338"/>
            <ac:picMk id="62" creationId="{BB31B168-8DD9-A1B5-A950-EDCB385E30F5}"/>
          </ac:picMkLst>
        </pc:picChg>
      </pc:sldChg>
      <pc:sldChg chg="addSp delSp modSp mod modTransition addAnim delAnim modShow">
        <pc:chgData name="Teruyuki Ogawa" userId="eeac5d3d08453363" providerId="LiveId" clId="{514AD4ED-B037-46B6-833F-C70B15E67CC9}" dt="2024-07-30T04:55:06.133" v="820"/>
        <pc:sldMkLst>
          <pc:docMk/>
          <pc:sldMk cId="2279671804" sldId="339"/>
        </pc:sldMkLst>
        <pc:spChg chg="add del">
          <ac:chgData name="Teruyuki Ogawa" userId="eeac5d3d08453363" providerId="LiveId" clId="{514AD4ED-B037-46B6-833F-C70B15E67CC9}" dt="2024-07-30T04:36:05.358" v="76" actId="478"/>
          <ac:spMkLst>
            <pc:docMk/>
            <pc:sldMk cId="2279671804" sldId="339"/>
            <ac:spMk id="4" creationId="{B5160BE7-DC95-A62F-54BB-B74245BB7F98}"/>
          </ac:spMkLst>
        </pc:spChg>
        <pc:spChg chg="add del">
          <ac:chgData name="Teruyuki Ogawa" userId="eeac5d3d08453363" providerId="LiveId" clId="{514AD4ED-B037-46B6-833F-C70B15E67CC9}" dt="2024-07-30T04:36:05.358" v="76" actId="478"/>
          <ac:spMkLst>
            <pc:docMk/>
            <pc:sldMk cId="2279671804" sldId="339"/>
            <ac:spMk id="5" creationId="{CCBA2899-E388-ADF8-5593-BF178FBFE669}"/>
          </ac:spMkLst>
        </pc:spChg>
        <pc:spChg chg="add del">
          <ac:chgData name="Teruyuki Ogawa" userId="eeac5d3d08453363" providerId="LiveId" clId="{514AD4ED-B037-46B6-833F-C70B15E67CC9}" dt="2024-07-30T04:36:05.358" v="76" actId="478"/>
          <ac:spMkLst>
            <pc:docMk/>
            <pc:sldMk cId="2279671804" sldId="339"/>
            <ac:spMk id="6" creationId="{BB063FFA-F714-8D06-623C-A567FE72D88A}"/>
          </ac:spMkLst>
        </pc:spChg>
        <pc:spChg chg="add del">
          <ac:chgData name="Teruyuki Ogawa" userId="eeac5d3d08453363" providerId="LiveId" clId="{514AD4ED-B037-46B6-833F-C70B15E67CC9}" dt="2024-07-30T04:36:05.358" v="76" actId="478"/>
          <ac:spMkLst>
            <pc:docMk/>
            <pc:sldMk cId="2279671804" sldId="339"/>
            <ac:spMk id="8" creationId="{3491196D-642E-7315-A31D-D650E249DC3B}"/>
          </ac:spMkLst>
        </pc:spChg>
        <pc:spChg chg="add del">
          <ac:chgData name="Teruyuki Ogawa" userId="eeac5d3d08453363" providerId="LiveId" clId="{514AD4ED-B037-46B6-833F-C70B15E67CC9}" dt="2024-07-30T04:36:05.358" v="76" actId="478"/>
          <ac:spMkLst>
            <pc:docMk/>
            <pc:sldMk cId="2279671804" sldId="339"/>
            <ac:spMk id="9" creationId="{3B04A1EC-B847-B958-9895-0EACB994F25B}"/>
          </ac:spMkLst>
        </pc:spChg>
        <pc:spChg chg="add del">
          <ac:chgData name="Teruyuki Ogawa" userId="eeac5d3d08453363" providerId="LiveId" clId="{514AD4ED-B037-46B6-833F-C70B15E67CC9}" dt="2024-07-30T04:36:05.358" v="76" actId="478"/>
          <ac:spMkLst>
            <pc:docMk/>
            <pc:sldMk cId="2279671804" sldId="339"/>
            <ac:spMk id="11" creationId="{3DBEDF85-2905-E9E9-FC56-65719C0D4B40}"/>
          </ac:spMkLst>
        </pc:spChg>
        <pc:spChg chg="del">
          <ac:chgData name="Teruyuki Ogawa" userId="eeac5d3d08453363" providerId="LiveId" clId="{514AD4ED-B037-46B6-833F-C70B15E67CC9}" dt="2024-07-30T04:35:55.937" v="72" actId="478"/>
          <ac:spMkLst>
            <pc:docMk/>
            <pc:sldMk cId="2279671804" sldId="339"/>
            <ac:spMk id="15" creationId="{1DC58AF9-098E-0B49-27EF-30653E71177E}"/>
          </ac:spMkLst>
        </pc:spChg>
        <pc:spChg chg="del">
          <ac:chgData name="Teruyuki Ogawa" userId="eeac5d3d08453363" providerId="LiveId" clId="{514AD4ED-B037-46B6-833F-C70B15E67CC9}" dt="2024-07-30T04:35:55.937" v="72" actId="478"/>
          <ac:spMkLst>
            <pc:docMk/>
            <pc:sldMk cId="2279671804" sldId="339"/>
            <ac:spMk id="16" creationId="{DCE61441-CFED-445B-06C7-9DBB6351C3E3}"/>
          </ac:spMkLst>
        </pc:spChg>
        <pc:spChg chg="add del">
          <ac:chgData name="Teruyuki Ogawa" userId="eeac5d3d08453363" providerId="LiveId" clId="{514AD4ED-B037-46B6-833F-C70B15E67CC9}" dt="2024-07-30T04:36:05.358" v="76" actId="478"/>
          <ac:spMkLst>
            <pc:docMk/>
            <pc:sldMk cId="2279671804" sldId="339"/>
            <ac:spMk id="18" creationId="{02745B01-AD73-CB2D-D230-28709136637A}"/>
          </ac:spMkLst>
        </pc:spChg>
        <pc:spChg chg="add del">
          <ac:chgData name="Teruyuki Ogawa" userId="eeac5d3d08453363" providerId="LiveId" clId="{514AD4ED-B037-46B6-833F-C70B15E67CC9}" dt="2024-07-30T04:36:05.358" v="76" actId="478"/>
          <ac:spMkLst>
            <pc:docMk/>
            <pc:sldMk cId="2279671804" sldId="339"/>
            <ac:spMk id="19" creationId="{DC2AFF06-B469-BC87-735E-8E84A924B9C9}"/>
          </ac:spMkLst>
        </pc:spChg>
        <pc:spChg chg="add del">
          <ac:chgData name="Teruyuki Ogawa" userId="eeac5d3d08453363" providerId="LiveId" clId="{514AD4ED-B037-46B6-833F-C70B15E67CC9}" dt="2024-07-30T04:36:05.358" v="76" actId="478"/>
          <ac:spMkLst>
            <pc:docMk/>
            <pc:sldMk cId="2279671804" sldId="339"/>
            <ac:spMk id="20" creationId="{A33EB6E2-7538-4DAF-9ECA-759BC4812604}"/>
          </ac:spMkLst>
        </pc:spChg>
        <pc:spChg chg="del">
          <ac:chgData name="Teruyuki Ogawa" userId="eeac5d3d08453363" providerId="LiveId" clId="{514AD4ED-B037-46B6-833F-C70B15E67CC9}" dt="2024-07-30T04:36:05.358" v="76" actId="478"/>
          <ac:spMkLst>
            <pc:docMk/>
            <pc:sldMk cId="2279671804" sldId="339"/>
            <ac:spMk id="21" creationId="{3F26118F-FF31-75A2-E926-DFF3471B1C86}"/>
          </ac:spMkLst>
        </pc:spChg>
        <pc:spChg chg="del">
          <ac:chgData name="Teruyuki Ogawa" userId="eeac5d3d08453363" providerId="LiveId" clId="{514AD4ED-B037-46B6-833F-C70B15E67CC9}" dt="2024-07-30T04:36:05.358" v="76" actId="478"/>
          <ac:spMkLst>
            <pc:docMk/>
            <pc:sldMk cId="2279671804" sldId="339"/>
            <ac:spMk id="22" creationId="{F97A21B5-A693-C5E5-16C1-8A4A66F63005}"/>
          </ac:spMkLst>
        </pc:spChg>
        <pc:spChg chg="add del">
          <ac:chgData name="Teruyuki Ogawa" userId="eeac5d3d08453363" providerId="LiveId" clId="{514AD4ED-B037-46B6-833F-C70B15E67CC9}" dt="2024-07-30T04:36:05.358" v="76" actId="478"/>
          <ac:spMkLst>
            <pc:docMk/>
            <pc:sldMk cId="2279671804" sldId="339"/>
            <ac:spMk id="23" creationId="{7811BFEE-541A-E13D-EB17-A6CC93B67B9C}"/>
          </ac:spMkLst>
        </pc:spChg>
        <pc:spChg chg="add del">
          <ac:chgData name="Teruyuki Ogawa" userId="eeac5d3d08453363" providerId="LiveId" clId="{514AD4ED-B037-46B6-833F-C70B15E67CC9}" dt="2024-07-30T04:36:05.358" v="76" actId="478"/>
          <ac:spMkLst>
            <pc:docMk/>
            <pc:sldMk cId="2279671804" sldId="339"/>
            <ac:spMk id="24" creationId="{DFE45589-1B15-2655-694B-3865F16D0D56}"/>
          </ac:spMkLst>
        </pc:spChg>
        <pc:spChg chg="add mod">
          <ac:chgData name="Teruyuki Ogawa" userId="eeac5d3d08453363" providerId="LiveId" clId="{514AD4ED-B037-46B6-833F-C70B15E67CC9}" dt="2024-07-30T04:35:56.191" v="73"/>
          <ac:spMkLst>
            <pc:docMk/>
            <pc:sldMk cId="2279671804" sldId="339"/>
            <ac:spMk id="25" creationId="{D686F6E7-8779-B631-84A1-196EE18F6615}"/>
          </ac:spMkLst>
        </pc:spChg>
        <pc:spChg chg="add mod">
          <ac:chgData name="Teruyuki Ogawa" userId="eeac5d3d08453363" providerId="LiveId" clId="{514AD4ED-B037-46B6-833F-C70B15E67CC9}" dt="2024-07-30T04:35:56.191" v="73"/>
          <ac:spMkLst>
            <pc:docMk/>
            <pc:sldMk cId="2279671804" sldId="339"/>
            <ac:spMk id="26" creationId="{4D1808ED-2E6D-FE07-1555-0AEDC7456CF4}"/>
          </ac:spMkLst>
        </pc:spChg>
        <pc:spChg chg="add mod">
          <ac:chgData name="Teruyuki Ogawa" userId="eeac5d3d08453363" providerId="LiveId" clId="{514AD4ED-B037-46B6-833F-C70B15E67CC9}" dt="2024-07-30T04:36:08.757" v="77"/>
          <ac:spMkLst>
            <pc:docMk/>
            <pc:sldMk cId="2279671804" sldId="339"/>
            <ac:spMk id="27" creationId="{FE59607E-883B-BC15-A9E9-5F4F57790073}"/>
          </ac:spMkLst>
        </pc:spChg>
        <pc:spChg chg="add mod">
          <ac:chgData name="Teruyuki Ogawa" userId="eeac5d3d08453363" providerId="LiveId" clId="{514AD4ED-B037-46B6-833F-C70B15E67CC9}" dt="2024-07-30T04:36:08.757" v="77"/>
          <ac:spMkLst>
            <pc:docMk/>
            <pc:sldMk cId="2279671804" sldId="339"/>
            <ac:spMk id="28" creationId="{39E148A3-5753-6579-8FA7-5924F15DFAD2}"/>
          </ac:spMkLst>
        </pc:spChg>
        <pc:spChg chg="add mod">
          <ac:chgData name="Teruyuki Ogawa" userId="eeac5d3d08453363" providerId="LiveId" clId="{514AD4ED-B037-46B6-833F-C70B15E67CC9}" dt="2024-07-30T04:36:08.757" v="77"/>
          <ac:spMkLst>
            <pc:docMk/>
            <pc:sldMk cId="2279671804" sldId="339"/>
            <ac:spMk id="29" creationId="{AA69FAC0-F74A-9954-DEF8-41A5D2AF01D5}"/>
          </ac:spMkLst>
        </pc:spChg>
        <pc:picChg chg="add del">
          <ac:chgData name="Teruyuki Ogawa" userId="eeac5d3d08453363" providerId="LiveId" clId="{514AD4ED-B037-46B6-833F-C70B15E67CC9}" dt="2024-07-30T04:36:05.358" v="76" actId="478"/>
          <ac:picMkLst>
            <pc:docMk/>
            <pc:sldMk cId="2279671804" sldId="339"/>
            <ac:picMk id="13" creationId="{3AF4A2BE-3EF6-D77C-9B5C-1A072D4DAA11}"/>
          </ac:picMkLst>
        </pc:picChg>
        <pc:picChg chg="add del">
          <ac:chgData name="Teruyuki Ogawa" userId="eeac5d3d08453363" providerId="LiveId" clId="{514AD4ED-B037-46B6-833F-C70B15E67CC9}" dt="2024-07-30T04:36:05.358" v="76" actId="478"/>
          <ac:picMkLst>
            <pc:docMk/>
            <pc:sldMk cId="2279671804" sldId="339"/>
            <ac:picMk id="17" creationId="{1DB40E45-19B8-A07D-778F-2C0E0E595759}"/>
          </ac:picMkLst>
        </pc:picChg>
      </pc:sldChg>
      <pc:sldChg chg="addSp delSp modSp mod modTransition delAnim modAnim modShow">
        <pc:chgData name="Teruyuki Ogawa" userId="eeac5d3d08453363" providerId="LiveId" clId="{514AD4ED-B037-46B6-833F-C70B15E67CC9}" dt="2024-07-30T04:55:06.133" v="820"/>
        <pc:sldMkLst>
          <pc:docMk/>
          <pc:sldMk cId="962558301" sldId="340"/>
        </pc:sldMkLst>
        <pc:spChg chg="add mod">
          <ac:chgData name="Teruyuki Ogawa" userId="eeac5d3d08453363" providerId="LiveId" clId="{514AD4ED-B037-46B6-833F-C70B15E67CC9}" dt="2024-07-30T04:36:26.080" v="82"/>
          <ac:spMkLst>
            <pc:docMk/>
            <pc:sldMk cId="962558301" sldId="340"/>
            <ac:spMk id="2" creationId="{B41DF783-E777-A776-4929-77DDF9974917}"/>
          </ac:spMkLst>
        </pc:spChg>
        <pc:spChg chg="add mod">
          <ac:chgData name="Teruyuki Ogawa" userId="eeac5d3d08453363" providerId="LiveId" clId="{514AD4ED-B037-46B6-833F-C70B15E67CC9}" dt="2024-07-30T04:36:26.080" v="82"/>
          <ac:spMkLst>
            <pc:docMk/>
            <pc:sldMk cId="962558301" sldId="340"/>
            <ac:spMk id="3" creationId="{AB026CDC-3882-32CF-3123-8C9A59F7ADBC}"/>
          </ac:spMkLst>
        </pc:spChg>
        <pc:spChg chg="add mod">
          <ac:chgData name="Teruyuki Ogawa" userId="eeac5d3d08453363" providerId="LiveId" clId="{514AD4ED-B037-46B6-833F-C70B15E67CC9}" dt="2024-07-30T04:36:26.080" v="82"/>
          <ac:spMkLst>
            <pc:docMk/>
            <pc:sldMk cId="962558301" sldId="340"/>
            <ac:spMk id="7" creationId="{FF789EF2-DA66-B831-433A-BA9C09FF7576}"/>
          </ac:spMkLst>
        </pc:spChg>
        <pc:spChg chg="add mod">
          <ac:chgData name="Teruyuki Ogawa" userId="eeac5d3d08453363" providerId="LiveId" clId="{514AD4ED-B037-46B6-833F-C70B15E67CC9}" dt="2024-07-30T04:36:26.080" v="82"/>
          <ac:spMkLst>
            <pc:docMk/>
            <pc:sldMk cId="962558301" sldId="340"/>
            <ac:spMk id="10" creationId="{D74708BE-8540-8E11-D7A7-4088C0CE6DA0}"/>
          </ac:spMkLst>
        </pc:spChg>
        <pc:spChg chg="add mod">
          <ac:chgData name="Teruyuki Ogawa" userId="eeac5d3d08453363" providerId="LiveId" clId="{514AD4ED-B037-46B6-833F-C70B15E67CC9}" dt="2024-07-30T04:36:26.080" v="82"/>
          <ac:spMkLst>
            <pc:docMk/>
            <pc:sldMk cId="962558301" sldId="340"/>
            <ac:spMk id="12" creationId="{70921157-A538-C35F-A3F3-279C9F92EA44}"/>
          </ac:spMkLst>
        </pc:spChg>
        <pc:spChg chg="add mod">
          <ac:chgData name="Teruyuki Ogawa" userId="eeac5d3d08453363" providerId="LiveId" clId="{514AD4ED-B037-46B6-833F-C70B15E67CC9}" dt="2024-07-30T04:36:26.080" v="82"/>
          <ac:spMkLst>
            <pc:docMk/>
            <pc:sldMk cId="962558301" sldId="340"/>
            <ac:spMk id="14" creationId="{E45AF1A2-FFC0-052B-5442-5989A21952E6}"/>
          </ac:spMkLst>
        </pc:spChg>
        <pc:spChg chg="del">
          <ac:chgData name="Teruyuki Ogawa" userId="eeac5d3d08453363" providerId="LiveId" clId="{514AD4ED-B037-46B6-833F-C70B15E67CC9}" dt="2024-07-30T04:40:03.637" v="149" actId="478"/>
          <ac:spMkLst>
            <pc:docMk/>
            <pc:sldMk cId="962558301" sldId="340"/>
            <ac:spMk id="31" creationId="{2E92C051-65AC-352C-6F0A-8652B0221158}"/>
          </ac:spMkLst>
        </pc:spChg>
        <pc:spChg chg="del">
          <ac:chgData name="Teruyuki Ogawa" userId="eeac5d3d08453363" providerId="LiveId" clId="{514AD4ED-B037-46B6-833F-C70B15E67CC9}" dt="2024-07-30T04:40:03.637" v="149" actId="478"/>
          <ac:spMkLst>
            <pc:docMk/>
            <pc:sldMk cId="962558301" sldId="340"/>
            <ac:spMk id="34" creationId="{75087520-B588-56A4-729E-D7526CCB90A9}"/>
          </ac:spMkLst>
        </pc:spChg>
        <pc:spChg chg="del">
          <ac:chgData name="Teruyuki Ogawa" userId="eeac5d3d08453363" providerId="LiveId" clId="{514AD4ED-B037-46B6-833F-C70B15E67CC9}" dt="2024-07-30T04:40:03.637" v="149" actId="478"/>
          <ac:spMkLst>
            <pc:docMk/>
            <pc:sldMk cId="962558301" sldId="340"/>
            <ac:spMk id="35" creationId="{64F7708B-0229-B705-6A41-261EC8B6CC2D}"/>
          </ac:spMkLst>
        </pc:spChg>
        <pc:spChg chg="del">
          <ac:chgData name="Teruyuki Ogawa" userId="eeac5d3d08453363" providerId="LiveId" clId="{514AD4ED-B037-46B6-833F-C70B15E67CC9}" dt="2024-07-30T04:40:03.637" v="149" actId="478"/>
          <ac:spMkLst>
            <pc:docMk/>
            <pc:sldMk cId="962558301" sldId="340"/>
            <ac:spMk id="46" creationId="{3E32107B-3600-1945-3584-D22FE6ED4CC8}"/>
          </ac:spMkLst>
        </pc:spChg>
        <pc:spChg chg="del">
          <ac:chgData name="Teruyuki Ogawa" userId="eeac5d3d08453363" providerId="LiveId" clId="{514AD4ED-B037-46B6-833F-C70B15E67CC9}" dt="2024-07-30T04:40:03.637" v="149" actId="478"/>
          <ac:spMkLst>
            <pc:docMk/>
            <pc:sldMk cId="962558301" sldId="340"/>
            <ac:spMk id="48" creationId="{DD8FE5B3-33BC-5181-4E35-2E707AFCDD0D}"/>
          </ac:spMkLst>
        </pc:spChg>
        <pc:spChg chg="del">
          <ac:chgData name="Teruyuki Ogawa" userId="eeac5d3d08453363" providerId="LiveId" clId="{514AD4ED-B037-46B6-833F-C70B15E67CC9}" dt="2024-07-30T04:40:03.637" v="149" actId="478"/>
          <ac:spMkLst>
            <pc:docMk/>
            <pc:sldMk cId="962558301" sldId="340"/>
            <ac:spMk id="49" creationId="{21D5008F-E78B-A75A-E3C6-7EAE01BBE685}"/>
          </ac:spMkLst>
        </pc:spChg>
        <pc:spChg chg="del">
          <ac:chgData name="Teruyuki Ogawa" userId="eeac5d3d08453363" providerId="LiveId" clId="{514AD4ED-B037-46B6-833F-C70B15E67CC9}" dt="2024-07-30T04:40:03.637" v="149" actId="478"/>
          <ac:spMkLst>
            <pc:docMk/>
            <pc:sldMk cId="962558301" sldId="340"/>
            <ac:spMk id="50" creationId="{728A68DA-E041-DCBF-5D09-30124B4594E4}"/>
          </ac:spMkLst>
        </pc:spChg>
        <pc:spChg chg="del">
          <ac:chgData name="Teruyuki Ogawa" userId="eeac5d3d08453363" providerId="LiveId" clId="{514AD4ED-B037-46B6-833F-C70B15E67CC9}" dt="2024-07-30T04:40:03.637" v="149" actId="478"/>
          <ac:spMkLst>
            <pc:docMk/>
            <pc:sldMk cId="962558301" sldId="340"/>
            <ac:spMk id="53" creationId="{66121BA0-552B-358C-AA8C-D35CFE77798C}"/>
          </ac:spMkLst>
        </pc:spChg>
        <pc:spChg chg="del">
          <ac:chgData name="Teruyuki Ogawa" userId="eeac5d3d08453363" providerId="LiveId" clId="{514AD4ED-B037-46B6-833F-C70B15E67CC9}" dt="2024-07-30T04:40:03.637" v="149" actId="478"/>
          <ac:spMkLst>
            <pc:docMk/>
            <pc:sldMk cId="962558301" sldId="340"/>
            <ac:spMk id="54" creationId="{8F7092C3-9D93-957A-628F-7B2BB0ED9AB3}"/>
          </ac:spMkLst>
        </pc:spChg>
        <pc:spChg chg="del">
          <ac:chgData name="Teruyuki Ogawa" userId="eeac5d3d08453363" providerId="LiveId" clId="{514AD4ED-B037-46B6-833F-C70B15E67CC9}" dt="2024-07-30T04:40:03.637" v="149" actId="478"/>
          <ac:spMkLst>
            <pc:docMk/>
            <pc:sldMk cId="962558301" sldId="340"/>
            <ac:spMk id="55" creationId="{A8E221C6-1326-8704-125F-C465AB622055}"/>
          </ac:spMkLst>
        </pc:spChg>
        <pc:spChg chg="del">
          <ac:chgData name="Teruyuki Ogawa" userId="eeac5d3d08453363" providerId="LiveId" clId="{514AD4ED-B037-46B6-833F-C70B15E67CC9}" dt="2024-07-30T04:40:03.637" v="149" actId="478"/>
          <ac:spMkLst>
            <pc:docMk/>
            <pc:sldMk cId="962558301" sldId="340"/>
            <ac:spMk id="56" creationId="{44DD94EE-5963-05B6-7768-FB8595A6216E}"/>
          </ac:spMkLst>
        </pc:spChg>
        <pc:spChg chg="del">
          <ac:chgData name="Teruyuki Ogawa" userId="eeac5d3d08453363" providerId="LiveId" clId="{514AD4ED-B037-46B6-833F-C70B15E67CC9}" dt="2024-07-30T04:40:03.637" v="149" actId="478"/>
          <ac:spMkLst>
            <pc:docMk/>
            <pc:sldMk cId="962558301" sldId="340"/>
            <ac:spMk id="57" creationId="{642D4DA8-E9C8-2863-8578-AABF3013298D}"/>
          </ac:spMkLst>
        </pc:spChg>
        <pc:spChg chg="del">
          <ac:chgData name="Teruyuki Ogawa" userId="eeac5d3d08453363" providerId="LiveId" clId="{514AD4ED-B037-46B6-833F-C70B15E67CC9}" dt="2024-07-30T04:40:03.637" v="149" actId="478"/>
          <ac:spMkLst>
            <pc:docMk/>
            <pc:sldMk cId="962558301" sldId="340"/>
            <ac:spMk id="59" creationId="{F6947818-18FE-FFBF-F8AE-7242B774020B}"/>
          </ac:spMkLst>
        </pc:spChg>
        <pc:spChg chg="add mod">
          <ac:chgData name="Teruyuki Ogawa" userId="eeac5d3d08453363" providerId="LiveId" clId="{514AD4ED-B037-46B6-833F-C70B15E67CC9}" dt="2024-07-30T04:36:26.080" v="82"/>
          <ac:spMkLst>
            <pc:docMk/>
            <pc:sldMk cId="962558301" sldId="340"/>
            <ac:spMk id="70" creationId="{7D65DD5A-B2A8-3570-CC1A-3A917BCA9D1A}"/>
          </ac:spMkLst>
        </pc:spChg>
        <pc:spChg chg="add mod">
          <ac:chgData name="Teruyuki Ogawa" userId="eeac5d3d08453363" providerId="LiveId" clId="{514AD4ED-B037-46B6-833F-C70B15E67CC9}" dt="2024-07-30T04:36:26.080" v="82"/>
          <ac:spMkLst>
            <pc:docMk/>
            <pc:sldMk cId="962558301" sldId="340"/>
            <ac:spMk id="71" creationId="{23B292BA-D24B-8A63-B3E6-6DC8069EB789}"/>
          </ac:spMkLst>
        </pc:spChg>
        <pc:spChg chg="mod">
          <ac:chgData name="Teruyuki Ogawa" userId="eeac5d3d08453363" providerId="LiveId" clId="{514AD4ED-B037-46B6-833F-C70B15E67CC9}" dt="2024-07-30T04:41:04.819" v="164" actId="14100"/>
          <ac:spMkLst>
            <pc:docMk/>
            <pc:sldMk cId="962558301" sldId="340"/>
            <ac:spMk id="73" creationId="{7115956E-5548-2818-EC37-8238D06F3BE3}"/>
          </ac:spMkLst>
        </pc:spChg>
        <pc:spChg chg="add mod">
          <ac:chgData name="Teruyuki Ogawa" userId="eeac5d3d08453363" providerId="LiveId" clId="{514AD4ED-B037-46B6-833F-C70B15E67CC9}" dt="2024-07-30T04:36:26.080" v="82"/>
          <ac:spMkLst>
            <pc:docMk/>
            <pc:sldMk cId="962558301" sldId="340"/>
            <ac:spMk id="74" creationId="{A7327B96-85C9-66E2-2511-530965BDC103}"/>
          </ac:spMkLst>
        </pc:spChg>
        <pc:spChg chg="add mod">
          <ac:chgData name="Teruyuki Ogawa" userId="eeac5d3d08453363" providerId="LiveId" clId="{514AD4ED-B037-46B6-833F-C70B15E67CC9}" dt="2024-07-30T04:36:26.080" v="82"/>
          <ac:spMkLst>
            <pc:docMk/>
            <pc:sldMk cId="962558301" sldId="340"/>
            <ac:spMk id="75" creationId="{866403DE-5CC3-F1BF-94D9-AB814D898E30}"/>
          </ac:spMkLst>
        </pc:spChg>
        <pc:spChg chg="add mod">
          <ac:chgData name="Teruyuki Ogawa" userId="eeac5d3d08453363" providerId="LiveId" clId="{514AD4ED-B037-46B6-833F-C70B15E67CC9}" dt="2024-07-30T04:36:26.080" v="82"/>
          <ac:spMkLst>
            <pc:docMk/>
            <pc:sldMk cId="962558301" sldId="340"/>
            <ac:spMk id="76" creationId="{8E59D3F6-6687-7556-CAC6-5555516B3155}"/>
          </ac:spMkLst>
        </pc:spChg>
        <pc:spChg chg="add mod">
          <ac:chgData name="Teruyuki Ogawa" userId="eeac5d3d08453363" providerId="LiveId" clId="{514AD4ED-B037-46B6-833F-C70B15E67CC9}" dt="2024-07-30T04:36:26.080" v="82"/>
          <ac:spMkLst>
            <pc:docMk/>
            <pc:sldMk cId="962558301" sldId="340"/>
            <ac:spMk id="77" creationId="{DEA2B666-2B83-DF83-77DD-B9C70C775B34}"/>
          </ac:spMkLst>
        </pc:spChg>
        <pc:spChg chg="add mod">
          <ac:chgData name="Teruyuki Ogawa" userId="eeac5d3d08453363" providerId="LiveId" clId="{514AD4ED-B037-46B6-833F-C70B15E67CC9}" dt="2024-07-30T04:36:26.080" v="82"/>
          <ac:spMkLst>
            <pc:docMk/>
            <pc:sldMk cId="962558301" sldId="340"/>
            <ac:spMk id="78" creationId="{9F10173D-457A-EA85-D214-6ED564117623}"/>
          </ac:spMkLst>
        </pc:spChg>
        <pc:spChg chg="add mod">
          <ac:chgData name="Teruyuki Ogawa" userId="eeac5d3d08453363" providerId="LiveId" clId="{514AD4ED-B037-46B6-833F-C70B15E67CC9}" dt="2024-07-30T04:40:07.001" v="150"/>
          <ac:spMkLst>
            <pc:docMk/>
            <pc:sldMk cId="962558301" sldId="340"/>
            <ac:spMk id="79" creationId="{CC4DA8CD-2C3B-3CE7-7978-8681B42346AD}"/>
          </ac:spMkLst>
        </pc:spChg>
        <pc:spChg chg="add mod">
          <ac:chgData name="Teruyuki Ogawa" userId="eeac5d3d08453363" providerId="LiveId" clId="{514AD4ED-B037-46B6-833F-C70B15E67CC9}" dt="2024-07-30T04:40:07.001" v="150"/>
          <ac:spMkLst>
            <pc:docMk/>
            <pc:sldMk cId="962558301" sldId="340"/>
            <ac:spMk id="80" creationId="{A41DE06F-F0A0-9A2A-C2EB-0C7840234335}"/>
          </ac:spMkLst>
        </pc:spChg>
        <pc:spChg chg="add mod">
          <ac:chgData name="Teruyuki Ogawa" userId="eeac5d3d08453363" providerId="LiveId" clId="{514AD4ED-B037-46B6-833F-C70B15E67CC9}" dt="2024-07-30T04:40:07.001" v="150"/>
          <ac:spMkLst>
            <pc:docMk/>
            <pc:sldMk cId="962558301" sldId="340"/>
            <ac:spMk id="81" creationId="{CA28936B-2E86-D652-E724-46679E609AFA}"/>
          </ac:spMkLst>
        </pc:spChg>
        <pc:picChg chg="add mod">
          <ac:chgData name="Teruyuki Ogawa" userId="eeac5d3d08453363" providerId="LiveId" clId="{514AD4ED-B037-46B6-833F-C70B15E67CC9}" dt="2024-07-30T04:36:26.080" v="82"/>
          <ac:picMkLst>
            <pc:docMk/>
            <pc:sldMk cId="962558301" sldId="340"/>
            <ac:picMk id="15" creationId="{38CF580D-44DC-999D-FCB8-637D49FF1F9D}"/>
          </ac:picMkLst>
        </pc:picChg>
        <pc:picChg chg="add mod">
          <ac:chgData name="Teruyuki Ogawa" userId="eeac5d3d08453363" providerId="LiveId" clId="{514AD4ED-B037-46B6-833F-C70B15E67CC9}" dt="2024-07-30T04:36:26.080" v="82"/>
          <ac:picMkLst>
            <pc:docMk/>
            <pc:sldMk cId="962558301" sldId="340"/>
            <ac:picMk id="16" creationId="{829A56CA-650E-11D2-63FC-2A318B0CA460}"/>
          </ac:picMkLst>
        </pc:picChg>
        <pc:picChg chg="del">
          <ac:chgData name="Teruyuki Ogawa" userId="eeac5d3d08453363" providerId="LiveId" clId="{514AD4ED-B037-46B6-833F-C70B15E67CC9}" dt="2024-07-30T04:40:03.637" v="149" actId="478"/>
          <ac:picMkLst>
            <pc:docMk/>
            <pc:sldMk cId="962558301" sldId="340"/>
            <ac:picMk id="51" creationId="{F2B09B59-6F6F-3E33-D199-88DFA1EBF67B}"/>
          </ac:picMkLst>
        </pc:picChg>
        <pc:picChg chg="del">
          <ac:chgData name="Teruyuki Ogawa" userId="eeac5d3d08453363" providerId="LiveId" clId="{514AD4ED-B037-46B6-833F-C70B15E67CC9}" dt="2024-07-30T04:40:03.637" v="149" actId="478"/>
          <ac:picMkLst>
            <pc:docMk/>
            <pc:sldMk cId="962558301" sldId="340"/>
            <ac:picMk id="52" creationId="{ED477B38-7794-9541-F0D2-C81073CA225B}"/>
          </ac:picMkLst>
        </pc:picChg>
      </pc:sldChg>
      <pc:sldChg chg="new del">
        <pc:chgData name="Teruyuki Ogawa" userId="eeac5d3d08453363" providerId="LiveId" clId="{514AD4ED-B037-46B6-833F-C70B15E67CC9}" dt="2024-07-30T04:35:08.150" v="5" actId="47"/>
        <pc:sldMkLst>
          <pc:docMk/>
          <pc:sldMk cId="239677952" sldId="341"/>
        </pc:sldMkLst>
      </pc:sldChg>
      <pc:sldChg chg="addSp delSp modSp add mod modTransition delAnim modShow">
        <pc:chgData name="Teruyuki Ogawa" userId="eeac5d3d08453363" providerId="LiveId" clId="{514AD4ED-B037-46B6-833F-C70B15E67CC9}" dt="2024-07-30T04:55:06.133" v="820"/>
        <pc:sldMkLst>
          <pc:docMk/>
          <pc:sldMk cId="1351181823" sldId="341"/>
        </pc:sldMkLst>
        <pc:spChg chg="del">
          <ac:chgData name="Teruyuki Ogawa" userId="eeac5d3d08453363" providerId="LiveId" clId="{514AD4ED-B037-46B6-833F-C70B15E67CC9}" dt="2024-07-30T04:35:11.505" v="7" actId="478"/>
          <ac:spMkLst>
            <pc:docMk/>
            <pc:sldMk cId="1351181823" sldId="341"/>
            <ac:spMk id="2" creationId="{9AAE34AF-7A9B-1183-F0E8-78172FB988A6}"/>
          </ac:spMkLst>
        </pc:spChg>
        <pc:spChg chg="del">
          <ac:chgData name="Teruyuki Ogawa" userId="eeac5d3d08453363" providerId="LiveId" clId="{514AD4ED-B037-46B6-833F-C70B15E67CC9}" dt="2024-07-30T04:35:11.505" v="7" actId="478"/>
          <ac:spMkLst>
            <pc:docMk/>
            <pc:sldMk cId="1351181823" sldId="341"/>
            <ac:spMk id="3" creationId="{C75A5AAE-17B1-EED1-4710-72C0C3B0DA4B}"/>
          </ac:spMkLst>
        </pc:spChg>
        <pc:spChg chg="del">
          <ac:chgData name="Teruyuki Ogawa" userId="eeac5d3d08453363" providerId="LiveId" clId="{514AD4ED-B037-46B6-833F-C70B15E67CC9}" dt="2024-07-30T04:35:35.825" v="23" actId="478"/>
          <ac:spMkLst>
            <pc:docMk/>
            <pc:sldMk cId="1351181823" sldId="341"/>
            <ac:spMk id="6" creationId="{BB063FFA-F714-8D06-623C-A567FE72D88A}"/>
          </ac:spMkLst>
        </pc:spChg>
        <pc:spChg chg="del">
          <ac:chgData name="Teruyuki Ogawa" userId="eeac5d3d08453363" providerId="LiveId" clId="{514AD4ED-B037-46B6-833F-C70B15E67CC9}" dt="2024-07-30T04:35:16.201" v="8" actId="478"/>
          <ac:spMkLst>
            <pc:docMk/>
            <pc:sldMk cId="1351181823" sldId="341"/>
            <ac:spMk id="7" creationId="{F561C8C8-9CEE-CA4C-31F4-E98AB7848CE9}"/>
          </ac:spMkLst>
        </pc:spChg>
        <pc:spChg chg="del">
          <ac:chgData name="Teruyuki Ogawa" userId="eeac5d3d08453363" providerId="LiveId" clId="{514AD4ED-B037-46B6-833F-C70B15E67CC9}" dt="2024-07-30T04:35:35.346" v="22" actId="478"/>
          <ac:spMkLst>
            <pc:docMk/>
            <pc:sldMk cId="1351181823" sldId="341"/>
            <ac:spMk id="8" creationId="{3491196D-642E-7315-A31D-D650E249DC3B}"/>
          </ac:spMkLst>
        </pc:spChg>
        <pc:spChg chg="del">
          <ac:chgData name="Teruyuki Ogawa" userId="eeac5d3d08453363" providerId="LiveId" clId="{514AD4ED-B037-46B6-833F-C70B15E67CC9}" dt="2024-07-30T04:35:34.314" v="21" actId="478"/>
          <ac:spMkLst>
            <pc:docMk/>
            <pc:sldMk cId="1351181823" sldId="341"/>
            <ac:spMk id="9" creationId="{3B04A1EC-B847-B958-9895-0EACB994F25B}"/>
          </ac:spMkLst>
        </pc:spChg>
        <pc:spChg chg="del">
          <ac:chgData name="Teruyuki Ogawa" userId="eeac5d3d08453363" providerId="LiveId" clId="{514AD4ED-B037-46B6-833F-C70B15E67CC9}" dt="2024-07-30T04:35:16.201" v="8" actId="478"/>
          <ac:spMkLst>
            <pc:docMk/>
            <pc:sldMk cId="1351181823" sldId="341"/>
            <ac:spMk id="10" creationId="{B3A0CBBC-9122-CF1D-CA79-47CB00F3EC4A}"/>
          </ac:spMkLst>
        </pc:spChg>
        <pc:spChg chg="del">
          <ac:chgData name="Teruyuki Ogawa" userId="eeac5d3d08453363" providerId="LiveId" clId="{514AD4ED-B037-46B6-833F-C70B15E67CC9}" dt="2024-07-30T04:35:11.505" v="7" actId="478"/>
          <ac:spMkLst>
            <pc:docMk/>
            <pc:sldMk cId="1351181823" sldId="341"/>
            <ac:spMk id="12" creationId="{066677E9-17F1-42EF-65EC-E6FDA62247AA}"/>
          </ac:spMkLst>
        </pc:spChg>
        <pc:spChg chg="del">
          <ac:chgData name="Teruyuki Ogawa" userId="eeac5d3d08453363" providerId="LiveId" clId="{514AD4ED-B037-46B6-833F-C70B15E67CC9}" dt="2024-07-30T04:35:11.505" v="7" actId="478"/>
          <ac:spMkLst>
            <pc:docMk/>
            <pc:sldMk cId="1351181823" sldId="341"/>
            <ac:spMk id="14" creationId="{15854BBF-B8B9-0EC9-F10F-3D5050F5D2FF}"/>
          </ac:spMkLst>
        </pc:spChg>
        <pc:spChg chg="mod">
          <ac:chgData name="Teruyuki Ogawa" userId="eeac5d3d08453363" providerId="LiveId" clId="{514AD4ED-B037-46B6-833F-C70B15E67CC9}" dt="2024-07-30T04:35:51.640" v="71" actId="14100"/>
          <ac:spMkLst>
            <pc:docMk/>
            <pc:sldMk cId="1351181823" sldId="341"/>
            <ac:spMk id="16" creationId="{DCE61441-CFED-445B-06C7-9DBB6351C3E3}"/>
          </ac:spMkLst>
        </pc:spChg>
        <pc:spChg chg="del">
          <ac:chgData name="Teruyuki Ogawa" userId="eeac5d3d08453363" providerId="LiveId" clId="{514AD4ED-B037-46B6-833F-C70B15E67CC9}" dt="2024-07-30T04:35:28.826" v="16" actId="478"/>
          <ac:spMkLst>
            <pc:docMk/>
            <pc:sldMk cId="1351181823" sldId="341"/>
            <ac:spMk id="18" creationId="{02745B01-AD73-CB2D-D230-28709136637A}"/>
          </ac:spMkLst>
        </pc:spChg>
        <pc:spChg chg="del mod">
          <ac:chgData name="Teruyuki Ogawa" userId="eeac5d3d08453363" providerId="LiveId" clId="{514AD4ED-B037-46B6-833F-C70B15E67CC9}" dt="2024-07-30T04:35:27.402" v="15" actId="478"/>
          <ac:spMkLst>
            <pc:docMk/>
            <pc:sldMk cId="1351181823" sldId="341"/>
            <ac:spMk id="19" creationId="{DC2AFF06-B469-BC87-735E-8E84A924B9C9}"/>
          </ac:spMkLst>
        </pc:spChg>
        <pc:spChg chg="del">
          <ac:chgData name="Teruyuki Ogawa" userId="eeac5d3d08453363" providerId="LiveId" clId="{514AD4ED-B037-46B6-833F-C70B15E67CC9}" dt="2024-07-30T04:35:25.428" v="12" actId="478"/>
          <ac:spMkLst>
            <pc:docMk/>
            <pc:sldMk cId="1351181823" sldId="341"/>
            <ac:spMk id="20" creationId="{A33EB6E2-7538-4DAF-9ECA-759BC4812604}"/>
          </ac:spMkLst>
        </pc:spChg>
        <pc:spChg chg="del">
          <ac:chgData name="Teruyuki Ogawa" userId="eeac5d3d08453363" providerId="LiveId" clId="{514AD4ED-B037-46B6-833F-C70B15E67CC9}" dt="2024-07-30T04:35:24.180" v="11" actId="478"/>
          <ac:spMkLst>
            <pc:docMk/>
            <pc:sldMk cId="1351181823" sldId="341"/>
            <ac:spMk id="21" creationId="{3F26118F-FF31-75A2-E926-DFF3471B1C86}"/>
          </ac:spMkLst>
        </pc:spChg>
        <pc:spChg chg="del">
          <ac:chgData name="Teruyuki Ogawa" userId="eeac5d3d08453363" providerId="LiveId" clId="{514AD4ED-B037-46B6-833F-C70B15E67CC9}" dt="2024-07-30T04:35:26.468" v="13" actId="478"/>
          <ac:spMkLst>
            <pc:docMk/>
            <pc:sldMk cId="1351181823" sldId="341"/>
            <ac:spMk id="22" creationId="{F97A21B5-A693-C5E5-16C1-8A4A66F63005}"/>
          </ac:spMkLst>
        </pc:spChg>
        <pc:spChg chg="del">
          <ac:chgData name="Teruyuki Ogawa" userId="eeac5d3d08453363" providerId="LiveId" clId="{514AD4ED-B037-46B6-833F-C70B15E67CC9}" dt="2024-07-30T04:35:33.354" v="20" actId="478"/>
          <ac:spMkLst>
            <pc:docMk/>
            <pc:sldMk cId="1351181823" sldId="341"/>
            <ac:spMk id="23" creationId="{7811BFEE-541A-E13D-EB17-A6CC93B67B9C}"/>
          </ac:spMkLst>
        </pc:spChg>
        <pc:spChg chg="del">
          <ac:chgData name="Teruyuki Ogawa" userId="eeac5d3d08453363" providerId="LiveId" clId="{514AD4ED-B037-46B6-833F-C70B15E67CC9}" dt="2024-07-30T04:35:31.562" v="19" actId="478"/>
          <ac:spMkLst>
            <pc:docMk/>
            <pc:sldMk cId="1351181823" sldId="341"/>
            <ac:spMk id="24" creationId="{DFE45589-1B15-2655-694B-3865F16D0D56}"/>
          </ac:spMkLst>
        </pc:spChg>
        <pc:spChg chg="add mod ord">
          <ac:chgData name="Teruyuki Ogawa" userId="eeac5d3d08453363" providerId="LiveId" clId="{514AD4ED-B037-46B6-833F-C70B15E67CC9}" dt="2024-07-30T04:35:18.744" v="10" actId="167"/>
          <ac:spMkLst>
            <pc:docMk/>
            <pc:sldMk cId="1351181823" sldId="341"/>
            <ac:spMk id="25" creationId="{5C0A21DA-B88B-2C81-FB19-93FBBC254988}"/>
          </ac:spMkLst>
        </pc:spChg>
        <pc:spChg chg="add mod ord">
          <ac:chgData name="Teruyuki Ogawa" userId="eeac5d3d08453363" providerId="LiveId" clId="{514AD4ED-B037-46B6-833F-C70B15E67CC9}" dt="2024-07-30T04:35:18.744" v="10" actId="167"/>
          <ac:spMkLst>
            <pc:docMk/>
            <pc:sldMk cId="1351181823" sldId="341"/>
            <ac:spMk id="26" creationId="{18E8C6B2-B164-EFA3-31CB-74A3B074C8B2}"/>
          </ac:spMkLst>
        </pc:spChg>
        <pc:spChg chg="add mod ord">
          <ac:chgData name="Teruyuki Ogawa" userId="eeac5d3d08453363" providerId="LiveId" clId="{514AD4ED-B037-46B6-833F-C70B15E67CC9}" dt="2024-07-30T04:35:18.744" v="10" actId="167"/>
          <ac:spMkLst>
            <pc:docMk/>
            <pc:sldMk cId="1351181823" sldId="341"/>
            <ac:spMk id="28" creationId="{BCF3501D-4F1C-F317-7476-E2B5FC3EE544}"/>
          </ac:spMkLst>
        </pc:spChg>
        <pc:spChg chg="add mod ord">
          <ac:chgData name="Teruyuki Ogawa" userId="eeac5d3d08453363" providerId="LiveId" clId="{514AD4ED-B037-46B6-833F-C70B15E67CC9}" dt="2024-07-30T04:35:18.744" v="10" actId="167"/>
          <ac:spMkLst>
            <pc:docMk/>
            <pc:sldMk cId="1351181823" sldId="341"/>
            <ac:spMk id="29" creationId="{A28C54CE-EEB2-324F-E882-779F18BEF7B1}"/>
          </ac:spMkLst>
        </pc:spChg>
        <pc:picChg chg="del">
          <ac:chgData name="Teruyuki Ogawa" userId="eeac5d3d08453363" providerId="LiveId" clId="{514AD4ED-B037-46B6-833F-C70B15E67CC9}" dt="2024-07-30T04:35:29.977" v="18" actId="478"/>
          <ac:picMkLst>
            <pc:docMk/>
            <pc:sldMk cId="1351181823" sldId="341"/>
            <ac:picMk id="13" creationId="{3AF4A2BE-3EF6-D77C-9B5C-1A072D4DAA11}"/>
          </ac:picMkLst>
        </pc:picChg>
        <pc:picChg chg="del">
          <ac:chgData name="Teruyuki Ogawa" userId="eeac5d3d08453363" providerId="LiveId" clId="{514AD4ED-B037-46B6-833F-C70B15E67CC9}" dt="2024-07-30T04:35:29.537" v="17" actId="478"/>
          <ac:picMkLst>
            <pc:docMk/>
            <pc:sldMk cId="1351181823" sldId="341"/>
            <ac:picMk id="17" creationId="{1DB40E45-19B8-A07D-778F-2C0E0E595759}"/>
          </ac:picMkLst>
        </pc:picChg>
        <pc:picChg chg="add mod ord">
          <ac:chgData name="Teruyuki Ogawa" userId="eeac5d3d08453363" providerId="LiveId" clId="{514AD4ED-B037-46B6-833F-C70B15E67CC9}" dt="2024-07-30T04:35:18.744" v="10" actId="167"/>
          <ac:picMkLst>
            <pc:docMk/>
            <pc:sldMk cId="1351181823" sldId="341"/>
            <ac:picMk id="27" creationId="{0F95391A-578D-3483-45E8-5E5F42AC2D72}"/>
          </ac:picMkLst>
        </pc:picChg>
      </pc:sldChg>
      <pc:sldChg chg="addSp delSp modSp add mod ord modTransition delAnim modAnim modShow">
        <pc:chgData name="Teruyuki Ogawa" userId="eeac5d3d08453363" providerId="LiveId" clId="{514AD4ED-B037-46B6-833F-C70B15E67CC9}" dt="2024-07-30T04:55:06.133" v="820"/>
        <pc:sldMkLst>
          <pc:docMk/>
          <pc:sldMk cId="2617306132" sldId="342"/>
        </pc:sldMkLst>
        <pc:spChg chg="add mod">
          <ac:chgData name="Teruyuki Ogawa" userId="eeac5d3d08453363" providerId="LiveId" clId="{514AD4ED-B037-46B6-833F-C70B15E67CC9}" dt="2024-07-30T04:39:08.883" v="119"/>
          <ac:spMkLst>
            <pc:docMk/>
            <pc:sldMk cId="2617306132" sldId="342"/>
            <ac:spMk id="2" creationId="{8A56E0F5-39EB-AE4A-584A-AE1163829625}"/>
          </ac:spMkLst>
        </pc:spChg>
        <pc:spChg chg="add mod">
          <ac:chgData name="Teruyuki Ogawa" userId="eeac5d3d08453363" providerId="LiveId" clId="{514AD4ED-B037-46B6-833F-C70B15E67CC9}" dt="2024-07-30T04:39:08.883" v="119"/>
          <ac:spMkLst>
            <pc:docMk/>
            <pc:sldMk cId="2617306132" sldId="342"/>
            <ac:spMk id="3" creationId="{6A1AA459-C908-FD9F-620F-5BC0C6256430}"/>
          </ac:spMkLst>
        </pc:spChg>
        <pc:spChg chg="del">
          <ac:chgData name="Teruyuki Ogawa" userId="eeac5d3d08453363" providerId="LiveId" clId="{514AD4ED-B037-46B6-833F-C70B15E67CC9}" dt="2024-07-30T04:36:32.125" v="87" actId="478"/>
          <ac:spMkLst>
            <pc:docMk/>
            <pc:sldMk cId="2617306132" sldId="342"/>
            <ac:spMk id="4" creationId="{38E9EF0F-A639-7316-A527-B5D6EA64E319}"/>
          </ac:spMkLst>
        </pc:spChg>
        <pc:spChg chg="del">
          <ac:chgData name="Teruyuki Ogawa" userId="eeac5d3d08453363" providerId="LiveId" clId="{514AD4ED-B037-46B6-833F-C70B15E67CC9}" dt="2024-07-30T04:36:32.125" v="87" actId="478"/>
          <ac:spMkLst>
            <pc:docMk/>
            <pc:sldMk cId="2617306132" sldId="342"/>
            <ac:spMk id="5" creationId="{224FDF45-0161-6431-DC1A-21718B50A22D}"/>
          </ac:spMkLst>
        </pc:spChg>
        <pc:spChg chg="del">
          <ac:chgData name="Teruyuki Ogawa" userId="eeac5d3d08453363" providerId="LiveId" clId="{514AD4ED-B037-46B6-833F-C70B15E67CC9}" dt="2024-07-30T04:36:32.793" v="88" actId="478"/>
          <ac:spMkLst>
            <pc:docMk/>
            <pc:sldMk cId="2617306132" sldId="342"/>
            <ac:spMk id="6" creationId="{9EB4BB44-08A8-7034-4D73-90E9D691DBB9}"/>
          </ac:spMkLst>
        </pc:spChg>
        <pc:spChg chg="del">
          <ac:chgData name="Teruyuki Ogawa" userId="eeac5d3d08453363" providerId="LiveId" clId="{514AD4ED-B037-46B6-833F-C70B15E67CC9}" dt="2024-07-30T04:36:32.125" v="87" actId="478"/>
          <ac:spMkLst>
            <pc:docMk/>
            <pc:sldMk cId="2617306132" sldId="342"/>
            <ac:spMk id="8" creationId="{A60EB5EF-AAD8-4169-A935-121E24A3461C}"/>
          </ac:spMkLst>
        </pc:spChg>
        <pc:spChg chg="del">
          <ac:chgData name="Teruyuki Ogawa" userId="eeac5d3d08453363" providerId="LiveId" clId="{514AD4ED-B037-46B6-833F-C70B15E67CC9}" dt="2024-07-30T04:36:32.125" v="87" actId="478"/>
          <ac:spMkLst>
            <pc:docMk/>
            <pc:sldMk cId="2617306132" sldId="342"/>
            <ac:spMk id="9" creationId="{E72C7153-2886-A6C6-B8FD-458AE5E4BB9B}"/>
          </ac:spMkLst>
        </pc:spChg>
        <pc:spChg chg="del">
          <ac:chgData name="Teruyuki Ogawa" userId="eeac5d3d08453363" providerId="LiveId" clId="{514AD4ED-B037-46B6-833F-C70B15E67CC9}" dt="2024-07-30T04:36:32.125" v="87" actId="478"/>
          <ac:spMkLst>
            <pc:docMk/>
            <pc:sldMk cId="2617306132" sldId="342"/>
            <ac:spMk id="11" creationId="{BA144BB2-999D-4E37-64A5-E10B41B1AA98}"/>
          </ac:spMkLst>
        </pc:spChg>
        <pc:spChg chg="add mod">
          <ac:chgData name="Teruyuki Ogawa" userId="eeac5d3d08453363" providerId="LiveId" clId="{514AD4ED-B037-46B6-833F-C70B15E67CC9}" dt="2024-07-30T04:39:08.883" v="119"/>
          <ac:spMkLst>
            <pc:docMk/>
            <pc:sldMk cId="2617306132" sldId="342"/>
            <ac:spMk id="12" creationId="{C1C69611-550D-CE6A-A9CD-BDA0E37D7462}"/>
          </ac:spMkLst>
        </pc:spChg>
        <pc:spChg chg="add mod">
          <ac:chgData name="Teruyuki Ogawa" userId="eeac5d3d08453363" providerId="LiveId" clId="{514AD4ED-B037-46B6-833F-C70B15E67CC9}" dt="2024-07-30T04:39:08.883" v="119"/>
          <ac:spMkLst>
            <pc:docMk/>
            <pc:sldMk cId="2617306132" sldId="342"/>
            <ac:spMk id="14" creationId="{8289D76D-A5B4-049F-EE0B-B8F14F7C43D3}"/>
          </ac:spMkLst>
        </pc:spChg>
        <pc:spChg chg="add mod">
          <ac:chgData name="Teruyuki Ogawa" userId="eeac5d3d08453363" providerId="LiveId" clId="{514AD4ED-B037-46B6-833F-C70B15E67CC9}" dt="2024-07-30T04:39:08.883" v="119"/>
          <ac:spMkLst>
            <pc:docMk/>
            <pc:sldMk cId="2617306132" sldId="342"/>
            <ac:spMk id="15" creationId="{59611D88-1EDC-91FE-F61E-D75E18D3B513}"/>
          </ac:spMkLst>
        </pc:spChg>
        <pc:spChg chg="add mod">
          <ac:chgData name="Teruyuki Ogawa" userId="eeac5d3d08453363" providerId="LiveId" clId="{514AD4ED-B037-46B6-833F-C70B15E67CC9}" dt="2024-07-30T04:39:08.883" v="119"/>
          <ac:spMkLst>
            <pc:docMk/>
            <pc:sldMk cId="2617306132" sldId="342"/>
            <ac:spMk id="16" creationId="{F127745F-E71B-1A0B-E24E-506D7E982508}"/>
          </ac:spMkLst>
        </pc:spChg>
        <pc:spChg chg="del">
          <ac:chgData name="Teruyuki Ogawa" userId="eeac5d3d08453363" providerId="LiveId" clId="{514AD4ED-B037-46B6-833F-C70B15E67CC9}" dt="2024-07-30T04:36:32.125" v="87" actId="478"/>
          <ac:spMkLst>
            <pc:docMk/>
            <pc:sldMk cId="2617306132" sldId="342"/>
            <ac:spMk id="17" creationId="{06143E10-1111-034B-0353-EBFC1D1C5639}"/>
          </ac:spMkLst>
        </pc:spChg>
        <pc:spChg chg="del">
          <ac:chgData name="Teruyuki Ogawa" userId="eeac5d3d08453363" providerId="LiveId" clId="{514AD4ED-B037-46B6-833F-C70B15E67CC9}" dt="2024-07-30T04:36:32.125" v="87" actId="478"/>
          <ac:spMkLst>
            <pc:docMk/>
            <pc:sldMk cId="2617306132" sldId="342"/>
            <ac:spMk id="18" creationId="{5DBF210F-69A7-DE72-A959-00E7207F9ABF}"/>
          </ac:spMkLst>
        </pc:spChg>
        <pc:spChg chg="del">
          <ac:chgData name="Teruyuki Ogawa" userId="eeac5d3d08453363" providerId="LiveId" clId="{514AD4ED-B037-46B6-833F-C70B15E67CC9}" dt="2024-07-30T04:36:32.125" v="87" actId="478"/>
          <ac:spMkLst>
            <pc:docMk/>
            <pc:sldMk cId="2617306132" sldId="342"/>
            <ac:spMk id="19" creationId="{3F1C5E9C-7AF8-FE71-C53C-560A2C7A4B5D}"/>
          </ac:spMkLst>
        </pc:spChg>
        <pc:spChg chg="del">
          <ac:chgData name="Teruyuki Ogawa" userId="eeac5d3d08453363" providerId="LiveId" clId="{514AD4ED-B037-46B6-833F-C70B15E67CC9}" dt="2024-07-30T04:36:32.125" v="87" actId="478"/>
          <ac:spMkLst>
            <pc:docMk/>
            <pc:sldMk cId="2617306132" sldId="342"/>
            <ac:spMk id="20" creationId="{08EAF3B6-EA34-0710-7109-F22E84427563}"/>
          </ac:spMkLst>
        </pc:spChg>
        <pc:spChg chg="del">
          <ac:chgData name="Teruyuki Ogawa" userId="eeac5d3d08453363" providerId="LiveId" clId="{514AD4ED-B037-46B6-833F-C70B15E67CC9}" dt="2024-07-30T04:36:32.125" v="87" actId="478"/>
          <ac:spMkLst>
            <pc:docMk/>
            <pc:sldMk cId="2617306132" sldId="342"/>
            <ac:spMk id="22" creationId="{0FFA4E7D-30C5-6387-200F-A7D1CDEC77A3}"/>
          </ac:spMkLst>
        </pc:spChg>
        <pc:spChg chg="del">
          <ac:chgData name="Teruyuki Ogawa" userId="eeac5d3d08453363" providerId="LiveId" clId="{514AD4ED-B037-46B6-833F-C70B15E67CC9}" dt="2024-07-30T04:36:32.125" v="87" actId="478"/>
          <ac:spMkLst>
            <pc:docMk/>
            <pc:sldMk cId="2617306132" sldId="342"/>
            <ac:spMk id="23" creationId="{DB2410BE-FB9D-916F-D755-C581C6A175BE}"/>
          </ac:spMkLst>
        </pc:spChg>
        <pc:spChg chg="del">
          <ac:chgData name="Teruyuki Ogawa" userId="eeac5d3d08453363" providerId="LiveId" clId="{514AD4ED-B037-46B6-833F-C70B15E67CC9}" dt="2024-07-30T04:36:32.125" v="87" actId="478"/>
          <ac:spMkLst>
            <pc:docMk/>
            <pc:sldMk cId="2617306132" sldId="342"/>
            <ac:spMk id="25" creationId="{02A1FD3D-16A9-4B1D-56E6-BEF6E873B0C9}"/>
          </ac:spMkLst>
        </pc:spChg>
        <pc:spChg chg="del">
          <ac:chgData name="Teruyuki Ogawa" userId="eeac5d3d08453363" providerId="LiveId" clId="{514AD4ED-B037-46B6-833F-C70B15E67CC9}" dt="2024-07-30T04:36:32.125" v="87" actId="478"/>
          <ac:spMkLst>
            <pc:docMk/>
            <pc:sldMk cId="2617306132" sldId="342"/>
            <ac:spMk id="26" creationId="{AB72BF7C-4811-9448-B48E-7E5DF8C82EB8}"/>
          </ac:spMkLst>
        </pc:spChg>
        <pc:spChg chg="del">
          <ac:chgData name="Teruyuki Ogawa" userId="eeac5d3d08453363" providerId="LiveId" clId="{514AD4ED-B037-46B6-833F-C70B15E67CC9}" dt="2024-07-30T04:36:32.125" v="87" actId="478"/>
          <ac:spMkLst>
            <pc:docMk/>
            <pc:sldMk cId="2617306132" sldId="342"/>
            <ac:spMk id="28" creationId="{84668CB3-9932-10C8-B36A-C2CFFEC8AE0B}"/>
          </ac:spMkLst>
        </pc:spChg>
        <pc:spChg chg="del">
          <ac:chgData name="Teruyuki Ogawa" userId="eeac5d3d08453363" providerId="LiveId" clId="{514AD4ED-B037-46B6-833F-C70B15E67CC9}" dt="2024-07-30T04:36:32.125" v="87" actId="478"/>
          <ac:spMkLst>
            <pc:docMk/>
            <pc:sldMk cId="2617306132" sldId="342"/>
            <ac:spMk id="30" creationId="{4A81C0CA-E49C-2B64-BE76-737AA47B870E}"/>
          </ac:spMkLst>
        </pc:spChg>
        <pc:spChg chg="del">
          <ac:chgData name="Teruyuki Ogawa" userId="eeac5d3d08453363" providerId="LiveId" clId="{514AD4ED-B037-46B6-833F-C70B15E67CC9}" dt="2024-07-30T04:36:32.125" v="87" actId="478"/>
          <ac:spMkLst>
            <pc:docMk/>
            <pc:sldMk cId="2617306132" sldId="342"/>
            <ac:spMk id="33" creationId="{6401B943-DE6F-D710-7B3A-DFF79A83902D}"/>
          </ac:spMkLst>
        </pc:spChg>
        <pc:spChg chg="del">
          <ac:chgData name="Teruyuki Ogawa" userId="eeac5d3d08453363" providerId="LiveId" clId="{514AD4ED-B037-46B6-833F-C70B15E67CC9}" dt="2024-07-30T04:36:32.125" v="87" actId="478"/>
          <ac:spMkLst>
            <pc:docMk/>
            <pc:sldMk cId="2617306132" sldId="342"/>
            <ac:spMk id="37" creationId="{DD958DCF-C5F0-D5E8-657E-A6D8F1DBBDBD}"/>
          </ac:spMkLst>
        </pc:spChg>
        <pc:spChg chg="del">
          <ac:chgData name="Teruyuki Ogawa" userId="eeac5d3d08453363" providerId="LiveId" clId="{514AD4ED-B037-46B6-833F-C70B15E67CC9}" dt="2024-07-30T04:36:32.125" v="87" actId="478"/>
          <ac:spMkLst>
            <pc:docMk/>
            <pc:sldMk cId="2617306132" sldId="342"/>
            <ac:spMk id="38" creationId="{7C137391-8628-D21D-1EC4-8015ABCC800C}"/>
          </ac:spMkLst>
        </pc:spChg>
        <pc:spChg chg="del">
          <ac:chgData name="Teruyuki Ogawa" userId="eeac5d3d08453363" providerId="LiveId" clId="{514AD4ED-B037-46B6-833F-C70B15E67CC9}" dt="2024-07-30T04:36:32.125" v="87" actId="478"/>
          <ac:spMkLst>
            <pc:docMk/>
            <pc:sldMk cId="2617306132" sldId="342"/>
            <ac:spMk id="40" creationId="{69466BE0-1FF5-9B42-96C6-6857E859F748}"/>
          </ac:spMkLst>
        </pc:spChg>
        <pc:spChg chg="del">
          <ac:chgData name="Teruyuki Ogawa" userId="eeac5d3d08453363" providerId="LiveId" clId="{514AD4ED-B037-46B6-833F-C70B15E67CC9}" dt="2024-07-30T04:36:32.125" v="87" actId="478"/>
          <ac:spMkLst>
            <pc:docMk/>
            <pc:sldMk cId="2617306132" sldId="342"/>
            <ac:spMk id="41" creationId="{628DAAFC-E4EA-6908-39E4-E1E292049212}"/>
          </ac:spMkLst>
        </pc:spChg>
        <pc:spChg chg="del">
          <ac:chgData name="Teruyuki Ogawa" userId="eeac5d3d08453363" providerId="LiveId" clId="{514AD4ED-B037-46B6-833F-C70B15E67CC9}" dt="2024-07-30T04:36:32.125" v="87" actId="478"/>
          <ac:spMkLst>
            <pc:docMk/>
            <pc:sldMk cId="2617306132" sldId="342"/>
            <ac:spMk id="43" creationId="{DBA652EF-F01D-39E3-1AC4-37104E830E5F}"/>
          </ac:spMkLst>
        </pc:spChg>
        <pc:spChg chg="del">
          <ac:chgData name="Teruyuki Ogawa" userId="eeac5d3d08453363" providerId="LiveId" clId="{514AD4ED-B037-46B6-833F-C70B15E67CC9}" dt="2024-07-30T04:36:32.125" v="87" actId="478"/>
          <ac:spMkLst>
            <pc:docMk/>
            <pc:sldMk cId="2617306132" sldId="342"/>
            <ac:spMk id="44" creationId="{0099AC6D-0F50-5A19-F919-345AD7EAB1F3}"/>
          </ac:spMkLst>
        </pc:spChg>
        <pc:spChg chg="del">
          <ac:chgData name="Teruyuki Ogawa" userId="eeac5d3d08453363" providerId="LiveId" clId="{514AD4ED-B037-46B6-833F-C70B15E67CC9}" dt="2024-07-30T04:36:32.125" v="87" actId="478"/>
          <ac:spMkLst>
            <pc:docMk/>
            <pc:sldMk cId="2617306132" sldId="342"/>
            <ac:spMk id="45" creationId="{117C8B0B-08E5-88F0-9A0C-B1A7A11CD0A3}"/>
          </ac:spMkLst>
        </pc:spChg>
        <pc:spChg chg="del">
          <ac:chgData name="Teruyuki Ogawa" userId="eeac5d3d08453363" providerId="LiveId" clId="{514AD4ED-B037-46B6-833F-C70B15E67CC9}" dt="2024-07-30T04:36:32.125" v="87" actId="478"/>
          <ac:spMkLst>
            <pc:docMk/>
            <pc:sldMk cId="2617306132" sldId="342"/>
            <ac:spMk id="47" creationId="{A52F5A75-B153-09CF-992C-F7A378D7916F}"/>
          </ac:spMkLst>
        </pc:spChg>
        <pc:spChg chg="mod">
          <ac:chgData name="Teruyuki Ogawa" userId="eeac5d3d08453363" providerId="LiveId" clId="{514AD4ED-B037-46B6-833F-C70B15E67CC9}" dt="2024-07-30T04:37:32.994" v="102" actId="20577"/>
          <ac:spMkLst>
            <pc:docMk/>
            <pc:sldMk cId="2617306132" sldId="342"/>
            <ac:spMk id="48" creationId="{DD8FE5B3-33BC-5181-4E35-2E707AFCDD0D}"/>
          </ac:spMkLst>
        </pc:spChg>
        <pc:spChg chg="del">
          <ac:chgData name="Teruyuki Ogawa" userId="eeac5d3d08453363" providerId="LiveId" clId="{514AD4ED-B037-46B6-833F-C70B15E67CC9}" dt="2024-07-30T04:36:32.125" v="87" actId="478"/>
          <ac:spMkLst>
            <pc:docMk/>
            <pc:sldMk cId="2617306132" sldId="342"/>
            <ac:spMk id="58" creationId="{AC87CDF8-30EF-839E-66A3-2461CC68DF9B}"/>
          </ac:spMkLst>
        </pc:spChg>
        <pc:spChg chg="mod modVis">
          <ac:chgData name="Teruyuki Ogawa" userId="eeac5d3d08453363" providerId="LiveId" clId="{514AD4ED-B037-46B6-833F-C70B15E67CC9}" dt="2024-07-30T04:37:36.226" v="103" actId="14429"/>
          <ac:spMkLst>
            <pc:docMk/>
            <pc:sldMk cId="2617306132" sldId="342"/>
            <ac:spMk id="59" creationId="{F6947818-18FE-FFBF-F8AE-7242B774020B}"/>
          </ac:spMkLst>
        </pc:spChg>
        <pc:spChg chg="del">
          <ac:chgData name="Teruyuki Ogawa" userId="eeac5d3d08453363" providerId="LiveId" clId="{514AD4ED-B037-46B6-833F-C70B15E67CC9}" dt="2024-07-30T04:36:32.125" v="87" actId="478"/>
          <ac:spMkLst>
            <pc:docMk/>
            <pc:sldMk cId="2617306132" sldId="342"/>
            <ac:spMk id="61" creationId="{88A1FFDA-32FF-6E10-E417-613E8C0B5D0D}"/>
          </ac:spMkLst>
        </pc:spChg>
        <pc:spChg chg="del">
          <ac:chgData name="Teruyuki Ogawa" userId="eeac5d3d08453363" providerId="LiveId" clId="{514AD4ED-B037-46B6-833F-C70B15E67CC9}" dt="2024-07-30T04:36:32.125" v="87" actId="478"/>
          <ac:spMkLst>
            <pc:docMk/>
            <pc:sldMk cId="2617306132" sldId="342"/>
            <ac:spMk id="63" creationId="{FD3843F0-9837-F67E-E6A2-950BCBBCFB42}"/>
          </ac:spMkLst>
        </pc:spChg>
        <pc:spChg chg="del">
          <ac:chgData name="Teruyuki Ogawa" userId="eeac5d3d08453363" providerId="LiveId" clId="{514AD4ED-B037-46B6-833F-C70B15E67CC9}" dt="2024-07-30T04:36:32.125" v="87" actId="478"/>
          <ac:spMkLst>
            <pc:docMk/>
            <pc:sldMk cId="2617306132" sldId="342"/>
            <ac:spMk id="64" creationId="{699E8472-8543-F849-B446-7BCE9CDD5924}"/>
          </ac:spMkLst>
        </pc:spChg>
        <pc:spChg chg="del">
          <ac:chgData name="Teruyuki Ogawa" userId="eeac5d3d08453363" providerId="LiveId" clId="{514AD4ED-B037-46B6-833F-C70B15E67CC9}" dt="2024-07-30T04:36:32.125" v="87" actId="478"/>
          <ac:spMkLst>
            <pc:docMk/>
            <pc:sldMk cId="2617306132" sldId="342"/>
            <ac:spMk id="65" creationId="{3091C536-3AEB-3326-B58A-90ED8428D1D7}"/>
          </ac:spMkLst>
        </pc:spChg>
        <pc:spChg chg="del">
          <ac:chgData name="Teruyuki Ogawa" userId="eeac5d3d08453363" providerId="LiveId" clId="{514AD4ED-B037-46B6-833F-C70B15E67CC9}" dt="2024-07-30T04:36:32.125" v="87" actId="478"/>
          <ac:spMkLst>
            <pc:docMk/>
            <pc:sldMk cId="2617306132" sldId="342"/>
            <ac:spMk id="67" creationId="{920C9F51-6BCC-D439-CC4F-108294EF22B4}"/>
          </ac:spMkLst>
        </pc:spChg>
        <pc:spChg chg="del">
          <ac:chgData name="Teruyuki Ogawa" userId="eeac5d3d08453363" providerId="LiveId" clId="{514AD4ED-B037-46B6-833F-C70B15E67CC9}" dt="2024-07-30T04:36:32.125" v="87" actId="478"/>
          <ac:spMkLst>
            <pc:docMk/>
            <pc:sldMk cId="2617306132" sldId="342"/>
            <ac:spMk id="69" creationId="{654D8473-817C-36E4-9F74-C13880F460B1}"/>
          </ac:spMkLst>
        </pc:spChg>
        <pc:spChg chg="add mod">
          <ac:chgData name="Teruyuki Ogawa" userId="eeac5d3d08453363" providerId="LiveId" clId="{514AD4ED-B037-46B6-833F-C70B15E67CC9}" dt="2024-07-30T04:39:08.883" v="119"/>
          <ac:spMkLst>
            <pc:docMk/>
            <pc:sldMk cId="2617306132" sldId="342"/>
            <ac:spMk id="70" creationId="{227AD53E-597D-2981-D5B5-07A7E7D5A7C6}"/>
          </ac:spMkLst>
        </pc:spChg>
        <pc:spChg chg="add mod">
          <ac:chgData name="Teruyuki Ogawa" userId="eeac5d3d08453363" providerId="LiveId" clId="{514AD4ED-B037-46B6-833F-C70B15E67CC9}" dt="2024-07-30T04:39:08.883" v="119"/>
          <ac:spMkLst>
            <pc:docMk/>
            <pc:sldMk cId="2617306132" sldId="342"/>
            <ac:spMk id="71" creationId="{64115D2D-592A-1534-D917-4ED2CCCDBF0D}"/>
          </ac:spMkLst>
        </pc:spChg>
        <pc:spChg chg="del">
          <ac:chgData name="Teruyuki Ogawa" userId="eeac5d3d08453363" providerId="LiveId" clId="{514AD4ED-B037-46B6-833F-C70B15E67CC9}" dt="2024-07-30T04:36:32.125" v="87" actId="478"/>
          <ac:spMkLst>
            <pc:docMk/>
            <pc:sldMk cId="2617306132" sldId="342"/>
            <ac:spMk id="72" creationId="{20B69636-05B8-6DE9-A001-8D352A585AB3}"/>
          </ac:spMkLst>
        </pc:spChg>
        <pc:spChg chg="del">
          <ac:chgData name="Teruyuki Ogawa" userId="eeac5d3d08453363" providerId="LiveId" clId="{514AD4ED-B037-46B6-833F-C70B15E67CC9}" dt="2024-07-30T04:36:32.125" v="87" actId="478"/>
          <ac:spMkLst>
            <pc:docMk/>
            <pc:sldMk cId="2617306132" sldId="342"/>
            <ac:spMk id="73" creationId="{7115956E-5548-2818-EC37-8238D06F3BE3}"/>
          </ac:spMkLst>
        </pc:spChg>
        <pc:spChg chg="add mod">
          <ac:chgData name="Teruyuki Ogawa" userId="eeac5d3d08453363" providerId="LiveId" clId="{514AD4ED-B037-46B6-833F-C70B15E67CC9}" dt="2024-07-30T04:39:08.883" v="119"/>
          <ac:spMkLst>
            <pc:docMk/>
            <pc:sldMk cId="2617306132" sldId="342"/>
            <ac:spMk id="74" creationId="{BC53515D-29D1-4052-F374-7C797DD375E7}"/>
          </ac:spMkLst>
        </pc:spChg>
        <pc:spChg chg="add mod">
          <ac:chgData name="Teruyuki Ogawa" userId="eeac5d3d08453363" providerId="LiveId" clId="{514AD4ED-B037-46B6-833F-C70B15E67CC9}" dt="2024-07-30T04:39:08.883" v="119"/>
          <ac:spMkLst>
            <pc:docMk/>
            <pc:sldMk cId="2617306132" sldId="342"/>
            <ac:spMk id="75" creationId="{4764AA44-AFA7-C7FA-CDB7-926651830952}"/>
          </ac:spMkLst>
        </pc:spChg>
        <pc:picChg chg="add mod">
          <ac:chgData name="Teruyuki Ogawa" userId="eeac5d3d08453363" providerId="LiveId" clId="{514AD4ED-B037-46B6-833F-C70B15E67CC9}" dt="2024-07-30T04:39:08.883" v="119"/>
          <ac:picMkLst>
            <pc:docMk/>
            <pc:sldMk cId="2617306132" sldId="342"/>
            <ac:picMk id="7" creationId="{D97A7C58-392D-6551-9350-0898CA29B7B1}"/>
          </ac:picMkLst>
        </pc:picChg>
        <pc:picChg chg="add mod">
          <ac:chgData name="Teruyuki Ogawa" userId="eeac5d3d08453363" providerId="LiveId" clId="{514AD4ED-B037-46B6-833F-C70B15E67CC9}" dt="2024-07-30T04:39:08.883" v="119"/>
          <ac:picMkLst>
            <pc:docMk/>
            <pc:sldMk cId="2617306132" sldId="342"/>
            <ac:picMk id="10" creationId="{4DFB6B73-67D7-73C7-F424-503E15C42B9E}"/>
          </ac:picMkLst>
        </pc:picChg>
        <pc:picChg chg="del">
          <ac:chgData name="Teruyuki Ogawa" userId="eeac5d3d08453363" providerId="LiveId" clId="{514AD4ED-B037-46B6-833F-C70B15E67CC9}" dt="2024-07-30T04:36:32.125" v="87" actId="478"/>
          <ac:picMkLst>
            <pc:docMk/>
            <pc:sldMk cId="2617306132" sldId="342"/>
            <ac:picMk id="13" creationId="{454594E3-4E4F-E8D0-EDAC-808FAC051100}"/>
          </ac:picMkLst>
        </pc:picChg>
        <pc:picChg chg="del">
          <ac:chgData name="Teruyuki Ogawa" userId="eeac5d3d08453363" providerId="LiveId" clId="{514AD4ED-B037-46B6-833F-C70B15E67CC9}" dt="2024-07-30T04:36:32.125" v="87" actId="478"/>
          <ac:picMkLst>
            <pc:docMk/>
            <pc:sldMk cId="2617306132" sldId="342"/>
            <ac:picMk id="21" creationId="{E8534708-86DD-3451-744E-67EC72139F54}"/>
          </ac:picMkLst>
        </pc:picChg>
        <pc:picChg chg="del">
          <ac:chgData name="Teruyuki Ogawa" userId="eeac5d3d08453363" providerId="LiveId" clId="{514AD4ED-B037-46B6-833F-C70B15E67CC9}" dt="2024-07-30T04:36:32.125" v="87" actId="478"/>
          <ac:picMkLst>
            <pc:docMk/>
            <pc:sldMk cId="2617306132" sldId="342"/>
            <ac:picMk id="24" creationId="{D4F57A62-ECC1-2A88-CA84-FA8C440DC3E9}"/>
          </ac:picMkLst>
        </pc:picChg>
        <pc:picChg chg="del">
          <ac:chgData name="Teruyuki Ogawa" userId="eeac5d3d08453363" providerId="LiveId" clId="{514AD4ED-B037-46B6-833F-C70B15E67CC9}" dt="2024-07-30T04:36:32.125" v="87" actId="478"/>
          <ac:picMkLst>
            <pc:docMk/>
            <pc:sldMk cId="2617306132" sldId="342"/>
            <ac:picMk id="27" creationId="{33FAA8D1-1C44-D500-26CA-BC1ABBA21AE6}"/>
          </ac:picMkLst>
        </pc:picChg>
        <pc:picChg chg="del">
          <ac:chgData name="Teruyuki Ogawa" userId="eeac5d3d08453363" providerId="LiveId" clId="{514AD4ED-B037-46B6-833F-C70B15E67CC9}" dt="2024-07-30T04:36:32.125" v="87" actId="478"/>
          <ac:picMkLst>
            <pc:docMk/>
            <pc:sldMk cId="2617306132" sldId="342"/>
            <ac:picMk id="29" creationId="{87F6AE4F-C4B5-622B-C984-5C95D772B1A8}"/>
          </ac:picMkLst>
        </pc:picChg>
        <pc:picChg chg="del">
          <ac:chgData name="Teruyuki Ogawa" userId="eeac5d3d08453363" providerId="LiveId" clId="{514AD4ED-B037-46B6-833F-C70B15E67CC9}" dt="2024-07-30T04:36:32.125" v="87" actId="478"/>
          <ac:picMkLst>
            <pc:docMk/>
            <pc:sldMk cId="2617306132" sldId="342"/>
            <ac:picMk id="32" creationId="{4D732A2D-50DE-9E17-E9B7-9ECF0A0D1517}"/>
          </ac:picMkLst>
        </pc:picChg>
        <pc:picChg chg="del">
          <ac:chgData name="Teruyuki Ogawa" userId="eeac5d3d08453363" providerId="LiveId" clId="{514AD4ED-B037-46B6-833F-C70B15E67CC9}" dt="2024-07-30T04:36:32.125" v="87" actId="478"/>
          <ac:picMkLst>
            <pc:docMk/>
            <pc:sldMk cId="2617306132" sldId="342"/>
            <ac:picMk id="36" creationId="{DD0790F2-8233-71E3-ADC5-E057A6F7E45F}"/>
          </ac:picMkLst>
        </pc:picChg>
        <pc:picChg chg="del">
          <ac:chgData name="Teruyuki Ogawa" userId="eeac5d3d08453363" providerId="LiveId" clId="{514AD4ED-B037-46B6-833F-C70B15E67CC9}" dt="2024-07-30T04:36:32.125" v="87" actId="478"/>
          <ac:picMkLst>
            <pc:docMk/>
            <pc:sldMk cId="2617306132" sldId="342"/>
            <ac:picMk id="39" creationId="{2DEBF59E-D933-8FCF-6000-3E0B1108523E}"/>
          </ac:picMkLst>
        </pc:picChg>
        <pc:picChg chg="del">
          <ac:chgData name="Teruyuki Ogawa" userId="eeac5d3d08453363" providerId="LiveId" clId="{514AD4ED-B037-46B6-833F-C70B15E67CC9}" dt="2024-07-30T04:36:32.125" v="87" actId="478"/>
          <ac:picMkLst>
            <pc:docMk/>
            <pc:sldMk cId="2617306132" sldId="342"/>
            <ac:picMk id="42" creationId="{1C7F9C42-E6DE-5BD0-402A-50A1D3AA395A}"/>
          </ac:picMkLst>
        </pc:picChg>
        <pc:picChg chg="del">
          <ac:chgData name="Teruyuki Ogawa" userId="eeac5d3d08453363" providerId="LiveId" clId="{514AD4ED-B037-46B6-833F-C70B15E67CC9}" dt="2024-07-30T04:36:32.125" v="87" actId="478"/>
          <ac:picMkLst>
            <pc:docMk/>
            <pc:sldMk cId="2617306132" sldId="342"/>
            <ac:picMk id="60" creationId="{E222C84C-69AF-65EA-9022-F2ADDBE64225}"/>
          </ac:picMkLst>
        </pc:picChg>
        <pc:picChg chg="del">
          <ac:chgData name="Teruyuki Ogawa" userId="eeac5d3d08453363" providerId="LiveId" clId="{514AD4ED-B037-46B6-833F-C70B15E67CC9}" dt="2024-07-30T04:36:32.125" v="87" actId="478"/>
          <ac:picMkLst>
            <pc:docMk/>
            <pc:sldMk cId="2617306132" sldId="342"/>
            <ac:picMk id="62" creationId="{4489FD82-03B8-5FF1-8910-7E1AADCFF7E1}"/>
          </ac:picMkLst>
        </pc:picChg>
        <pc:picChg chg="del">
          <ac:chgData name="Teruyuki Ogawa" userId="eeac5d3d08453363" providerId="LiveId" clId="{514AD4ED-B037-46B6-833F-C70B15E67CC9}" dt="2024-07-30T04:36:32.125" v="87" actId="478"/>
          <ac:picMkLst>
            <pc:docMk/>
            <pc:sldMk cId="2617306132" sldId="342"/>
            <ac:picMk id="66" creationId="{CE6301AD-EEB4-1170-D6E6-BB625BE7454E}"/>
          </ac:picMkLst>
        </pc:picChg>
        <pc:picChg chg="del">
          <ac:chgData name="Teruyuki Ogawa" userId="eeac5d3d08453363" providerId="LiveId" clId="{514AD4ED-B037-46B6-833F-C70B15E67CC9}" dt="2024-07-30T04:36:32.125" v="87" actId="478"/>
          <ac:picMkLst>
            <pc:docMk/>
            <pc:sldMk cId="2617306132" sldId="342"/>
            <ac:picMk id="68" creationId="{01BFA90F-E621-5367-085B-3A2C35B5E52C}"/>
          </ac:picMkLst>
        </pc:picChg>
      </pc:sldChg>
      <pc:sldChg chg="addSp delSp modSp add mod modTransition delAnim modAnim modShow">
        <pc:chgData name="Teruyuki Ogawa" userId="eeac5d3d08453363" providerId="LiveId" clId="{514AD4ED-B037-46B6-833F-C70B15E67CC9}" dt="2024-07-30T04:55:42.799" v="821" actId="14429"/>
        <pc:sldMkLst>
          <pc:docMk/>
          <pc:sldMk cId="844901072" sldId="343"/>
        </pc:sldMkLst>
        <pc:spChg chg="add mod">
          <ac:chgData name="Teruyuki Ogawa" userId="eeac5d3d08453363" providerId="LiveId" clId="{514AD4ED-B037-46B6-833F-C70B15E67CC9}" dt="2024-07-30T04:36:58.592" v="91"/>
          <ac:spMkLst>
            <pc:docMk/>
            <pc:sldMk cId="844901072" sldId="343"/>
            <ac:spMk id="2" creationId="{A2F39996-A6E2-0017-5491-01179AAB78C3}"/>
          </ac:spMkLst>
        </pc:spChg>
        <pc:spChg chg="add mod">
          <ac:chgData name="Teruyuki Ogawa" userId="eeac5d3d08453363" providerId="LiveId" clId="{514AD4ED-B037-46B6-833F-C70B15E67CC9}" dt="2024-07-30T04:36:58.592" v="91"/>
          <ac:spMkLst>
            <pc:docMk/>
            <pc:sldMk cId="844901072" sldId="343"/>
            <ac:spMk id="3" creationId="{15BE348C-6672-D89B-515B-031AE2D342E5}"/>
          </ac:spMkLst>
        </pc:spChg>
        <pc:spChg chg="add del mod">
          <ac:chgData name="Teruyuki Ogawa" userId="eeac5d3d08453363" providerId="LiveId" clId="{514AD4ED-B037-46B6-833F-C70B15E67CC9}" dt="2024-07-30T04:37:19.228" v="92" actId="478"/>
          <ac:spMkLst>
            <pc:docMk/>
            <pc:sldMk cId="844901072" sldId="343"/>
            <ac:spMk id="4" creationId="{94671706-2890-62A9-5263-224416FCEAC9}"/>
          </ac:spMkLst>
        </pc:spChg>
        <pc:spChg chg="add del mod">
          <ac:chgData name="Teruyuki Ogawa" userId="eeac5d3d08453363" providerId="LiveId" clId="{514AD4ED-B037-46B6-833F-C70B15E67CC9}" dt="2024-07-30T04:37:19.228" v="92" actId="478"/>
          <ac:spMkLst>
            <pc:docMk/>
            <pc:sldMk cId="844901072" sldId="343"/>
            <ac:spMk id="5" creationId="{1FE8B536-30ED-8351-AA2A-2BFF47BD509B}"/>
          </ac:spMkLst>
        </pc:spChg>
        <pc:spChg chg="add del mod">
          <ac:chgData name="Teruyuki Ogawa" userId="eeac5d3d08453363" providerId="LiveId" clId="{514AD4ED-B037-46B6-833F-C70B15E67CC9}" dt="2024-07-30T04:37:19.228" v="92" actId="478"/>
          <ac:spMkLst>
            <pc:docMk/>
            <pc:sldMk cId="844901072" sldId="343"/>
            <ac:spMk id="6" creationId="{81305059-7023-3DFF-47ED-B89366628529}"/>
          </ac:spMkLst>
        </pc:spChg>
        <pc:spChg chg="add mod">
          <ac:chgData name="Teruyuki Ogawa" userId="eeac5d3d08453363" providerId="LiveId" clId="{514AD4ED-B037-46B6-833F-C70B15E67CC9}" dt="2024-07-30T04:36:58.592" v="91"/>
          <ac:spMkLst>
            <pc:docMk/>
            <pc:sldMk cId="844901072" sldId="343"/>
            <ac:spMk id="7" creationId="{CDAA5D27-1124-E9BE-B59D-4B007DE80CE4}"/>
          </ac:spMkLst>
        </pc:spChg>
        <pc:spChg chg="add del mod">
          <ac:chgData name="Teruyuki Ogawa" userId="eeac5d3d08453363" providerId="LiveId" clId="{514AD4ED-B037-46B6-833F-C70B15E67CC9}" dt="2024-07-30T04:37:19.228" v="92" actId="478"/>
          <ac:spMkLst>
            <pc:docMk/>
            <pc:sldMk cId="844901072" sldId="343"/>
            <ac:spMk id="10" creationId="{128BC7EF-113B-0C30-F75E-85882440EB7F}"/>
          </ac:spMkLst>
        </pc:spChg>
        <pc:spChg chg="add del mod">
          <ac:chgData name="Teruyuki Ogawa" userId="eeac5d3d08453363" providerId="LiveId" clId="{514AD4ED-B037-46B6-833F-C70B15E67CC9}" dt="2024-07-30T04:37:19.228" v="92" actId="478"/>
          <ac:spMkLst>
            <pc:docMk/>
            <pc:sldMk cId="844901072" sldId="343"/>
            <ac:spMk id="11" creationId="{478307B3-7177-8FED-7BA7-D4C4BE49CBF5}"/>
          </ac:spMkLst>
        </pc:spChg>
        <pc:spChg chg="add mod modVis">
          <ac:chgData name="Teruyuki Ogawa" userId="eeac5d3d08453363" providerId="LiveId" clId="{514AD4ED-B037-46B6-833F-C70B15E67CC9}" dt="2024-07-30T04:38:01.246" v="118" actId="14429"/>
          <ac:spMkLst>
            <pc:docMk/>
            <pc:sldMk cId="844901072" sldId="343"/>
            <ac:spMk id="12" creationId="{3DA30C2E-FFC0-F251-BD67-CDF63E2EBAC0}"/>
          </ac:spMkLst>
        </pc:spChg>
        <pc:spChg chg="add mod modVis">
          <ac:chgData name="Teruyuki Ogawa" userId="eeac5d3d08453363" providerId="LiveId" clId="{514AD4ED-B037-46B6-833F-C70B15E67CC9}" dt="2024-07-30T04:55:42.799" v="821" actId="14429"/>
          <ac:spMkLst>
            <pc:docMk/>
            <pc:sldMk cId="844901072" sldId="343"/>
            <ac:spMk id="13" creationId="{4C4568BE-FF3C-ED45-2FAB-1FE4BA9F8E65}"/>
          </ac:spMkLst>
        </pc:spChg>
        <pc:spChg chg="add mod modVis">
          <ac:chgData name="Teruyuki Ogawa" userId="eeac5d3d08453363" providerId="LiveId" clId="{514AD4ED-B037-46B6-833F-C70B15E67CC9}" dt="2024-07-30T04:38:00.193" v="117" actId="1036"/>
          <ac:spMkLst>
            <pc:docMk/>
            <pc:sldMk cId="844901072" sldId="343"/>
            <ac:spMk id="14" creationId="{A2638D7B-2D1A-9B1A-C570-0ADE35853E4E}"/>
          </ac:spMkLst>
        </pc:spChg>
        <pc:spChg chg="add del mod">
          <ac:chgData name="Teruyuki Ogawa" userId="eeac5d3d08453363" providerId="LiveId" clId="{514AD4ED-B037-46B6-833F-C70B15E67CC9}" dt="2024-07-30T04:37:20.458" v="93" actId="478"/>
          <ac:spMkLst>
            <pc:docMk/>
            <pc:sldMk cId="844901072" sldId="343"/>
            <ac:spMk id="15" creationId="{2DF2B5F3-E676-3317-F914-6DA672CD5C09}"/>
          </ac:spMkLst>
        </pc:spChg>
        <pc:spChg chg="add del mod">
          <ac:chgData name="Teruyuki Ogawa" userId="eeac5d3d08453363" providerId="LiveId" clId="{514AD4ED-B037-46B6-833F-C70B15E67CC9}" dt="2024-07-30T04:37:20.458" v="93" actId="478"/>
          <ac:spMkLst>
            <pc:docMk/>
            <pc:sldMk cId="844901072" sldId="343"/>
            <ac:spMk id="16" creationId="{B92EEA0F-6D05-78E4-275E-C2855A1662C3}"/>
          </ac:spMkLst>
        </pc:spChg>
        <pc:spChg chg="add mod">
          <ac:chgData name="Teruyuki Ogawa" userId="eeac5d3d08453363" providerId="LiveId" clId="{514AD4ED-B037-46B6-833F-C70B15E67CC9}" dt="2024-07-30T04:37:24.302" v="94"/>
          <ac:spMkLst>
            <pc:docMk/>
            <pc:sldMk cId="844901072" sldId="343"/>
            <ac:spMk id="17" creationId="{F7A321A7-199B-2A09-9BD0-FF2D5F5F4232}"/>
          </ac:spMkLst>
        </pc:spChg>
        <pc:spChg chg="add mod">
          <ac:chgData name="Teruyuki Ogawa" userId="eeac5d3d08453363" providerId="LiveId" clId="{514AD4ED-B037-46B6-833F-C70B15E67CC9}" dt="2024-07-30T04:37:24.302" v="94"/>
          <ac:spMkLst>
            <pc:docMk/>
            <pc:sldMk cId="844901072" sldId="343"/>
            <ac:spMk id="18" creationId="{10357E2D-A967-EC4C-24F0-7B3E38B105ED}"/>
          </ac:spMkLst>
        </pc:spChg>
        <pc:spChg chg="add mod">
          <ac:chgData name="Teruyuki Ogawa" userId="eeac5d3d08453363" providerId="LiveId" clId="{514AD4ED-B037-46B6-833F-C70B15E67CC9}" dt="2024-07-30T04:37:24.302" v="94"/>
          <ac:spMkLst>
            <pc:docMk/>
            <pc:sldMk cId="844901072" sldId="343"/>
            <ac:spMk id="19" creationId="{059A5BD8-FBEC-4E4F-6C34-C11DDB38E3D5}"/>
          </ac:spMkLst>
        </pc:spChg>
        <pc:spChg chg="add mod">
          <ac:chgData name="Teruyuki Ogawa" userId="eeac5d3d08453363" providerId="LiveId" clId="{514AD4ED-B037-46B6-833F-C70B15E67CC9}" dt="2024-07-30T04:37:24.302" v="94"/>
          <ac:spMkLst>
            <pc:docMk/>
            <pc:sldMk cId="844901072" sldId="343"/>
            <ac:spMk id="20" creationId="{15C97799-D8F5-9D92-CDE8-2DB12BEDB71C}"/>
          </ac:spMkLst>
        </pc:spChg>
        <pc:spChg chg="add mod">
          <ac:chgData name="Teruyuki Ogawa" userId="eeac5d3d08453363" providerId="LiveId" clId="{514AD4ED-B037-46B6-833F-C70B15E67CC9}" dt="2024-07-30T04:37:24.302" v="94"/>
          <ac:spMkLst>
            <pc:docMk/>
            <pc:sldMk cId="844901072" sldId="343"/>
            <ac:spMk id="21" creationId="{B1643C01-AC2C-0902-3887-4E32EB4F39EB}"/>
          </ac:spMkLst>
        </pc:spChg>
        <pc:spChg chg="add mod">
          <ac:chgData name="Teruyuki Ogawa" userId="eeac5d3d08453363" providerId="LiveId" clId="{514AD4ED-B037-46B6-833F-C70B15E67CC9}" dt="2024-07-30T04:37:24.302" v="94"/>
          <ac:spMkLst>
            <pc:docMk/>
            <pc:sldMk cId="844901072" sldId="343"/>
            <ac:spMk id="22" creationId="{B6D5ECD5-E740-01C1-7E33-336739B275A9}"/>
          </ac:spMkLst>
        </pc:spChg>
        <pc:spChg chg="add mod">
          <ac:chgData name="Teruyuki Ogawa" userId="eeac5d3d08453363" providerId="LiveId" clId="{514AD4ED-B037-46B6-833F-C70B15E67CC9}" dt="2024-07-30T04:37:24.302" v="94"/>
          <ac:spMkLst>
            <pc:docMk/>
            <pc:sldMk cId="844901072" sldId="343"/>
            <ac:spMk id="23" creationId="{A22DD454-8E4F-EE59-80D3-615E1902DF19}"/>
          </ac:spMkLst>
        </pc:spChg>
        <pc:spChg chg="del">
          <ac:chgData name="Teruyuki Ogawa" userId="eeac5d3d08453363" providerId="LiveId" clId="{514AD4ED-B037-46B6-833F-C70B15E67CC9}" dt="2024-07-30T04:36:58.341" v="90" actId="478"/>
          <ac:spMkLst>
            <pc:docMk/>
            <pc:sldMk cId="844901072" sldId="343"/>
            <ac:spMk id="31" creationId="{2E92C051-65AC-352C-6F0A-8652B0221158}"/>
          </ac:spMkLst>
        </pc:spChg>
        <pc:spChg chg="del">
          <ac:chgData name="Teruyuki Ogawa" userId="eeac5d3d08453363" providerId="LiveId" clId="{514AD4ED-B037-46B6-833F-C70B15E67CC9}" dt="2024-07-30T04:36:58.341" v="90" actId="478"/>
          <ac:spMkLst>
            <pc:docMk/>
            <pc:sldMk cId="844901072" sldId="343"/>
            <ac:spMk id="34" creationId="{75087520-B588-56A4-729E-D7526CCB90A9}"/>
          </ac:spMkLst>
        </pc:spChg>
        <pc:spChg chg="del">
          <ac:chgData name="Teruyuki Ogawa" userId="eeac5d3d08453363" providerId="LiveId" clId="{514AD4ED-B037-46B6-833F-C70B15E67CC9}" dt="2024-07-30T04:36:58.341" v="90" actId="478"/>
          <ac:spMkLst>
            <pc:docMk/>
            <pc:sldMk cId="844901072" sldId="343"/>
            <ac:spMk id="35" creationId="{64F7708B-0229-B705-6A41-261EC8B6CC2D}"/>
          </ac:spMkLst>
        </pc:spChg>
        <pc:spChg chg="del">
          <ac:chgData name="Teruyuki Ogawa" userId="eeac5d3d08453363" providerId="LiveId" clId="{514AD4ED-B037-46B6-833F-C70B15E67CC9}" dt="2024-07-30T04:36:58.341" v="90" actId="478"/>
          <ac:spMkLst>
            <pc:docMk/>
            <pc:sldMk cId="844901072" sldId="343"/>
            <ac:spMk id="46" creationId="{3E32107B-3600-1945-3584-D22FE6ED4CC8}"/>
          </ac:spMkLst>
        </pc:spChg>
        <pc:spChg chg="del">
          <ac:chgData name="Teruyuki Ogawa" userId="eeac5d3d08453363" providerId="LiveId" clId="{514AD4ED-B037-46B6-833F-C70B15E67CC9}" dt="2024-07-30T04:36:58.341" v="90" actId="478"/>
          <ac:spMkLst>
            <pc:docMk/>
            <pc:sldMk cId="844901072" sldId="343"/>
            <ac:spMk id="48" creationId="{DD8FE5B3-33BC-5181-4E35-2E707AFCDD0D}"/>
          </ac:spMkLst>
        </pc:spChg>
        <pc:spChg chg="del">
          <ac:chgData name="Teruyuki Ogawa" userId="eeac5d3d08453363" providerId="LiveId" clId="{514AD4ED-B037-46B6-833F-C70B15E67CC9}" dt="2024-07-30T04:36:58.341" v="90" actId="478"/>
          <ac:spMkLst>
            <pc:docMk/>
            <pc:sldMk cId="844901072" sldId="343"/>
            <ac:spMk id="49" creationId="{21D5008F-E78B-A75A-E3C6-7EAE01BBE685}"/>
          </ac:spMkLst>
        </pc:spChg>
        <pc:spChg chg="del">
          <ac:chgData name="Teruyuki Ogawa" userId="eeac5d3d08453363" providerId="LiveId" clId="{514AD4ED-B037-46B6-833F-C70B15E67CC9}" dt="2024-07-30T04:36:58.341" v="90" actId="478"/>
          <ac:spMkLst>
            <pc:docMk/>
            <pc:sldMk cId="844901072" sldId="343"/>
            <ac:spMk id="50" creationId="{728A68DA-E041-DCBF-5D09-30124B4594E4}"/>
          </ac:spMkLst>
        </pc:spChg>
        <pc:spChg chg="del">
          <ac:chgData name="Teruyuki Ogawa" userId="eeac5d3d08453363" providerId="LiveId" clId="{514AD4ED-B037-46B6-833F-C70B15E67CC9}" dt="2024-07-30T04:36:58.341" v="90" actId="478"/>
          <ac:spMkLst>
            <pc:docMk/>
            <pc:sldMk cId="844901072" sldId="343"/>
            <ac:spMk id="53" creationId="{66121BA0-552B-358C-AA8C-D35CFE77798C}"/>
          </ac:spMkLst>
        </pc:spChg>
        <pc:spChg chg="del">
          <ac:chgData name="Teruyuki Ogawa" userId="eeac5d3d08453363" providerId="LiveId" clId="{514AD4ED-B037-46B6-833F-C70B15E67CC9}" dt="2024-07-30T04:36:58.341" v="90" actId="478"/>
          <ac:spMkLst>
            <pc:docMk/>
            <pc:sldMk cId="844901072" sldId="343"/>
            <ac:spMk id="54" creationId="{8F7092C3-9D93-957A-628F-7B2BB0ED9AB3}"/>
          </ac:spMkLst>
        </pc:spChg>
        <pc:spChg chg="del">
          <ac:chgData name="Teruyuki Ogawa" userId="eeac5d3d08453363" providerId="LiveId" clId="{514AD4ED-B037-46B6-833F-C70B15E67CC9}" dt="2024-07-30T04:36:58.341" v="90" actId="478"/>
          <ac:spMkLst>
            <pc:docMk/>
            <pc:sldMk cId="844901072" sldId="343"/>
            <ac:spMk id="55" creationId="{A8E221C6-1326-8704-125F-C465AB622055}"/>
          </ac:spMkLst>
        </pc:spChg>
        <pc:spChg chg="del">
          <ac:chgData name="Teruyuki Ogawa" userId="eeac5d3d08453363" providerId="LiveId" clId="{514AD4ED-B037-46B6-833F-C70B15E67CC9}" dt="2024-07-30T04:36:58.341" v="90" actId="478"/>
          <ac:spMkLst>
            <pc:docMk/>
            <pc:sldMk cId="844901072" sldId="343"/>
            <ac:spMk id="56" creationId="{44DD94EE-5963-05B6-7768-FB8595A6216E}"/>
          </ac:spMkLst>
        </pc:spChg>
        <pc:spChg chg="del">
          <ac:chgData name="Teruyuki Ogawa" userId="eeac5d3d08453363" providerId="LiveId" clId="{514AD4ED-B037-46B6-833F-C70B15E67CC9}" dt="2024-07-30T04:36:58.341" v="90" actId="478"/>
          <ac:spMkLst>
            <pc:docMk/>
            <pc:sldMk cId="844901072" sldId="343"/>
            <ac:spMk id="57" creationId="{642D4DA8-E9C8-2863-8578-AABF3013298D}"/>
          </ac:spMkLst>
        </pc:spChg>
        <pc:spChg chg="del">
          <ac:chgData name="Teruyuki Ogawa" userId="eeac5d3d08453363" providerId="LiveId" clId="{514AD4ED-B037-46B6-833F-C70B15E67CC9}" dt="2024-07-30T04:36:58.341" v="90" actId="478"/>
          <ac:spMkLst>
            <pc:docMk/>
            <pc:sldMk cId="844901072" sldId="343"/>
            <ac:spMk id="59" creationId="{F6947818-18FE-FFBF-F8AE-7242B774020B}"/>
          </ac:spMkLst>
        </pc:spChg>
        <pc:picChg chg="add mod">
          <ac:chgData name="Teruyuki Ogawa" userId="eeac5d3d08453363" providerId="LiveId" clId="{514AD4ED-B037-46B6-833F-C70B15E67CC9}" dt="2024-07-30T04:36:58.592" v="91"/>
          <ac:picMkLst>
            <pc:docMk/>
            <pc:sldMk cId="844901072" sldId="343"/>
            <ac:picMk id="8" creationId="{0888036F-0CC9-BBFB-00CF-662BCBF0E9BC}"/>
          </ac:picMkLst>
        </pc:picChg>
        <pc:picChg chg="add mod">
          <ac:chgData name="Teruyuki Ogawa" userId="eeac5d3d08453363" providerId="LiveId" clId="{514AD4ED-B037-46B6-833F-C70B15E67CC9}" dt="2024-07-30T04:36:58.592" v="91"/>
          <ac:picMkLst>
            <pc:docMk/>
            <pc:sldMk cId="844901072" sldId="343"/>
            <ac:picMk id="9" creationId="{0BB7FA9B-D115-483F-4A09-7A7FDC4724B9}"/>
          </ac:picMkLst>
        </pc:picChg>
        <pc:picChg chg="del">
          <ac:chgData name="Teruyuki Ogawa" userId="eeac5d3d08453363" providerId="LiveId" clId="{514AD4ED-B037-46B6-833F-C70B15E67CC9}" dt="2024-07-30T04:36:58.341" v="90" actId="478"/>
          <ac:picMkLst>
            <pc:docMk/>
            <pc:sldMk cId="844901072" sldId="343"/>
            <ac:picMk id="51" creationId="{F2B09B59-6F6F-3E33-D199-88DFA1EBF67B}"/>
          </ac:picMkLst>
        </pc:picChg>
        <pc:picChg chg="del">
          <ac:chgData name="Teruyuki Ogawa" userId="eeac5d3d08453363" providerId="LiveId" clId="{514AD4ED-B037-46B6-833F-C70B15E67CC9}" dt="2024-07-30T04:36:58.341" v="90" actId="478"/>
          <ac:picMkLst>
            <pc:docMk/>
            <pc:sldMk cId="844901072" sldId="343"/>
            <ac:picMk id="52" creationId="{ED477B38-7794-9541-F0D2-C81073CA225B}"/>
          </ac:picMkLst>
        </pc:picChg>
      </pc:sldChg>
      <pc:sldChg chg="addSp delSp modSp add mod ord modTransition delAnim modAnim modShow">
        <pc:chgData name="Teruyuki Ogawa" userId="eeac5d3d08453363" providerId="LiveId" clId="{514AD4ED-B037-46B6-833F-C70B15E67CC9}" dt="2024-07-30T04:55:06.133" v="820"/>
        <pc:sldMkLst>
          <pc:docMk/>
          <pc:sldMk cId="3468773096" sldId="344"/>
        </pc:sldMkLst>
        <pc:spChg chg="add mod">
          <ac:chgData name="Teruyuki Ogawa" userId="eeac5d3d08453363" providerId="LiveId" clId="{514AD4ED-B037-46B6-833F-C70B15E67CC9}" dt="2024-07-30T04:39:15.946" v="125"/>
          <ac:spMkLst>
            <pc:docMk/>
            <pc:sldMk cId="3468773096" sldId="344"/>
            <ac:spMk id="2" creationId="{357046D1-F3BF-10A5-AE59-A89AB9185074}"/>
          </ac:spMkLst>
        </pc:spChg>
        <pc:spChg chg="add mod">
          <ac:chgData name="Teruyuki Ogawa" userId="eeac5d3d08453363" providerId="LiveId" clId="{514AD4ED-B037-46B6-833F-C70B15E67CC9}" dt="2024-07-30T04:39:15.946" v="125"/>
          <ac:spMkLst>
            <pc:docMk/>
            <pc:sldMk cId="3468773096" sldId="344"/>
            <ac:spMk id="3" creationId="{B2F87E2B-1838-1D96-D7E7-566BC7DE43BE}"/>
          </ac:spMkLst>
        </pc:spChg>
        <pc:spChg chg="add del mod">
          <ac:chgData name="Teruyuki Ogawa" userId="eeac5d3d08453363" providerId="LiveId" clId="{514AD4ED-B037-46B6-833F-C70B15E67CC9}" dt="2024-07-30T04:39:25.387" v="126" actId="478"/>
          <ac:spMkLst>
            <pc:docMk/>
            <pc:sldMk cId="3468773096" sldId="344"/>
            <ac:spMk id="6" creationId="{E3E38722-C525-5183-B65F-D1F7BF6268AC}"/>
          </ac:spMkLst>
        </pc:spChg>
        <pc:spChg chg="add del mod">
          <ac:chgData name="Teruyuki Ogawa" userId="eeac5d3d08453363" providerId="LiveId" clId="{514AD4ED-B037-46B6-833F-C70B15E67CC9}" dt="2024-07-30T04:39:25.387" v="126" actId="478"/>
          <ac:spMkLst>
            <pc:docMk/>
            <pc:sldMk cId="3468773096" sldId="344"/>
            <ac:spMk id="7" creationId="{5762BCD0-5699-4610-1A41-13482772E969}"/>
          </ac:spMkLst>
        </pc:spChg>
        <pc:spChg chg="add del mod">
          <ac:chgData name="Teruyuki Ogawa" userId="eeac5d3d08453363" providerId="LiveId" clId="{514AD4ED-B037-46B6-833F-C70B15E67CC9}" dt="2024-07-30T04:39:25.387" v="126" actId="478"/>
          <ac:spMkLst>
            <pc:docMk/>
            <pc:sldMk cId="3468773096" sldId="344"/>
            <ac:spMk id="8" creationId="{0BC1F158-E8DE-45EC-A5DE-205D24DCC8EE}"/>
          </ac:spMkLst>
        </pc:spChg>
        <pc:spChg chg="add mod modVis">
          <ac:chgData name="Teruyuki Ogawa" userId="eeac5d3d08453363" providerId="LiveId" clId="{514AD4ED-B037-46B6-833F-C70B15E67CC9}" dt="2024-07-30T04:39:51.492" v="147" actId="14429"/>
          <ac:spMkLst>
            <pc:docMk/>
            <pc:sldMk cId="3468773096" sldId="344"/>
            <ac:spMk id="9" creationId="{9AC6B18D-5099-020E-6130-32FDEE7FE7C1}"/>
          </ac:spMkLst>
        </pc:spChg>
        <pc:spChg chg="add mod modVis">
          <ac:chgData name="Teruyuki Ogawa" userId="eeac5d3d08453363" providerId="LiveId" clId="{514AD4ED-B037-46B6-833F-C70B15E67CC9}" dt="2024-07-30T04:39:48.585" v="145" actId="1036"/>
          <ac:spMkLst>
            <pc:docMk/>
            <pc:sldMk cId="3468773096" sldId="344"/>
            <ac:spMk id="10" creationId="{9CFDF23A-EDAB-AF7D-DAEC-DDB57DEFE40F}"/>
          </ac:spMkLst>
        </pc:spChg>
        <pc:spChg chg="add mod modVis">
          <ac:chgData name="Teruyuki Ogawa" userId="eeac5d3d08453363" providerId="LiveId" clId="{514AD4ED-B037-46B6-833F-C70B15E67CC9}" dt="2024-07-30T04:39:50.965" v="146" actId="14429"/>
          <ac:spMkLst>
            <pc:docMk/>
            <pc:sldMk cId="3468773096" sldId="344"/>
            <ac:spMk id="11" creationId="{CD702255-8411-C7CF-2AB6-AA511E9E5210}"/>
          </ac:spMkLst>
        </pc:spChg>
        <pc:spChg chg="add mod modVis">
          <ac:chgData name="Teruyuki Ogawa" userId="eeac5d3d08453363" providerId="LiveId" clId="{514AD4ED-B037-46B6-833F-C70B15E67CC9}" dt="2024-07-30T04:39:30.212" v="130" actId="14429"/>
          <ac:spMkLst>
            <pc:docMk/>
            <pc:sldMk cId="3468773096" sldId="344"/>
            <ac:spMk id="12" creationId="{3E1E1633-5B19-7CBE-9C42-02D0CC7F3B5E}"/>
          </ac:spMkLst>
        </pc:spChg>
        <pc:spChg chg="add mod">
          <ac:chgData name="Teruyuki Ogawa" userId="eeac5d3d08453363" providerId="LiveId" clId="{514AD4ED-B037-46B6-833F-C70B15E67CC9}" dt="2024-07-30T04:39:15.946" v="125"/>
          <ac:spMkLst>
            <pc:docMk/>
            <pc:sldMk cId="3468773096" sldId="344"/>
            <ac:spMk id="13" creationId="{EA3E167B-2DDD-8B43-D96F-CCF0C3AB01E6}"/>
          </ac:spMkLst>
        </pc:spChg>
        <pc:spChg chg="add mod">
          <ac:chgData name="Teruyuki Ogawa" userId="eeac5d3d08453363" providerId="LiveId" clId="{514AD4ED-B037-46B6-833F-C70B15E67CC9}" dt="2024-07-30T04:39:27.681" v="127"/>
          <ac:spMkLst>
            <pc:docMk/>
            <pc:sldMk cId="3468773096" sldId="344"/>
            <ac:spMk id="14" creationId="{39A6B0AE-4D32-CBD3-B421-E7D01C7001AD}"/>
          </ac:spMkLst>
        </pc:spChg>
        <pc:spChg chg="add mod">
          <ac:chgData name="Teruyuki Ogawa" userId="eeac5d3d08453363" providerId="LiveId" clId="{514AD4ED-B037-46B6-833F-C70B15E67CC9}" dt="2024-07-30T04:39:27.681" v="127"/>
          <ac:spMkLst>
            <pc:docMk/>
            <pc:sldMk cId="3468773096" sldId="344"/>
            <ac:spMk id="15" creationId="{13731BC0-A2DC-CE1E-4F4B-F13462780646}"/>
          </ac:spMkLst>
        </pc:spChg>
        <pc:spChg chg="add mod">
          <ac:chgData name="Teruyuki Ogawa" userId="eeac5d3d08453363" providerId="LiveId" clId="{514AD4ED-B037-46B6-833F-C70B15E67CC9}" dt="2024-07-30T04:39:27.681" v="127"/>
          <ac:spMkLst>
            <pc:docMk/>
            <pc:sldMk cId="3468773096" sldId="344"/>
            <ac:spMk id="16" creationId="{4AEEF92F-6B9A-B20C-D6FF-FBE2D9D4C971}"/>
          </ac:spMkLst>
        </pc:spChg>
        <pc:spChg chg="add mod">
          <ac:chgData name="Teruyuki Ogawa" userId="eeac5d3d08453363" providerId="LiveId" clId="{514AD4ED-B037-46B6-833F-C70B15E67CC9}" dt="2024-07-30T04:39:56.073" v="148"/>
          <ac:spMkLst>
            <pc:docMk/>
            <pc:sldMk cId="3468773096" sldId="344"/>
            <ac:spMk id="17" creationId="{F4899E5E-0686-35D5-F0A1-3E4BB112F5DE}"/>
          </ac:spMkLst>
        </pc:spChg>
        <pc:spChg chg="del">
          <ac:chgData name="Teruyuki Ogawa" userId="eeac5d3d08453363" providerId="LiveId" clId="{514AD4ED-B037-46B6-833F-C70B15E67CC9}" dt="2024-07-30T04:39:15.733" v="124" actId="478"/>
          <ac:spMkLst>
            <pc:docMk/>
            <pc:sldMk cId="3468773096" sldId="344"/>
            <ac:spMk id="31" creationId="{2E92C051-65AC-352C-6F0A-8652B0221158}"/>
          </ac:spMkLst>
        </pc:spChg>
        <pc:spChg chg="del">
          <ac:chgData name="Teruyuki Ogawa" userId="eeac5d3d08453363" providerId="LiveId" clId="{514AD4ED-B037-46B6-833F-C70B15E67CC9}" dt="2024-07-30T04:39:15.733" v="124" actId="478"/>
          <ac:spMkLst>
            <pc:docMk/>
            <pc:sldMk cId="3468773096" sldId="344"/>
            <ac:spMk id="34" creationId="{75087520-B588-56A4-729E-D7526CCB90A9}"/>
          </ac:spMkLst>
        </pc:spChg>
        <pc:spChg chg="del">
          <ac:chgData name="Teruyuki Ogawa" userId="eeac5d3d08453363" providerId="LiveId" clId="{514AD4ED-B037-46B6-833F-C70B15E67CC9}" dt="2024-07-30T04:39:15.733" v="124" actId="478"/>
          <ac:spMkLst>
            <pc:docMk/>
            <pc:sldMk cId="3468773096" sldId="344"/>
            <ac:spMk id="35" creationId="{64F7708B-0229-B705-6A41-261EC8B6CC2D}"/>
          </ac:spMkLst>
        </pc:spChg>
        <pc:spChg chg="del">
          <ac:chgData name="Teruyuki Ogawa" userId="eeac5d3d08453363" providerId="LiveId" clId="{514AD4ED-B037-46B6-833F-C70B15E67CC9}" dt="2024-07-30T04:39:15.733" v="124" actId="478"/>
          <ac:spMkLst>
            <pc:docMk/>
            <pc:sldMk cId="3468773096" sldId="344"/>
            <ac:spMk id="46" creationId="{3E32107B-3600-1945-3584-D22FE6ED4CC8}"/>
          </ac:spMkLst>
        </pc:spChg>
        <pc:spChg chg="del">
          <ac:chgData name="Teruyuki Ogawa" userId="eeac5d3d08453363" providerId="LiveId" clId="{514AD4ED-B037-46B6-833F-C70B15E67CC9}" dt="2024-07-30T04:39:15.733" v="124" actId="478"/>
          <ac:spMkLst>
            <pc:docMk/>
            <pc:sldMk cId="3468773096" sldId="344"/>
            <ac:spMk id="48" creationId="{DD8FE5B3-33BC-5181-4E35-2E707AFCDD0D}"/>
          </ac:spMkLst>
        </pc:spChg>
        <pc:spChg chg="del">
          <ac:chgData name="Teruyuki Ogawa" userId="eeac5d3d08453363" providerId="LiveId" clId="{514AD4ED-B037-46B6-833F-C70B15E67CC9}" dt="2024-07-30T04:39:15.733" v="124" actId="478"/>
          <ac:spMkLst>
            <pc:docMk/>
            <pc:sldMk cId="3468773096" sldId="344"/>
            <ac:spMk id="49" creationId="{21D5008F-E78B-A75A-E3C6-7EAE01BBE685}"/>
          </ac:spMkLst>
        </pc:spChg>
        <pc:spChg chg="del">
          <ac:chgData name="Teruyuki Ogawa" userId="eeac5d3d08453363" providerId="LiveId" clId="{514AD4ED-B037-46B6-833F-C70B15E67CC9}" dt="2024-07-30T04:39:15.733" v="124" actId="478"/>
          <ac:spMkLst>
            <pc:docMk/>
            <pc:sldMk cId="3468773096" sldId="344"/>
            <ac:spMk id="50" creationId="{728A68DA-E041-DCBF-5D09-30124B4594E4}"/>
          </ac:spMkLst>
        </pc:spChg>
        <pc:spChg chg="del">
          <ac:chgData name="Teruyuki Ogawa" userId="eeac5d3d08453363" providerId="LiveId" clId="{514AD4ED-B037-46B6-833F-C70B15E67CC9}" dt="2024-07-30T04:39:15.733" v="124" actId="478"/>
          <ac:spMkLst>
            <pc:docMk/>
            <pc:sldMk cId="3468773096" sldId="344"/>
            <ac:spMk id="53" creationId="{66121BA0-552B-358C-AA8C-D35CFE77798C}"/>
          </ac:spMkLst>
        </pc:spChg>
        <pc:spChg chg="del">
          <ac:chgData name="Teruyuki Ogawa" userId="eeac5d3d08453363" providerId="LiveId" clId="{514AD4ED-B037-46B6-833F-C70B15E67CC9}" dt="2024-07-30T04:39:15.733" v="124" actId="478"/>
          <ac:spMkLst>
            <pc:docMk/>
            <pc:sldMk cId="3468773096" sldId="344"/>
            <ac:spMk id="54" creationId="{8F7092C3-9D93-957A-628F-7B2BB0ED9AB3}"/>
          </ac:spMkLst>
        </pc:spChg>
        <pc:spChg chg="del">
          <ac:chgData name="Teruyuki Ogawa" userId="eeac5d3d08453363" providerId="LiveId" clId="{514AD4ED-B037-46B6-833F-C70B15E67CC9}" dt="2024-07-30T04:39:15.733" v="124" actId="478"/>
          <ac:spMkLst>
            <pc:docMk/>
            <pc:sldMk cId="3468773096" sldId="344"/>
            <ac:spMk id="55" creationId="{A8E221C6-1326-8704-125F-C465AB622055}"/>
          </ac:spMkLst>
        </pc:spChg>
        <pc:spChg chg="del">
          <ac:chgData name="Teruyuki Ogawa" userId="eeac5d3d08453363" providerId="LiveId" clId="{514AD4ED-B037-46B6-833F-C70B15E67CC9}" dt="2024-07-30T04:39:15.733" v="124" actId="478"/>
          <ac:spMkLst>
            <pc:docMk/>
            <pc:sldMk cId="3468773096" sldId="344"/>
            <ac:spMk id="56" creationId="{44DD94EE-5963-05B6-7768-FB8595A6216E}"/>
          </ac:spMkLst>
        </pc:spChg>
        <pc:spChg chg="del">
          <ac:chgData name="Teruyuki Ogawa" userId="eeac5d3d08453363" providerId="LiveId" clId="{514AD4ED-B037-46B6-833F-C70B15E67CC9}" dt="2024-07-30T04:39:15.733" v="124" actId="478"/>
          <ac:spMkLst>
            <pc:docMk/>
            <pc:sldMk cId="3468773096" sldId="344"/>
            <ac:spMk id="57" creationId="{642D4DA8-E9C8-2863-8578-AABF3013298D}"/>
          </ac:spMkLst>
        </pc:spChg>
        <pc:spChg chg="del">
          <ac:chgData name="Teruyuki Ogawa" userId="eeac5d3d08453363" providerId="LiveId" clId="{514AD4ED-B037-46B6-833F-C70B15E67CC9}" dt="2024-07-30T04:39:15.733" v="124" actId="478"/>
          <ac:spMkLst>
            <pc:docMk/>
            <pc:sldMk cId="3468773096" sldId="344"/>
            <ac:spMk id="59" creationId="{F6947818-18FE-FFBF-F8AE-7242B774020B}"/>
          </ac:spMkLst>
        </pc:spChg>
        <pc:picChg chg="add mod">
          <ac:chgData name="Teruyuki Ogawa" userId="eeac5d3d08453363" providerId="LiveId" clId="{514AD4ED-B037-46B6-833F-C70B15E67CC9}" dt="2024-07-30T04:39:15.946" v="125"/>
          <ac:picMkLst>
            <pc:docMk/>
            <pc:sldMk cId="3468773096" sldId="344"/>
            <ac:picMk id="4" creationId="{95972C32-8A47-6121-B514-BA63B5171EC7}"/>
          </ac:picMkLst>
        </pc:picChg>
        <pc:picChg chg="add mod">
          <ac:chgData name="Teruyuki Ogawa" userId="eeac5d3d08453363" providerId="LiveId" clId="{514AD4ED-B037-46B6-833F-C70B15E67CC9}" dt="2024-07-30T04:39:15.946" v="125"/>
          <ac:picMkLst>
            <pc:docMk/>
            <pc:sldMk cId="3468773096" sldId="344"/>
            <ac:picMk id="5" creationId="{54B36B25-32A6-A80B-8A54-BB3F049C02D9}"/>
          </ac:picMkLst>
        </pc:picChg>
        <pc:picChg chg="del">
          <ac:chgData name="Teruyuki Ogawa" userId="eeac5d3d08453363" providerId="LiveId" clId="{514AD4ED-B037-46B6-833F-C70B15E67CC9}" dt="2024-07-30T04:39:15.733" v="124" actId="478"/>
          <ac:picMkLst>
            <pc:docMk/>
            <pc:sldMk cId="3468773096" sldId="344"/>
            <ac:picMk id="51" creationId="{F2B09B59-6F6F-3E33-D199-88DFA1EBF67B}"/>
          </ac:picMkLst>
        </pc:picChg>
        <pc:picChg chg="del">
          <ac:chgData name="Teruyuki Ogawa" userId="eeac5d3d08453363" providerId="LiveId" clId="{514AD4ED-B037-46B6-833F-C70B15E67CC9}" dt="2024-07-30T04:39:15.733" v="124" actId="478"/>
          <ac:picMkLst>
            <pc:docMk/>
            <pc:sldMk cId="3468773096" sldId="344"/>
            <ac:picMk id="52" creationId="{ED477B38-7794-9541-F0D2-C81073CA225B}"/>
          </ac:picMkLst>
        </pc:picChg>
      </pc:sldChg>
      <pc:sldChg chg="addSp delSp modSp add mod ord modTransition delAnim modAnim modShow">
        <pc:chgData name="Teruyuki Ogawa" userId="eeac5d3d08453363" providerId="LiveId" clId="{514AD4ED-B037-46B6-833F-C70B15E67CC9}" dt="2024-07-30T04:55:06.133" v="820"/>
        <pc:sldMkLst>
          <pc:docMk/>
          <pc:sldMk cId="4082559958" sldId="345"/>
        </pc:sldMkLst>
        <pc:spChg chg="add mod">
          <ac:chgData name="Teruyuki Ogawa" userId="eeac5d3d08453363" providerId="LiveId" clId="{514AD4ED-B037-46B6-833F-C70B15E67CC9}" dt="2024-07-30T04:40:28.235" v="156"/>
          <ac:spMkLst>
            <pc:docMk/>
            <pc:sldMk cId="4082559958" sldId="345"/>
            <ac:spMk id="2" creationId="{731E5EA6-C251-8548-7CE0-4B1C8D8FBFE2}"/>
          </ac:spMkLst>
        </pc:spChg>
        <pc:spChg chg="add mod">
          <ac:chgData name="Teruyuki Ogawa" userId="eeac5d3d08453363" providerId="LiveId" clId="{514AD4ED-B037-46B6-833F-C70B15E67CC9}" dt="2024-07-30T04:40:28.235" v="156"/>
          <ac:spMkLst>
            <pc:docMk/>
            <pc:sldMk cId="4082559958" sldId="345"/>
            <ac:spMk id="3" creationId="{D2DD2ACF-4F02-5933-E130-B1DEC3B0B7BC}"/>
          </ac:spMkLst>
        </pc:spChg>
        <pc:spChg chg="del">
          <ac:chgData name="Teruyuki Ogawa" userId="eeac5d3d08453363" providerId="LiveId" clId="{514AD4ED-B037-46B6-833F-C70B15E67CC9}" dt="2024-07-30T04:40:26.765" v="154" actId="478"/>
          <ac:spMkLst>
            <pc:docMk/>
            <pc:sldMk cId="4082559958" sldId="345"/>
            <ac:spMk id="4" creationId="{38E9EF0F-A639-7316-A527-B5D6EA64E319}"/>
          </ac:spMkLst>
        </pc:spChg>
        <pc:spChg chg="del">
          <ac:chgData name="Teruyuki Ogawa" userId="eeac5d3d08453363" providerId="LiveId" clId="{514AD4ED-B037-46B6-833F-C70B15E67CC9}" dt="2024-07-30T04:40:26.765" v="154" actId="478"/>
          <ac:spMkLst>
            <pc:docMk/>
            <pc:sldMk cId="4082559958" sldId="345"/>
            <ac:spMk id="5" creationId="{224FDF45-0161-6431-DC1A-21718B50A22D}"/>
          </ac:spMkLst>
        </pc:spChg>
        <pc:spChg chg="del">
          <ac:chgData name="Teruyuki Ogawa" userId="eeac5d3d08453363" providerId="LiveId" clId="{514AD4ED-B037-46B6-833F-C70B15E67CC9}" dt="2024-07-30T04:40:27.481" v="155" actId="478"/>
          <ac:spMkLst>
            <pc:docMk/>
            <pc:sldMk cId="4082559958" sldId="345"/>
            <ac:spMk id="6" creationId="{9EB4BB44-08A8-7034-4D73-90E9D691DBB9}"/>
          </ac:spMkLst>
        </pc:spChg>
        <pc:spChg chg="add mod">
          <ac:chgData name="Teruyuki Ogawa" userId="eeac5d3d08453363" providerId="LiveId" clId="{514AD4ED-B037-46B6-833F-C70B15E67CC9}" dt="2024-07-30T04:40:28.235" v="156"/>
          <ac:spMkLst>
            <pc:docMk/>
            <pc:sldMk cId="4082559958" sldId="345"/>
            <ac:spMk id="7" creationId="{CC237575-1AAD-9764-6185-BD968B7AAED8}"/>
          </ac:spMkLst>
        </pc:spChg>
        <pc:spChg chg="del">
          <ac:chgData name="Teruyuki Ogawa" userId="eeac5d3d08453363" providerId="LiveId" clId="{514AD4ED-B037-46B6-833F-C70B15E67CC9}" dt="2024-07-30T04:40:26.765" v="154" actId="478"/>
          <ac:spMkLst>
            <pc:docMk/>
            <pc:sldMk cId="4082559958" sldId="345"/>
            <ac:spMk id="8" creationId="{A60EB5EF-AAD8-4169-A935-121E24A3461C}"/>
          </ac:spMkLst>
        </pc:spChg>
        <pc:spChg chg="del">
          <ac:chgData name="Teruyuki Ogawa" userId="eeac5d3d08453363" providerId="LiveId" clId="{514AD4ED-B037-46B6-833F-C70B15E67CC9}" dt="2024-07-30T04:40:26.765" v="154" actId="478"/>
          <ac:spMkLst>
            <pc:docMk/>
            <pc:sldMk cId="4082559958" sldId="345"/>
            <ac:spMk id="9" creationId="{E72C7153-2886-A6C6-B8FD-458AE5E4BB9B}"/>
          </ac:spMkLst>
        </pc:spChg>
        <pc:spChg chg="add mod">
          <ac:chgData name="Teruyuki Ogawa" userId="eeac5d3d08453363" providerId="LiveId" clId="{514AD4ED-B037-46B6-833F-C70B15E67CC9}" dt="2024-07-30T04:40:28.235" v="156"/>
          <ac:spMkLst>
            <pc:docMk/>
            <pc:sldMk cId="4082559958" sldId="345"/>
            <ac:spMk id="10" creationId="{C8ACB3E9-C61D-C5E1-EE39-20E3561EE69D}"/>
          </ac:spMkLst>
        </pc:spChg>
        <pc:spChg chg="del">
          <ac:chgData name="Teruyuki Ogawa" userId="eeac5d3d08453363" providerId="LiveId" clId="{514AD4ED-B037-46B6-833F-C70B15E67CC9}" dt="2024-07-30T04:40:26.765" v="154" actId="478"/>
          <ac:spMkLst>
            <pc:docMk/>
            <pc:sldMk cId="4082559958" sldId="345"/>
            <ac:spMk id="11" creationId="{BA144BB2-999D-4E37-64A5-E10B41B1AA98}"/>
          </ac:spMkLst>
        </pc:spChg>
        <pc:spChg chg="add mod">
          <ac:chgData name="Teruyuki Ogawa" userId="eeac5d3d08453363" providerId="LiveId" clId="{514AD4ED-B037-46B6-833F-C70B15E67CC9}" dt="2024-07-30T04:40:28.235" v="156"/>
          <ac:spMkLst>
            <pc:docMk/>
            <pc:sldMk cId="4082559958" sldId="345"/>
            <ac:spMk id="12" creationId="{DA397970-4628-B743-951E-F6620153D748}"/>
          </ac:spMkLst>
        </pc:spChg>
        <pc:spChg chg="add mod">
          <ac:chgData name="Teruyuki Ogawa" userId="eeac5d3d08453363" providerId="LiveId" clId="{514AD4ED-B037-46B6-833F-C70B15E67CC9}" dt="2024-07-30T04:40:28.235" v="156"/>
          <ac:spMkLst>
            <pc:docMk/>
            <pc:sldMk cId="4082559958" sldId="345"/>
            <ac:spMk id="14" creationId="{E065BAB6-B7E1-8445-773A-5759FA4BDBAE}"/>
          </ac:spMkLst>
        </pc:spChg>
        <pc:spChg chg="add mod">
          <ac:chgData name="Teruyuki Ogawa" userId="eeac5d3d08453363" providerId="LiveId" clId="{514AD4ED-B037-46B6-833F-C70B15E67CC9}" dt="2024-07-30T04:40:28.235" v="156"/>
          <ac:spMkLst>
            <pc:docMk/>
            <pc:sldMk cId="4082559958" sldId="345"/>
            <ac:spMk id="15" creationId="{7E8C4396-2D0B-307D-8C2E-B45CCA9630ED}"/>
          </ac:spMkLst>
        </pc:spChg>
        <pc:spChg chg="add mod">
          <ac:chgData name="Teruyuki Ogawa" userId="eeac5d3d08453363" providerId="LiveId" clId="{514AD4ED-B037-46B6-833F-C70B15E67CC9}" dt="2024-07-30T04:40:28.235" v="156"/>
          <ac:spMkLst>
            <pc:docMk/>
            <pc:sldMk cId="4082559958" sldId="345"/>
            <ac:spMk id="16" creationId="{C4F3ACAB-9AA8-A4A6-0D6F-D123A3BE4113}"/>
          </ac:spMkLst>
        </pc:spChg>
        <pc:spChg chg="del">
          <ac:chgData name="Teruyuki Ogawa" userId="eeac5d3d08453363" providerId="LiveId" clId="{514AD4ED-B037-46B6-833F-C70B15E67CC9}" dt="2024-07-30T04:40:26.765" v="154" actId="478"/>
          <ac:spMkLst>
            <pc:docMk/>
            <pc:sldMk cId="4082559958" sldId="345"/>
            <ac:spMk id="17" creationId="{06143E10-1111-034B-0353-EBFC1D1C5639}"/>
          </ac:spMkLst>
        </pc:spChg>
        <pc:spChg chg="del">
          <ac:chgData name="Teruyuki Ogawa" userId="eeac5d3d08453363" providerId="LiveId" clId="{514AD4ED-B037-46B6-833F-C70B15E67CC9}" dt="2024-07-30T04:40:26.765" v="154" actId="478"/>
          <ac:spMkLst>
            <pc:docMk/>
            <pc:sldMk cId="4082559958" sldId="345"/>
            <ac:spMk id="18" creationId="{5DBF210F-69A7-DE72-A959-00E7207F9ABF}"/>
          </ac:spMkLst>
        </pc:spChg>
        <pc:spChg chg="del">
          <ac:chgData name="Teruyuki Ogawa" userId="eeac5d3d08453363" providerId="LiveId" clId="{514AD4ED-B037-46B6-833F-C70B15E67CC9}" dt="2024-07-30T04:40:26.765" v="154" actId="478"/>
          <ac:spMkLst>
            <pc:docMk/>
            <pc:sldMk cId="4082559958" sldId="345"/>
            <ac:spMk id="19" creationId="{3F1C5E9C-7AF8-FE71-C53C-560A2C7A4B5D}"/>
          </ac:spMkLst>
        </pc:spChg>
        <pc:spChg chg="del">
          <ac:chgData name="Teruyuki Ogawa" userId="eeac5d3d08453363" providerId="LiveId" clId="{514AD4ED-B037-46B6-833F-C70B15E67CC9}" dt="2024-07-30T04:40:26.765" v="154" actId="478"/>
          <ac:spMkLst>
            <pc:docMk/>
            <pc:sldMk cId="4082559958" sldId="345"/>
            <ac:spMk id="20" creationId="{08EAF3B6-EA34-0710-7109-F22E84427563}"/>
          </ac:spMkLst>
        </pc:spChg>
        <pc:spChg chg="del">
          <ac:chgData name="Teruyuki Ogawa" userId="eeac5d3d08453363" providerId="LiveId" clId="{514AD4ED-B037-46B6-833F-C70B15E67CC9}" dt="2024-07-30T04:40:26.765" v="154" actId="478"/>
          <ac:spMkLst>
            <pc:docMk/>
            <pc:sldMk cId="4082559958" sldId="345"/>
            <ac:spMk id="22" creationId="{0FFA4E7D-30C5-6387-200F-A7D1CDEC77A3}"/>
          </ac:spMkLst>
        </pc:spChg>
        <pc:spChg chg="del">
          <ac:chgData name="Teruyuki Ogawa" userId="eeac5d3d08453363" providerId="LiveId" clId="{514AD4ED-B037-46B6-833F-C70B15E67CC9}" dt="2024-07-30T04:40:26.765" v="154" actId="478"/>
          <ac:spMkLst>
            <pc:docMk/>
            <pc:sldMk cId="4082559958" sldId="345"/>
            <ac:spMk id="23" creationId="{DB2410BE-FB9D-916F-D755-C581C6A175BE}"/>
          </ac:spMkLst>
        </pc:spChg>
        <pc:spChg chg="del">
          <ac:chgData name="Teruyuki Ogawa" userId="eeac5d3d08453363" providerId="LiveId" clId="{514AD4ED-B037-46B6-833F-C70B15E67CC9}" dt="2024-07-30T04:40:26.765" v="154" actId="478"/>
          <ac:spMkLst>
            <pc:docMk/>
            <pc:sldMk cId="4082559958" sldId="345"/>
            <ac:spMk id="25" creationId="{02A1FD3D-16A9-4B1D-56E6-BEF6E873B0C9}"/>
          </ac:spMkLst>
        </pc:spChg>
        <pc:spChg chg="del">
          <ac:chgData name="Teruyuki Ogawa" userId="eeac5d3d08453363" providerId="LiveId" clId="{514AD4ED-B037-46B6-833F-C70B15E67CC9}" dt="2024-07-30T04:40:26.765" v="154" actId="478"/>
          <ac:spMkLst>
            <pc:docMk/>
            <pc:sldMk cId="4082559958" sldId="345"/>
            <ac:spMk id="26" creationId="{AB72BF7C-4811-9448-B48E-7E5DF8C82EB8}"/>
          </ac:spMkLst>
        </pc:spChg>
        <pc:spChg chg="del">
          <ac:chgData name="Teruyuki Ogawa" userId="eeac5d3d08453363" providerId="LiveId" clId="{514AD4ED-B037-46B6-833F-C70B15E67CC9}" dt="2024-07-30T04:40:26.765" v="154" actId="478"/>
          <ac:spMkLst>
            <pc:docMk/>
            <pc:sldMk cId="4082559958" sldId="345"/>
            <ac:spMk id="28" creationId="{84668CB3-9932-10C8-B36A-C2CFFEC8AE0B}"/>
          </ac:spMkLst>
        </pc:spChg>
        <pc:spChg chg="del">
          <ac:chgData name="Teruyuki Ogawa" userId="eeac5d3d08453363" providerId="LiveId" clId="{514AD4ED-B037-46B6-833F-C70B15E67CC9}" dt="2024-07-30T04:40:26.765" v="154" actId="478"/>
          <ac:spMkLst>
            <pc:docMk/>
            <pc:sldMk cId="4082559958" sldId="345"/>
            <ac:spMk id="30" creationId="{4A81C0CA-E49C-2B64-BE76-737AA47B870E}"/>
          </ac:spMkLst>
        </pc:spChg>
        <pc:spChg chg="add mod">
          <ac:chgData name="Teruyuki Ogawa" userId="eeac5d3d08453363" providerId="LiveId" clId="{514AD4ED-B037-46B6-833F-C70B15E67CC9}" dt="2024-07-30T04:40:28.235" v="156"/>
          <ac:spMkLst>
            <pc:docMk/>
            <pc:sldMk cId="4082559958" sldId="345"/>
            <ac:spMk id="31" creationId="{7E89B943-612C-0975-123C-784AAB23BAC8}"/>
          </ac:spMkLst>
        </pc:spChg>
        <pc:spChg chg="del">
          <ac:chgData name="Teruyuki Ogawa" userId="eeac5d3d08453363" providerId="LiveId" clId="{514AD4ED-B037-46B6-833F-C70B15E67CC9}" dt="2024-07-30T04:40:26.765" v="154" actId="478"/>
          <ac:spMkLst>
            <pc:docMk/>
            <pc:sldMk cId="4082559958" sldId="345"/>
            <ac:spMk id="33" creationId="{6401B943-DE6F-D710-7B3A-DFF79A83902D}"/>
          </ac:spMkLst>
        </pc:spChg>
        <pc:spChg chg="add mod">
          <ac:chgData name="Teruyuki Ogawa" userId="eeac5d3d08453363" providerId="LiveId" clId="{514AD4ED-B037-46B6-833F-C70B15E67CC9}" dt="2024-07-30T04:40:28.235" v="156"/>
          <ac:spMkLst>
            <pc:docMk/>
            <pc:sldMk cId="4082559958" sldId="345"/>
            <ac:spMk id="34" creationId="{AC808F1C-8E76-08F2-3A90-60D686B28674}"/>
          </ac:spMkLst>
        </pc:spChg>
        <pc:spChg chg="add mod">
          <ac:chgData name="Teruyuki Ogawa" userId="eeac5d3d08453363" providerId="LiveId" clId="{514AD4ED-B037-46B6-833F-C70B15E67CC9}" dt="2024-07-30T04:40:28.235" v="156"/>
          <ac:spMkLst>
            <pc:docMk/>
            <pc:sldMk cId="4082559958" sldId="345"/>
            <ac:spMk id="35" creationId="{A2587E3A-EEBD-B678-6319-642BEC2E7014}"/>
          </ac:spMkLst>
        </pc:spChg>
        <pc:spChg chg="del">
          <ac:chgData name="Teruyuki Ogawa" userId="eeac5d3d08453363" providerId="LiveId" clId="{514AD4ED-B037-46B6-833F-C70B15E67CC9}" dt="2024-07-30T04:40:26.765" v="154" actId="478"/>
          <ac:spMkLst>
            <pc:docMk/>
            <pc:sldMk cId="4082559958" sldId="345"/>
            <ac:spMk id="37" creationId="{DD958DCF-C5F0-D5E8-657E-A6D8F1DBBDBD}"/>
          </ac:spMkLst>
        </pc:spChg>
        <pc:spChg chg="del">
          <ac:chgData name="Teruyuki Ogawa" userId="eeac5d3d08453363" providerId="LiveId" clId="{514AD4ED-B037-46B6-833F-C70B15E67CC9}" dt="2024-07-30T04:40:26.765" v="154" actId="478"/>
          <ac:spMkLst>
            <pc:docMk/>
            <pc:sldMk cId="4082559958" sldId="345"/>
            <ac:spMk id="38" creationId="{7C137391-8628-D21D-1EC4-8015ABCC800C}"/>
          </ac:spMkLst>
        </pc:spChg>
        <pc:spChg chg="del">
          <ac:chgData name="Teruyuki Ogawa" userId="eeac5d3d08453363" providerId="LiveId" clId="{514AD4ED-B037-46B6-833F-C70B15E67CC9}" dt="2024-07-30T04:40:26.765" v="154" actId="478"/>
          <ac:spMkLst>
            <pc:docMk/>
            <pc:sldMk cId="4082559958" sldId="345"/>
            <ac:spMk id="40" creationId="{69466BE0-1FF5-9B42-96C6-6857E859F748}"/>
          </ac:spMkLst>
        </pc:spChg>
        <pc:spChg chg="del">
          <ac:chgData name="Teruyuki Ogawa" userId="eeac5d3d08453363" providerId="LiveId" clId="{514AD4ED-B037-46B6-833F-C70B15E67CC9}" dt="2024-07-30T04:40:26.765" v="154" actId="478"/>
          <ac:spMkLst>
            <pc:docMk/>
            <pc:sldMk cId="4082559958" sldId="345"/>
            <ac:spMk id="41" creationId="{628DAAFC-E4EA-6908-39E4-E1E292049212}"/>
          </ac:spMkLst>
        </pc:spChg>
        <pc:spChg chg="del">
          <ac:chgData name="Teruyuki Ogawa" userId="eeac5d3d08453363" providerId="LiveId" clId="{514AD4ED-B037-46B6-833F-C70B15E67CC9}" dt="2024-07-30T04:40:26.765" v="154" actId="478"/>
          <ac:spMkLst>
            <pc:docMk/>
            <pc:sldMk cId="4082559958" sldId="345"/>
            <ac:spMk id="43" creationId="{DBA652EF-F01D-39E3-1AC4-37104E830E5F}"/>
          </ac:spMkLst>
        </pc:spChg>
        <pc:spChg chg="del">
          <ac:chgData name="Teruyuki Ogawa" userId="eeac5d3d08453363" providerId="LiveId" clId="{514AD4ED-B037-46B6-833F-C70B15E67CC9}" dt="2024-07-30T04:40:26.765" v="154" actId="478"/>
          <ac:spMkLst>
            <pc:docMk/>
            <pc:sldMk cId="4082559958" sldId="345"/>
            <ac:spMk id="44" creationId="{0099AC6D-0F50-5A19-F919-345AD7EAB1F3}"/>
          </ac:spMkLst>
        </pc:spChg>
        <pc:spChg chg="del">
          <ac:chgData name="Teruyuki Ogawa" userId="eeac5d3d08453363" providerId="LiveId" clId="{514AD4ED-B037-46B6-833F-C70B15E67CC9}" dt="2024-07-30T04:40:26.765" v="154" actId="478"/>
          <ac:spMkLst>
            <pc:docMk/>
            <pc:sldMk cId="4082559958" sldId="345"/>
            <ac:spMk id="45" creationId="{117C8B0B-08E5-88F0-9A0C-B1A7A11CD0A3}"/>
          </ac:spMkLst>
        </pc:spChg>
        <pc:spChg chg="add mod">
          <ac:chgData name="Teruyuki Ogawa" userId="eeac5d3d08453363" providerId="LiveId" clId="{514AD4ED-B037-46B6-833F-C70B15E67CC9}" dt="2024-07-30T04:40:28.235" v="156"/>
          <ac:spMkLst>
            <pc:docMk/>
            <pc:sldMk cId="4082559958" sldId="345"/>
            <ac:spMk id="46" creationId="{6ED49A4B-AE16-BC35-C33B-E64CB02022C4}"/>
          </ac:spMkLst>
        </pc:spChg>
        <pc:spChg chg="del">
          <ac:chgData name="Teruyuki Ogawa" userId="eeac5d3d08453363" providerId="LiveId" clId="{514AD4ED-B037-46B6-833F-C70B15E67CC9}" dt="2024-07-30T04:40:26.765" v="154" actId="478"/>
          <ac:spMkLst>
            <pc:docMk/>
            <pc:sldMk cId="4082559958" sldId="345"/>
            <ac:spMk id="47" creationId="{A52F5A75-B153-09CF-992C-F7A378D7916F}"/>
          </ac:spMkLst>
        </pc:spChg>
        <pc:spChg chg="add mod">
          <ac:chgData name="Teruyuki Ogawa" userId="eeac5d3d08453363" providerId="LiveId" clId="{514AD4ED-B037-46B6-833F-C70B15E67CC9}" dt="2024-07-30T04:40:28.235" v="156"/>
          <ac:spMkLst>
            <pc:docMk/>
            <pc:sldMk cId="4082559958" sldId="345"/>
            <ac:spMk id="48" creationId="{268DF5CD-11DF-E998-5EE0-A03DA837F666}"/>
          </ac:spMkLst>
        </pc:spChg>
        <pc:spChg chg="add mod">
          <ac:chgData name="Teruyuki Ogawa" userId="eeac5d3d08453363" providerId="LiveId" clId="{514AD4ED-B037-46B6-833F-C70B15E67CC9}" dt="2024-07-30T04:40:28.235" v="156"/>
          <ac:spMkLst>
            <pc:docMk/>
            <pc:sldMk cId="4082559958" sldId="345"/>
            <ac:spMk id="49" creationId="{3634F085-22AB-CB1D-F407-07EBEDC60A9E}"/>
          </ac:spMkLst>
        </pc:spChg>
        <pc:spChg chg="add mod">
          <ac:chgData name="Teruyuki Ogawa" userId="eeac5d3d08453363" providerId="LiveId" clId="{514AD4ED-B037-46B6-833F-C70B15E67CC9}" dt="2024-07-30T04:40:28.235" v="156"/>
          <ac:spMkLst>
            <pc:docMk/>
            <pc:sldMk cId="4082559958" sldId="345"/>
            <ac:spMk id="50" creationId="{AC609038-9EE3-DE27-7730-186E52F38BB4}"/>
          </ac:spMkLst>
        </pc:spChg>
        <pc:spChg chg="add mod">
          <ac:chgData name="Teruyuki Ogawa" userId="eeac5d3d08453363" providerId="LiveId" clId="{514AD4ED-B037-46B6-833F-C70B15E67CC9}" dt="2024-07-30T04:40:28.235" v="156"/>
          <ac:spMkLst>
            <pc:docMk/>
            <pc:sldMk cId="4082559958" sldId="345"/>
            <ac:spMk id="51" creationId="{AD86E5E1-1DB6-4BAB-8472-DDCB50F939CF}"/>
          </ac:spMkLst>
        </pc:spChg>
        <pc:spChg chg="add mod">
          <ac:chgData name="Teruyuki Ogawa" userId="eeac5d3d08453363" providerId="LiveId" clId="{514AD4ED-B037-46B6-833F-C70B15E67CC9}" dt="2024-07-30T04:40:28.235" v="156"/>
          <ac:spMkLst>
            <pc:docMk/>
            <pc:sldMk cId="4082559958" sldId="345"/>
            <ac:spMk id="57" creationId="{F3CDD3FC-7ED5-E7E9-D4E7-E7D8F1C387DB}"/>
          </ac:spMkLst>
        </pc:spChg>
        <pc:spChg chg="del">
          <ac:chgData name="Teruyuki Ogawa" userId="eeac5d3d08453363" providerId="LiveId" clId="{514AD4ED-B037-46B6-833F-C70B15E67CC9}" dt="2024-07-30T04:40:26.765" v="154" actId="478"/>
          <ac:spMkLst>
            <pc:docMk/>
            <pc:sldMk cId="4082559958" sldId="345"/>
            <ac:spMk id="58" creationId="{AC87CDF8-30EF-839E-66A3-2461CC68DF9B}"/>
          </ac:spMkLst>
        </pc:spChg>
        <pc:spChg chg="add mod">
          <ac:chgData name="Teruyuki Ogawa" userId="eeac5d3d08453363" providerId="LiveId" clId="{514AD4ED-B037-46B6-833F-C70B15E67CC9}" dt="2024-07-30T04:40:28.235" v="156"/>
          <ac:spMkLst>
            <pc:docMk/>
            <pc:sldMk cId="4082559958" sldId="345"/>
            <ac:spMk id="59" creationId="{3FD77AAF-0F36-E1B0-0557-F25A48EE3BE0}"/>
          </ac:spMkLst>
        </pc:spChg>
        <pc:spChg chg="del">
          <ac:chgData name="Teruyuki Ogawa" userId="eeac5d3d08453363" providerId="LiveId" clId="{514AD4ED-B037-46B6-833F-C70B15E67CC9}" dt="2024-07-30T04:40:26.765" v="154" actId="478"/>
          <ac:spMkLst>
            <pc:docMk/>
            <pc:sldMk cId="4082559958" sldId="345"/>
            <ac:spMk id="61" creationId="{88A1FFDA-32FF-6E10-E417-613E8C0B5D0D}"/>
          </ac:spMkLst>
        </pc:spChg>
        <pc:spChg chg="del">
          <ac:chgData name="Teruyuki Ogawa" userId="eeac5d3d08453363" providerId="LiveId" clId="{514AD4ED-B037-46B6-833F-C70B15E67CC9}" dt="2024-07-30T04:40:26.765" v="154" actId="478"/>
          <ac:spMkLst>
            <pc:docMk/>
            <pc:sldMk cId="4082559958" sldId="345"/>
            <ac:spMk id="63" creationId="{FD3843F0-9837-F67E-E6A2-950BCBBCFB42}"/>
          </ac:spMkLst>
        </pc:spChg>
        <pc:spChg chg="del">
          <ac:chgData name="Teruyuki Ogawa" userId="eeac5d3d08453363" providerId="LiveId" clId="{514AD4ED-B037-46B6-833F-C70B15E67CC9}" dt="2024-07-30T04:40:26.765" v="154" actId="478"/>
          <ac:spMkLst>
            <pc:docMk/>
            <pc:sldMk cId="4082559958" sldId="345"/>
            <ac:spMk id="64" creationId="{699E8472-8543-F849-B446-7BCE9CDD5924}"/>
          </ac:spMkLst>
        </pc:spChg>
        <pc:spChg chg="del">
          <ac:chgData name="Teruyuki Ogawa" userId="eeac5d3d08453363" providerId="LiveId" clId="{514AD4ED-B037-46B6-833F-C70B15E67CC9}" dt="2024-07-30T04:40:26.765" v="154" actId="478"/>
          <ac:spMkLst>
            <pc:docMk/>
            <pc:sldMk cId="4082559958" sldId="345"/>
            <ac:spMk id="65" creationId="{3091C536-3AEB-3326-B58A-90ED8428D1D7}"/>
          </ac:spMkLst>
        </pc:spChg>
        <pc:spChg chg="del">
          <ac:chgData name="Teruyuki Ogawa" userId="eeac5d3d08453363" providerId="LiveId" clId="{514AD4ED-B037-46B6-833F-C70B15E67CC9}" dt="2024-07-30T04:40:26.765" v="154" actId="478"/>
          <ac:spMkLst>
            <pc:docMk/>
            <pc:sldMk cId="4082559958" sldId="345"/>
            <ac:spMk id="67" creationId="{920C9F51-6BCC-D439-CC4F-108294EF22B4}"/>
          </ac:spMkLst>
        </pc:spChg>
        <pc:spChg chg="del">
          <ac:chgData name="Teruyuki Ogawa" userId="eeac5d3d08453363" providerId="LiveId" clId="{514AD4ED-B037-46B6-833F-C70B15E67CC9}" dt="2024-07-30T04:40:26.765" v="154" actId="478"/>
          <ac:spMkLst>
            <pc:docMk/>
            <pc:sldMk cId="4082559958" sldId="345"/>
            <ac:spMk id="69" creationId="{654D8473-817C-36E4-9F74-C13880F460B1}"/>
          </ac:spMkLst>
        </pc:spChg>
        <pc:spChg chg="add mod">
          <ac:chgData name="Teruyuki Ogawa" userId="eeac5d3d08453363" providerId="LiveId" clId="{514AD4ED-B037-46B6-833F-C70B15E67CC9}" dt="2024-07-30T04:40:28.235" v="156"/>
          <ac:spMkLst>
            <pc:docMk/>
            <pc:sldMk cId="4082559958" sldId="345"/>
            <ac:spMk id="70" creationId="{CDBC5AAE-451D-09E2-95E6-91273E080FB1}"/>
          </ac:spMkLst>
        </pc:spChg>
        <pc:spChg chg="add mod">
          <ac:chgData name="Teruyuki Ogawa" userId="eeac5d3d08453363" providerId="LiveId" clId="{514AD4ED-B037-46B6-833F-C70B15E67CC9}" dt="2024-07-30T04:40:28.235" v="156"/>
          <ac:spMkLst>
            <pc:docMk/>
            <pc:sldMk cId="4082559958" sldId="345"/>
            <ac:spMk id="71" creationId="{6C2C9C30-D0C2-5123-DBFD-47E92A526C1B}"/>
          </ac:spMkLst>
        </pc:spChg>
        <pc:spChg chg="mod">
          <ac:chgData name="Teruyuki Ogawa" userId="eeac5d3d08453363" providerId="LiveId" clId="{514AD4ED-B037-46B6-833F-C70B15E67CC9}" dt="2024-07-30T04:41:01.631" v="162" actId="14100"/>
          <ac:spMkLst>
            <pc:docMk/>
            <pc:sldMk cId="4082559958" sldId="345"/>
            <ac:spMk id="73" creationId="{7115956E-5548-2818-EC37-8238D06F3BE3}"/>
          </ac:spMkLst>
        </pc:spChg>
        <pc:spChg chg="add mod">
          <ac:chgData name="Teruyuki Ogawa" userId="eeac5d3d08453363" providerId="LiveId" clId="{514AD4ED-B037-46B6-833F-C70B15E67CC9}" dt="2024-07-30T04:40:28.235" v="156"/>
          <ac:spMkLst>
            <pc:docMk/>
            <pc:sldMk cId="4082559958" sldId="345"/>
            <ac:spMk id="74" creationId="{A43EF697-417A-CFB0-66FA-4D6522F5C36E}"/>
          </ac:spMkLst>
        </pc:spChg>
        <pc:spChg chg="add mod">
          <ac:chgData name="Teruyuki Ogawa" userId="eeac5d3d08453363" providerId="LiveId" clId="{514AD4ED-B037-46B6-833F-C70B15E67CC9}" dt="2024-07-30T04:40:28.235" v="156"/>
          <ac:spMkLst>
            <pc:docMk/>
            <pc:sldMk cId="4082559958" sldId="345"/>
            <ac:spMk id="77" creationId="{CF826376-A0F5-8080-B542-71AC5ECF27EF}"/>
          </ac:spMkLst>
        </pc:spChg>
        <pc:spChg chg="add mod">
          <ac:chgData name="Teruyuki Ogawa" userId="eeac5d3d08453363" providerId="LiveId" clId="{514AD4ED-B037-46B6-833F-C70B15E67CC9}" dt="2024-07-30T04:40:28.235" v="156"/>
          <ac:spMkLst>
            <pc:docMk/>
            <pc:sldMk cId="4082559958" sldId="345"/>
            <ac:spMk id="78" creationId="{F74401C5-278F-8EDB-D571-E0A50BE8910C}"/>
          </ac:spMkLst>
        </pc:spChg>
        <pc:spChg chg="add mod">
          <ac:chgData name="Teruyuki Ogawa" userId="eeac5d3d08453363" providerId="LiveId" clId="{514AD4ED-B037-46B6-833F-C70B15E67CC9}" dt="2024-07-30T04:40:28.235" v="156"/>
          <ac:spMkLst>
            <pc:docMk/>
            <pc:sldMk cId="4082559958" sldId="345"/>
            <ac:spMk id="83" creationId="{7B2AE938-BB37-57F3-2291-60C7AC8C931F}"/>
          </ac:spMkLst>
        </pc:spChg>
        <pc:spChg chg="add mod">
          <ac:chgData name="Teruyuki Ogawa" userId="eeac5d3d08453363" providerId="LiveId" clId="{514AD4ED-B037-46B6-833F-C70B15E67CC9}" dt="2024-07-30T04:40:28.235" v="156"/>
          <ac:spMkLst>
            <pc:docMk/>
            <pc:sldMk cId="4082559958" sldId="345"/>
            <ac:spMk id="85" creationId="{90D9C7F5-C380-6AE2-A235-545C11BF85D0}"/>
          </ac:spMkLst>
        </pc:spChg>
        <pc:spChg chg="add mod">
          <ac:chgData name="Teruyuki Ogawa" userId="eeac5d3d08453363" providerId="LiveId" clId="{514AD4ED-B037-46B6-833F-C70B15E67CC9}" dt="2024-07-30T04:40:28.235" v="156"/>
          <ac:spMkLst>
            <pc:docMk/>
            <pc:sldMk cId="4082559958" sldId="345"/>
            <ac:spMk id="87" creationId="{935D63EA-8598-6056-0A3C-68489CF1AE03}"/>
          </ac:spMkLst>
        </pc:spChg>
        <pc:spChg chg="add mod">
          <ac:chgData name="Teruyuki Ogawa" userId="eeac5d3d08453363" providerId="LiveId" clId="{514AD4ED-B037-46B6-833F-C70B15E67CC9}" dt="2024-07-30T04:40:28.235" v="156"/>
          <ac:spMkLst>
            <pc:docMk/>
            <pc:sldMk cId="4082559958" sldId="345"/>
            <ac:spMk id="89" creationId="{B45DEE33-27E5-3625-6075-9DB932E30B4A}"/>
          </ac:spMkLst>
        </pc:spChg>
        <pc:spChg chg="add mod">
          <ac:chgData name="Teruyuki Ogawa" userId="eeac5d3d08453363" providerId="LiveId" clId="{514AD4ED-B037-46B6-833F-C70B15E67CC9}" dt="2024-07-30T04:40:28.235" v="156"/>
          <ac:spMkLst>
            <pc:docMk/>
            <pc:sldMk cId="4082559958" sldId="345"/>
            <ac:spMk id="91" creationId="{923B272B-8C0F-7E54-ED60-7354847CE528}"/>
          </ac:spMkLst>
        </pc:spChg>
        <pc:spChg chg="add mod">
          <ac:chgData name="Teruyuki Ogawa" userId="eeac5d3d08453363" providerId="LiveId" clId="{514AD4ED-B037-46B6-833F-C70B15E67CC9}" dt="2024-07-30T04:40:28.235" v="156"/>
          <ac:spMkLst>
            <pc:docMk/>
            <pc:sldMk cId="4082559958" sldId="345"/>
            <ac:spMk id="93" creationId="{E5EDFCD0-C581-2200-5403-AA9226246603}"/>
          </ac:spMkLst>
        </pc:spChg>
        <pc:picChg chg="del">
          <ac:chgData name="Teruyuki Ogawa" userId="eeac5d3d08453363" providerId="LiveId" clId="{514AD4ED-B037-46B6-833F-C70B15E67CC9}" dt="2024-07-30T04:40:26.765" v="154" actId="478"/>
          <ac:picMkLst>
            <pc:docMk/>
            <pc:sldMk cId="4082559958" sldId="345"/>
            <ac:picMk id="13" creationId="{454594E3-4E4F-E8D0-EDAC-808FAC051100}"/>
          </ac:picMkLst>
        </pc:picChg>
        <pc:picChg chg="del">
          <ac:chgData name="Teruyuki Ogawa" userId="eeac5d3d08453363" providerId="LiveId" clId="{514AD4ED-B037-46B6-833F-C70B15E67CC9}" dt="2024-07-30T04:40:26.765" v="154" actId="478"/>
          <ac:picMkLst>
            <pc:docMk/>
            <pc:sldMk cId="4082559958" sldId="345"/>
            <ac:picMk id="21" creationId="{E8534708-86DD-3451-744E-67EC72139F54}"/>
          </ac:picMkLst>
        </pc:picChg>
        <pc:picChg chg="del">
          <ac:chgData name="Teruyuki Ogawa" userId="eeac5d3d08453363" providerId="LiveId" clId="{514AD4ED-B037-46B6-833F-C70B15E67CC9}" dt="2024-07-30T04:40:26.765" v="154" actId="478"/>
          <ac:picMkLst>
            <pc:docMk/>
            <pc:sldMk cId="4082559958" sldId="345"/>
            <ac:picMk id="24" creationId="{D4F57A62-ECC1-2A88-CA84-FA8C440DC3E9}"/>
          </ac:picMkLst>
        </pc:picChg>
        <pc:picChg chg="del">
          <ac:chgData name="Teruyuki Ogawa" userId="eeac5d3d08453363" providerId="LiveId" clId="{514AD4ED-B037-46B6-833F-C70B15E67CC9}" dt="2024-07-30T04:40:26.765" v="154" actId="478"/>
          <ac:picMkLst>
            <pc:docMk/>
            <pc:sldMk cId="4082559958" sldId="345"/>
            <ac:picMk id="27" creationId="{33FAA8D1-1C44-D500-26CA-BC1ABBA21AE6}"/>
          </ac:picMkLst>
        </pc:picChg>
        <pc:picChg chg="del">
          <ac:chgData name="Teruyuki Ogawa" userId="eeac5d3d08453363" providerId="LiveId" clId="{514AD4ED-B037-46B6-833F-C70B15E67CC9}" dt="2024-07-30T04:40:26.765" v="154" actId="478"/>
          <ac:picMkLst>
            <pc:docMk/>
            <pc:sldMk cId="4082559958" sldId="345"/>
            <ac:picMk id="29" creationId="{87F6AE4F-C4B5-622B-C984-5C95D772B1A8}"/>
          </ac:picMkLst>
        </pc:picChg>
        <pc:picChg chg="del">
          <ac:chgData name="Teruyuki Ogawa" userId="eeac5d3d08453363" providerId="LiveId" clId="{514AD4ED-B037-46B6-833F-C70B15E67CC9}" dt="2024-07-30T04:40:26.765" v="154" actId="478"/>
          <ac:picMkLst>
            <pc:docMk/>
            <pc:sldMk cId="4082559958" sldId="345"/>
            <ac:picMk id="32" creationId="{4D732A2D-50DE-9E17-E9B7-9ECF0A0D1517}"/>
          </ac:picMkLst>
        </pc:picChg>
        <pc:picChg chg="del">
          <ac:chgData name="Teruyuki Ogawa" userId="eeac5d3d08453363" providerId="LiveId" clId="{514AD4ED-B037-46B6-833F-C70B15E67CC9}" dt="2024-07-30T04:40:26.765" v="154" actId="478"/>
          <ac:picMkLst>
            <pc:docMk/>
            <pc:sldMk cId="4082559958" sldId="345"/>
            <ac:picMk id="36" creationId="{DD0790F2-8233-71E3-ADC5-E057A6F7E45F}"/>
          </ac:picMkLst>
        </pc:picChg>
        <pc:picChg chg="del">
          <ac:chgData name="Teruyuki Ogawa" userId="eeac5d3d08453363" providerId="LiveId" clId="{514AD4ED-B037-46B6-833F-C70B15E67CC9}" dt="2024-07-30T04:40:26.765" v="154" actId="478"/>
          <ac:picMkLst>
            <pc:docMk/>
            <pc:sldMk cId="4082559958" sldId="345"/>
            <ac:picMk id="39" creationId="{2DEBF59E-D933-8FCF-6000-3E0B1108523E}"/>
          </ac:picMkLst>
        </pc:picChg>
        <pc:picChg chg="del">
          <ac:chgData name="Teruyuki Ogawa" userId="eeac5d3d08453363" providerId="LiveId" clId="{514AD4ED-B037-46B6-833F-C70B15E67CC9}" dt="2024-07-30T04:40:26.765" v="154" actId="478"/>
          <ac:picMkLst>
            <pc:docMk/>
            <pc:sldMk cId="4082559958" sldId="345"/>
            <ac:picMk id="42" creationId="{1C7F9C42-E6DE-5BD0-402A-50A1D3AA395A}"/>
          </ac:picMkLst>
        </pc:picChg>
        <pc:picChg chg="add mod">
          <ac:chgData name="Teruyuki Ogawa" userId="eeac5d3d08453363" providerId="LiveId" clId="{514AD4ED-B037-46B6-833F-C70B15E67CC9}" dt="2024-07-30T04:40:28.235" v="156"/>
          <ac:picMkLst>
            <pc:docMk/>
            <pc:sldMk cId="4082559958" sldId="345"/>
            <ac:picMk id="52" creationId="{A91BFF4E-ADCD-DEFF-3524-CF0F46DDC752}"/>
          </ac:picMkLst>
        </pc:picChg>
        <pc:picChg chg="add mod">
          <ac:chgData name="Teruyuki Ogawa" userId="eeac5d3d08453363" providerId="LiveId" clId="{514AD4ED-B037-46B6-833F-C70B15E67CC9}" dt="2024-07-30T04:40:28.235" v="156"/>
          <ac:picMkLst>
            <pc:docMk/>
            <pc:sldMk cId="4082559958" sldId="345"/>
            <ac:picMk id="53" creationId="{85B4F432-1A48-A38E-CAD7-91A89FD667C9}"/>
          </ac:picMkLst>
        </pc:picChg>
        <pc:picChg chg="add mod">
          <ac:chgData name="Teruyuki Ogawa" userId="eeac5d3d08453363" providerId="LiveId" clId="{514AD4ED-B037-46B6-833F-C70B15E67CC9}" dt="2024-07-30T04:40:28.235" v="156"/>
          <ac:picMkLst>
            <pc:docMk/>
            <pc:sldMk cId="4082559958" sldId="345"/>
            <ac:picMk id="54" creationId="{0934CCFB-6554-6430-0174-5555CECD7BCD}"/>
          </ac:picMkLst>
        </pc:picChg>
        <pc:picChg chg="add mod">
          <ac:chgData name="Teruyuki Ogawa" userId="eeac5d3d08453363" providerId="LiveId" clId="{514AD4ED-B037-46B6-833F-C70B15E67CC9}" dt="2024-07-30T04:40:28.235" v="156"/>
          <ac:picMkLst>
            <pc:docMk/>
            <pc:sldMk cId="4082559958" sldId="345"/>
            <ac:picMk id="55" creationId="{5C55ED45-2E62-0EED-CBE9-CF3A1DA3E6EA}"/>
          </ac:picMkLst>
        </pc:picChg>
        <pc:picChg chg="add mod">
          <ac:chgData name="Teruyuki Ogawa" userId="eeac5d3d08453363" providerId="LiveId" clId="{514AD4ED-B037-46B6-833F-C70B15E67CC9}" dt="2024-07-30T04:40:28.235" v="156"/>
          <ac:picMkLst>
            <pc:docMk/>
            <pc:sldMk cId="4082559958" sldId="345"/>
            <ac:picMk id="56" creationId="{9102C616-96D3-5F97-8462-47B5094AA067}"/>
          </ac:picMkLst>
        </pc:picChg>
        <pc:picChg chg="del">
          <ac:chgData name="Teruyuki Ogawa" userId="eeac5d3d08453363" providerId="LiveId" clId="{514AD4ED-B037-46B6-833F-C70B15E67CC9}" dt="2024-07-30T04:40:26.765" v="154" actId="478"/>
          <ac:picMkLst>
            <pc:docMk/>
            <pc:sldMk cId="4082559958" sldId="345"/>
            <ac:picMk id="60" creationId="{E222C84C-69AF-65EA-9022-F2ADDBE64225}"/>
          </ac:picMkLst>
        </pc:picChg>
        <pc:picChg chg="del">
          <ac:chgData name="Teruyuki Ogawa" userId="eeac5d3d08453363" providerId="LiveId" clId="{514AD4ED-B037-46B6-833F-C70B15E67CC9}" dt="2024-07-30T04:40:26.765" v="154" actId="478"/>
          <ac:picMkLst>
            <pc:docMk/>
            <pc:sldMk cId="4082559958" sldId="345"/>
            <ac:picMk id="62" creationId="{4489FD82-03B8-5FF1-8910-7E1AADCFF7E1}"/>
          </ac:picMkLst>
        </pc:picChg>
        <pc:picChg chg="del">
          <ac:chgData name="Teruyuki Ogawa" userId="eeac5d3d08453363" providerId="LiveId" clId="{514AD4ED-B037-46B6-833F-C70B15E67CC9}" dt="2024-07-30T04:40:26.765" v="154" actId="478"/>
          <ac:picMkLst>
            <pc:docMk/>
            <pc:sldMk cId="4082559958" sldId="345"/>
            <ac:picMk id="66" creationId="{CE6301AD-EEB4-1170-D6E6-BB625BE7454E}"/>
          </ac:picMkLst>
        </pc:picChg>
        <pc:picChg chg="del">
          <ac:chgData name="Teruyuki Ogawa" userId="eeac5d3d08453363" providerId="LiveId" clId="{514AD4ED-B037-46B6-833F-C70B15E67CC9}" dt="2024-07-30T04:40:26.765" v="154" actId="478"/>
          <ac:picMkLst>
            <pc:docMk/>
            <pc:sldMk cId="4082559958" sldId="345"/>
            <ac:picMk id="68" creationId="{01BFA90F-E621-5367-085B-3A2C35B5E52C}"/>
          </ac:picMkLst>
        </pc:picChg>
        <pc:picChg chg="add mod">
          <ac:chgData name="Teruyuki Ogawa" userId="eeac5d3d08453363" providerId="LiveId" clId="{514AD4ED-B037-46B6-833F-C70B15E67CC9}" dt="2024-07-30T04:40:28.235" v="156"/>
          <ac:picMkLst>
            <pc:docMk/>
            <pc:sldMk cId="4082559958" sldId="345"/>
            <ac:picMk id="75" creationId="{6CA04DF5-8CC8-7CB6-5FB2-63F9D01FC43E}"/>
          </ac:picMkLst>
        </pc:picChg>
        <pc:picChg chg="add mod">
          <ac:chgData name="Teruyuki Ogawa" userId="eeac5d3d08453363" providerId="LiveId" clId="{514AD4ED-B037-46B6-833F-C70B15E67CC9}" dt="2024-07-30T04:40:28.235" v="156"/>
          <ac:picMkLst>
            <pc:docMk/>
            <pc:sldMk cId="4082559958" sldId="345"/>
            <ac:picMk id="76" creationId="{38D80ECD-BE0E-8DD9-7D6F-9499292F789D}"/>
          </ac:picMkLst>
        </pc:picChg>
        <pc:picChg chg="add mod">
          <ac:chgData name="Teruyuki Ogawa" userId="eeac5d3d08453363" providerId="LiveId" clId="{514AD4ED-B037-46B6-833F-C70B15E67CC9}" dt="2024-07-30T04:40:28.235" v="156"/>
          <ac:picMkLst>
            <pc:docMk/>
            <pc:sldMk cId="4082559958" sldId="345"/>
            <ac:picMk id="82" creationId="{7D300C76-4700-831B-99F4-10E0C7314D01}"/>
          </ac:picMkLst>
        </pc:picChg>
        <pc:picChg chg="add mod">
          <ac:chgData name="Teruyuki Ogawa" userId="eeac5d3d08453363" providerId="LiveId" clId="{514AD4ED-B037-46B6-833F-C70B15E67CC9}" dt="2024-07-30T04:40:28.235" v="156"/>
          <ac:picMkLst>
            <pc:docMk/>
            <pc:sldMk cId="4082559958" sldId="345"/>
            <ac:picMk id="84" creationId="{60EB7B0E-BB08-7D50-1E33-87EA8DCBC7A1}"/>
          </ac:picMkLst>
        </pc:picChg>
        <pc:picChg chg="add mod">
          <ac:chgData name="Teruyuki Ogawa" userId="eeac5d3d08453363" providerId="LiveId" clId="{514AD4ED-B037-46B6-833F-C70B15E67CC9}" dt="2024-07-30T04:40:28.235" v="156"/>
          <ac:picMkLst>
            <pc:docMk/>
            <pc:sldMk cId="4082559958" sldId="345"/>
            <ac:picMk id="86" creationId="{DB6F93D6-349B-E886-DAAC-BADE7DF26B4F}"/>
          </ac:picMkLst>
        </pc:picChg>
        <pc:picChg chg="add mod">
          <ac:chgData name="Teruyuki Ogawa" userId="eeac5d3d08453363" providerId="LiveId" clId="{514AD4ED-B037-46B6-833F-C70B15E67CC9}" dt="2024-07-30T04:40:28.235" v="156"/>
          <ac:picMkLst>
            <pc:docMk/>
            <pc:sldMk cId="4082559958" sldId="345"/>
            <ac:picMk id="88" creationId="{6E85F39A-0209-E71E-4B9D-153CC725E39E}"/>
          </ac:picMkLst>
        </pc:picChg>
        <pc:picChg chg="add mod">
          <ac:chgData name="Teruyuki Ogawa" userId="eeac5d3d08453363" providerId="LiveId" clId="{514AD4ED-B037-46B6-833F-C70B15E67CC9}" dt="2024-07-30T04:40:28.235" v="156"/>
          <ac:picMkLst>
            <pc:docMk/>
            <pc:sldMk cId="4082559958" sldId="345"/>
            <ac:picMk id="90" creationId="{6693DF89-0C70-1E01-71B6-DC35DDA004D7}"/>
          </ac:picMkLst>
        </pc:picChg>
        <pc:picChg chg="add mod">
          <ac:chgData name="Teruyuki Ogawa" userId="eeac5d3d08453363" providerId="LiveId" clId="{514AD4ED-B037-46B6-833F-C70B15E67CC9}" dt="2024-07-30T04:40:28.235" v="156"/>
          <ac:picMkLst>
            <pc:docMk/>
            <pc:sldMk cId="4082559958" sldId="345"/>
            <ac:picMk id="92" creationId="{195C18F8-199B-7FC9-DEC8-E0E02DA04C7A}"/>
          </ac:picMkLst>
        </pc:picChg>
      </pc:sldChg>
      <pc:sldChg chg="addSp delSp modSp add mod modTransition delAnim modAnim modShow">
        <pc:chgData name="Teruyuki Ogawa" userId="eeac5d3d08453363" providerId="LiveId" clId="{514AD4ED-B037-46B6-833F-C70B15E67CC9}" dt="2024-07-30T04:55:06.133" v="820"/>
        <pc:sldMkLst>
          <pc:docMk/>
          <pc:sldMk cId="4185228185" sldId="346"/>
        </pc:sldMkLst>
        <pc:spChg chg="del">
          <ac:chgData name="Teruyuki Ogawa" userId="eeac5d3d08453363" providerId="LiveId" clId="{514AD4ED-B037-46B6-833F-C70B15E67CC9}" dt="2024-07-30T04:40:50.564" v="159" actId="478"/>
          <ac:spMkLst>
            <pc:docMk/>
            <pc:sldMk cId="4185228185" sldId="346"/>
            <ac:spMk id="2" creationId="{731E5EA6-C251-8548-7CE0-4B1C8D8FBFE2}"/>
          </ac:spMkLst>
        </pc:spChg>
        <pc:spChg chg="del">
          <ac:chgData name="Teruyuki Ogawa" userId="eeac5d3d08453363" providerId="LiveId" clId="{514AD4ED-B037-46B6-833F-C70B15E67CC9}" dt="2024-07-30T04:40:50.564" v="159" actId="478"/>
          <ac:spMkLst>
            <pc:docMk/>
            <pc:sldMk cId="4185228185" sldId="346"/>
            <ac:spMk id="3" creationId="{D2DD2ACF-4F02-5933-E130-B1DEC3B0B7BC}"/>
          </ac:spMkLst>
        </pc:spChg>
        <pc:spChg chg="add mod">
          <ac:chgData name="Teruyuki Ogawa" userId="eeac5d3d08453363" providerId="LiveId" clId="{514AD4ED-B037-46B6-833F-C70B15E67CC9}" dt="2024-07-30T04:40:50.835" v="160"/>
          <ac:spMkLst>
            <pc:docMk/>
            <pc:sldMk cId="4185228185" sldId="346"/>
            <ac:spMk id="4" creationId="{3A66B790-C13B-C926-4AA0-E4C3FC22A603}"/>
          </ac:spMkLst>
        </pc:spChg>
        <pc:spChg chg="add mod">
          <ac:chgData name="Teruyuki Ogawa" userId="eeac5d3d08453363" providerId="LiveId" clId="{514AD4ED-B037-46B6-833F-C70B15E67CC9}" dt="2024-07-30T04:40:50.835" v="160"/>
          <ac:spMkLst>
            <pc:docMk/>
            <pc:sldMk cId="4185228185" sldId="346"/>
            <ac:spMk id="5" creationId="{828EE09C-C301-BCD4-43CA-D9645875EDF6}"/>
          </ac:spMkLst>
        </pc:spChg>
        <pc:spChg chg="add mod">
          <ac:chgData name="Teruyuki Ogawa" userId="eeac5d3d08453363" providerId="LiveId" clId="{514AD4ED-B037-46B6-833F-C70B15E67CC9}" dt="2024-07-30T04:40:50.835" v="160"/>
          <ac:spMkLst>
            <pc:docMk/>
            <pc:sldMk cId="4185228185" sldId="346"/>
            <ac:spMk id="6" creationId="{EAEE0C1B-74D6-3EA3-C162-48BA49C0D524}"/>
          </ac:spMkLst>
        </pc:spChg>
        <pc:spChg chg="del">
          <ac:chgData name="Teruyuki Ogawa" userId="eeac5d3d08453363" providerId="LiveId" clId="{514AD4ED-B037-46B6-833F-C70B15E67CC9}" dt="2024-07-30T04:40:50.564" v="159" actId="478"/>
          <ac:spMkLst>
            <pc:docMk/>
            <pc:sldMk cId="4185228185" sldId="346"/>
            <ac:spMk id="7" creationId="{CC237575-1AAD-9764-6185-BD968B7AAED8}"/>
          </ac:spMkLst>
        </pc:spChg>
        <pc:spChg chg="add mod">
          <ac:chgData name="Teruyuki Ogawa" userId="eeac5d3d08453363" providerId="LiveId" clId="{514AD4ED-B037-46B6-833F-C70B15E67CC9}" dt="2024-07-30T04:40:50.835" v="160"/>
          <ac:spMkLst>
            <pc:docMk/>
            <pc:sldMk cId="4185228185" sldId="346"/>
            <ac:spMk id="8" creationId="{3D623884-0D7C-65DF-6C94-9FDAD1747DAD}"/>
          </ac:spMkLst>
        </pc:spChg>
        <pc:spChg chg="add mod">
          <ac:chgData name="Teruyuki Ogawa" userId="eeac5d3d08453363" providerId="LiveId" clId="{514AD4ED-B037-46B6-833F-C70B15E67CC9}" dt="2024-07-30T04:40:50.835" v="160"/>
          <ac:spMkLst>
            <pc:docMk/>
            <pc:sldMk cId="4185228185" sldId="346"/>
            <ac:spMk id="9" creationId="{22A69002-1939-C437-2E75-24B97046A2F2}"/>
          </ac:spMkLst>
        </pc:spChg>
        <pc:spChg chg="del">
          <ac:chgData name="Teruyuki Ogawa" userId="eeac5d3d08453363" providerId="LiveId" clId="{514AD4ED-B037-46B6-833F-C70B15E67CC9}" dt="2024-07-30T04:40:50.564" v="159" actId="478"/>
          <ac:spMkLst>
            <pc:docMk/>
            <pc:sldMk cId="4185228185" sldId="346"/>
            <ac:spMk id="10" creationId="{C8ACB3E9-C61D-C5E1-EE39-20E3561EE69D}"/>
          </ac:spMkLst>
        </pc:spChg>
        <pc:spChg chg="add mod">
          <ac:chgData name="Teruyuki Ogawa" userId="eeac5d3d08453363" providerId="LiveId" clId="{514AD4ED-B037-46B6-833F-C70B15E67CC9}" dt="2024-07-30T04:40:50.835" v="160"/>
          <ac:spMkLst>
            <pc:docMk/>
            <pc:sldMk cId="4185228185" sldId="346"/>
            <ac:spMk id="11" creationId="{1B5F2D0A-E780-CC5D-AAD4-68B9C4DDA665}"/>
          </ac:spMkLst>
        </pc:spChg>
        <pc:spChg chg="del">
          <ac:chgData name="Teruyuki Ogawa" userId="eeac5d3d08453363" providerId="LiveId" clId="{514AD4ED-B037-46B6-833F-C70B15E67CC9}" dt="2024-07-30T04:40:50.564" v="159" actId="478"/>
          <ac:spMkLst>
            <pc:docMk/>
            <pc:sldMk cId="4185228185" sldId="346"/>
            <ac:spMk id="12" creationId="{DA397970-4628-B743-951E-F6620153D748}"/>
          </ac:spMkLst>
        </pc:spChg>
        <pc:spChg chg="add mod">
          <ac:chgData name="Teruyuki Ogawa" userId="eeac5d3d08453363" providerId="LiveId" clId="{514AD4ED-B037-46B6-833F-C70B15E67CC9}" dt="2024-07-30T04:40:50.835" v="160"/>
          <ac:spMkLst>
            <pc:docMk/>
            <pc:sldMk cId="4185228185" sldId="346"/>
            <ac:spMk id="13" creationId="{E66C453E-5ABC-1468-AE34-378F244A06E0}"/>
          </ac:spMkLst>
        </pc:spChg>
        <pc:spChg chg="del">
          <ac:chgData name="Teruyuki Ogawa" userId="eeac5d3d08453363" providerId="LiveId" clId="{514AD4ED-B037-46B6-833F-C70B15E67CC9}" dt="2024-07-30T04:40:50.564" v="159" actId="478"/>
          <ac:spMkLst>
            <pc:docMk/>
            <pc:sldMk cId="4185228185" sldId="346"/>
            <ac:spMk id="14" creationId="{E065BAB6-B7E1-8445-773A-5759FA4BDBAE}"/>
          </ac:spMkLst>
        </pc:spChg>
        <pc:spChg chg="del">
          <ac:chgData name="Teruyuki Ogawa" userId="eeac5d3d08453363" providerId="LiveId" clId="{514AD4ED-B037-46B6-833F-C70B15E67CC9}" dt="2024-07-30T04:40:50.564" v="159" actId="478"/>
          <ac:spMkLst>
            <pc:docMk/>
            <pc:sldMk cId="4185228185" sldId="346"/>
            <ac:spMk id="15" creationId="{7E8C4396-2D0B-307D-8C2E-B45CCA9630ED}"/>
          </ac:spMkLst>
        </pc:spChg>
        <pc:spChg chg="del">
          <ac:chgData name="Teruyuki Ogawa" userId="eeac5d3d08453363" providerId="LiveId" clId="{514AD4ED-B037-46B6-833F-C70B15E67CC9}" dt="2024-07-30T04:40:50.564" v="159" actId="478"/>
          <ac:spMkLst>
            <pc:docMk/>
            <pc:sldMk cId="4185228185" sldId="346"/>
            <ac:spMk id="16" creationId="{C4F3ACAB-9AA8-A4A6-0D6F-D123A3BE4113}"/>
          </ac:spMkLst>
        </pc:spChg>
        <pc:spChg chg="add mod">
          <ac:chgData name="Teruyuki Ogawa" userId="eeac5d3d08453363" providerId="LiveId" clId="{514AD4ED-B037-46B6-833F-C70B15E67CC9}" dt="2024-07-30T04:40:50.835" v="160"/>
          <ac:spMkLst>
            <pc:docMk/>
            <pc:sldMk cId="4185228185" sldId="346"/>
            <ac:spMk id="17" creationId="{3785F20C-FCD3-FCF8-53C7-E23B9BD7582B}"/>
          </ac:spMkLst>
        </pc:spChg>
        <pc:spChg chg="add mod">
          <ac:chgData name="Teruyuki Ogawa" userId="eeac5d3d08453363" providerId="LiveId" clId="{514AD4ED-B037-46B6-833F-C70B15E67CC9}" dt="2024-07-30T04:40:50.835" v="160"/>
          <ac:spMkLst>
            <pc:docMk/>
            <pc:sldMk cId="4185228185" sldId="346"/>
            <ac:spMk id="18" creationId="{2B7EF701-C570-961A-BC1A-F17FFCD3E2CA}"/>
          </ac:spMkLst>
        </pc:spChg>
        <pc:spChg chg="add mod">
          <ac:chgData name="Teruyuki Ogawa" userId="eeac5d3d08453363" providerId="LiveId" clId="{514AD4ED-B037-46B6-833F-C70B15E67CC9}" dt="2024-07-30T04:40:50.835" v="160"/>
          <ac:spMkLst>
            <pc:docMk/>
            <pc:sldMk cId="4185228185" sldId="346"/>
            <ac:spMk id="19" creationId="{E38D6A45-6D5A-FDF6-F25C-E58E00BD7456}"/>
          </ac:spMkLst>
        </pc:spChg>
        <pc:spChg chg="add mod">
          <ac:chgData name="Teruyuki Ogawa" userId="eeac5d3d08453363" providerId="LiveId" clId="{514AD4ED-B037-46B6-833F-C70B15E67CC9}" dt="2024-07-30T04:40:50.835" v="160"/>
          <ac:spMkLst>
            <pc:docMk/>
            <pc:sldMk cId="4185228185" sldId="346"/>
            <ac:spMk id="20" creationId="{938E6B9A-B4F0-7FBE-BCE8-6211E88F20EA}"/>
          </ac:spMkLst>
        </pc:spChg>
        <pc:spChg chg="add mod">
          <ac:chgData name="Teruyuki Ogawa" userId="eeac5d3d08453363" providerId="LiveId" clId="{514AD4ED-B037-46B6-833F-C70B15E67CC9}" dt="2024-07-30T04:40:50.835" v="160"/>
          <ac:spMkLst>
            <pc:docMk/>
            <pc:sldMk cId="4185228185" sldId="346"/>
            <ac:spMk id="21" creationId="{6CE76D8D-807D-4B7B-5362-CA73B3A38AFC}"/>
          </ac:spMkLst>
        </pc:spChg>
        <pc:spChg chg="add mod">
          <ac:chgData name="Teruyuki Ogawa" userId="eeac5d3d08453363" providerId="LiveId" clId="{514AD4ED-B037-46B6-833F-C70B15E67CC9}" dt="2024-07-30T04:40:50.835" v="160"/>
          <ac:spMkLst>
            <pc:docMk/>
            <pc:sldMk cId="4185228185" sldId="346"/>
            <ac:spMk id="22" creationId="{F0A885A7-BE13-E220-5A65-796230A1B02E}"/>
          </ac:spMkLst>
        </pc:spChg>
        <pc:spChg chg="del">
          <ac:chgData name="Teruyuki Ogawa" userId="eeac5d3d08453363" providerId="LiveId" clId="{514AD4ED-B037-46B6-833F-C70B15E67CC9}" dt="2024-07-30T04:40:50.564" v="159" actId="478"/>
          <ac:spMkLst>
            <pc:docMk/>
            <pc:sldMk cId="4185228185" sldId="346"/>
            <ac:spMk id="31" creationId="{7E89B943-612C-0975-123C-784AAB23BAC8}"/>
          </ac:spMkLst>
        </pc:spChg>
        <pc:spChg chg="add mod">
          <ac:chgData name="Teruyuki Ogawa" userId="eeac5d3d08453363" providerId="LiveId" clId="{514AD4ED-B037-46B6-833F-C70B15E67CC9}" dt="2024-07-30T04:40:50.835" v="160"/>
          <ac:spMkLst>
            <pc:docMk/>
            <pc:sldMk cId="4185228185" sldId="346"/>
            <ac:spMk id="33" creationId="{D865C521-400D-3FF8-C5AC-C5478560EC58}"/>
          </ac:spMkLst>
        </pc:spChg>
        <pc:spChg chg="del">
          <ac:chgData name="Teruyuki Ogawa" userId="eeac5d3d08453363" providerId="LiveId" clId="{514AD4ED-B037-46B6-833F-C70B15E67CC9}" dt="2024-07-30T04:40:50.564" v="159" actId="478"/>
          <ac:spMkLst>
            <pc:docMk/>
            <pc:sldMk cId="4185228185" sldId="346"/>
            <ac:spMk id="34" creationId="{AC808F1C-8E76-08F2-3A90-60D686B28674}"/>
          </ac:spMkLst>
        </pc:spChg>
        <pc:spChg chg="del">
          <ac:chgData name="Teruyuki Ogawa" userId="eeac5d3d08453363" providerId="LiveId" clId="{514AD4ED-B037-46B6-833F-C70B15E67CC9}" dt="2024-07-30T04:40:50.564" v="159" actId="478"/>
          <ac:spMkLst>
            <pc:docMk/>
            <pc:sldMk cId="4185228185" sldId="346"/>
            <ac:spMk id="35" creationId="{A2587E3A-EEBD-B678-6319-642BEC2E7014}"/>
          </ac:spMkLst>
        </pc:spChg>
        <pc:spChg chg="add mod">
          <ac:chgData name="Teruyuki Ogawa" userId="eeac5d3d08453363" providerId="LiveId" clId="{514AD4ED-B037-46B6-833F-C70B15E67CC9}" dt="2024-07-30T04:40:50.835" v="160"/>
          <ac:spMkLst>
            <pc:docMk/>
            <pc:sldMk cId="4185228185" sldId="346"/>
            <ac:spMk id="37" creationId="{C075AB3D-0A54-AC83-DF45-06803ADE7EE4}"/>
          </ac:spMkLst>
        </pc:spChg>
        <pc:spChg chg="add mod">
          <ac:chgData name="Teruyuki Ogawa" userId="eeac5d3d08453363" providerId="LiveId" clId="{514AD4ED-B037-46B6-833F-C70B15E67CC9}" dt="2024-07-30T04:40:50.835" v="160"/>
          <ac:spMkLst>
            <pc:docMk/>
            <pc:sldMk cId="4185228185" sldId="346"/>
            <ac:spMk id="41" creationId="{E584DBD1-7E21-9595-2006-AC14B68E4B59}"/>
          </ac:spMkLst>
        </pc:spChg>
        <pc:spChg chg="add mod">
          <ac:chgData name="Teruyuki Ogawa" userId="eeac5d3d08453363" providerId="LiveId" clId="{514AD4ED-B037-46B6-833F-C70B15E67CC9}" dt="2024-07-30T04:40:50.835" v="160"/>
          <ac:spMkLst>
            <pc:docMk/>
            <pc:sldMk cId="4185228185" sldId="346"/>
            <ac:spMk id="42" creationId="{8EB21E0C-9B83-2BFE-D24B-FCCAAC303CC0}"/>
          </ac:spMkLst>
        </pc:spChg>
        <pc:spChg chg="add mod">
          <ac:chgData name="Teruyuki Ogawa" userId="eeac5d3d08453363" providerId="LiveId" clId="{514AD4ED-B037-46B6-833F-C70B15E67CC9}" dt="2024-07-30T04:40:50.835" v="160"/>
          <ac:spMkLst>
            <pc:docMk/>
            <pc:sldMk cId="4185228185" sldId="346"/>
            <ac:spMk id="43" creationId="{743A2982-5F67-4E6E-3D2F-6B6D95ABE4F4}"/>
          </ac:spMkLst>
        </pc:spChg>
        <pc:spChg chg="add mod">
          <ac:chgData name="Teruyuki Ogawa" userId="eeac5d3d08453363" providerId="LiveId" clId="{514AD4ED-B037-46B6-833F-C70B15E67CC9}" dt="2024-07-30T04:40:50.835" v="160"/>
          <ac:spMkLst>
            <pc:docMk/>
            <pc:sldMk cId="4185228185" sldId="346"/>
            <ac:spMk id="44" creationId="{020771E0-D174-D695-E781-F31AAB191AA5}"/>
          </ac:spMkLst>
        </pc:spChg>
        <pc:spChg chg="add mod">
          <ac:chgData name="Teruyuki Ogawa" userId="eeac5d3d08453363" providerId="LiveId" clId="{514AD4ED-B037-46B6-833F-C70B15E67CC9}" dt="2024-07-30T04:40:50.835" v="160"/>
          <ac:spMkLst>
            <pc:docMk/>
            <pc:sldMk cId="4185228185" sldId="346"/>
            <ac:spMk id="45" creationId="{648D9703-DFDC-9ECA-FEE7-B372373CB0B4}"/>
          </ac:spMkLst>
        </pc:spChg>
        <pc:spChg chg="del">
          <ac:chgData name="Teruyuki Ogawa" userId="eeac5d3d08453363" providerId="LiveId" clId="{514AD4ED-B037-46B6-833F-C70B15E67CC9}" dt="2024-07-30T04:40:50.564" v="159" actId="478"/>
          <ac:spMkLst>
            <pc:docMk/>
            <pc:sldMk cId="4185228185" sldId="346"/>
            <ac:spMk id="46" creationId="{6ED49A4B-AE16-BC35-C33B-E64CB02022C4}"/>
          </ac:spMkLst>
        </pc:spChg>
        <pc:spChg chg="add mod">
          <ac:chgData name="Teruyuki Ogawa" userId="eeac5d3d08453363" providerId="LiveId" clId="{514AD4ED-B037-46B6-833F-C70B15E67CC9}" dt="2024-07-30T04:40:50.835" v="160"/>
          <ac:spMkLst>
            <pc:docMk/>
            <pc:sldMk cId="4185228185" sldId="346"/>
            <ac:spMk id="47" creationId="{F992D51A-0157-02A3-7557-39FB3C39F012}"/>
          </ac:spMkLst>
        </pc:spChg>
        <pc:spChg chg="del">
          <ac:chgData name="Teruyuki Ogawa" userId="eeac5d3d08453363" providerId="LiveId" clId="{514AD4ED-B037-46B6-833F-C70B15E67CC9}" dt="2024-07-30T04:40:50.564" v="159" actId="478"/>
          <ac:spMkLst>
            <pc:docMk/>
            <pc:sldMk cId="4185228185" sldId="346"/>
            <ac:spMk id="48" creationId="{268DF5CD-11DF-E998-5EE0-A03DA837F666}"/>
          </ac:spMkLst>
        </pc:spChg>
        <pc:spChg chg="del">
          <ac:chgData name="Teruyuki Ogawa" userId="eeac5d3d08453363" providerId="LiveId" clId="{514AD4ED-B037-46B6-833F-C70B15E67CC9}" dt="2024-07-30T04:40:50.564" v="159" actId="478"/>
          <ac:spMkLst>
            <pc:docMk/>
            <pc:sldMk cId="4185228185" sldId="346"/>
            <ac:spMk id="49" creationId="{3634F085-22AB-CB1D-F407-07EBEDC60A9E}"/>
          </ac:spMkLst>
        </pc:spChg>
        <pc:spChg chg="del">
          <ac:chgData name="Teruyuki Ogawa" userId="eeac5d3d08453363" providerId="LiveId" clId="{514AD4ED-B037-46B6-833F-C70B15E67CC9}" dt="2024-07-30T04:40:50.564" v="159" actId="478"/>
          <ac:spMkLst>
            <pc:docMk/>
            <pc:sldMk cId="4185228185" sldId="346"/>
            <ac:spMk id="50" creationId="{AC609038-9EE3-DE27-7730-186E52F38BB4}"/>
          </ac:spMkLst>
        </pc:spChg>
        <pc:spChg chg="del">
          <ac:chgData name="Teruyuki Ogawa" userId="eeac5d3d08453363" providerId="LiveId" clId="{514AD4ED-B037-46B6-833F-C70B15E67CC9}" dt="2024-07-30T04:40:50.564" v="159" actId="478"/>
          <ac:spMkLst>
            <pc:docMk/>
            <pc:sldMk cId="4185228185" sldId="346"/>
            <ac:spMk id="51" creationId="{AD86E5E1-1DB6-4BAB-8472-DDCB50F939CF}"/>
          </ac:spMkLst>
        </pc:spChg>
        <pc:spChg chg="del">
          <ac:chgData name="Teruyuki Ogawa" userId="eeac5d3d08453363" providerId="LiveId" clId="{514AD4ED-B037-46B6-833F-C70B15E67CC9}" dt="2024-07-30T04:40:50.564" v="159" actId="478"/>
          <ac:spMkLst>
            <pc:docMk/>
            <pc:sldMk cId="4185228185" sldId="346"/>
            <ac:spMk id="57" creationId="{F3CDD3FC-7ED5-E7E9-D4E7-E7D8F1C387DB}"/>
          </ac:spMkLst>
        </pc:spChg>
        <pc:spChg chg="add mod">
          <ac:chgData name="Teruyuki Ogawa" userId="eeac5d3d08453363" providerId="LiveId" clId="{514AD4ED-B037-46B6-833F-C70B15E67CC9}" dt="2024-07-30T04:40:50.835" v="160"/>
          <ac:spMkLst>
            <pc:docMk/>
            <pc:sldMk cId="4185228185" sldId="346"/>
            <ac:spMk id="58" creationId="{4A6A987D-B148-73DA-ACDC-E44B6DCD570C}"/>
          </ac:spMkLst>
        </pc:spChg>
        <pc:spChg chg="del">
          <ac:chgData name="Teruyuki Ogawa" userId="eeac5d3d08453363" providerId="LiveId" clId="{514AD4ED-B037-46B6-833F-C70B15E67CC9}" dt="2024-07-30T04:40:50.564" v="159" actId="478"/>
          <ac:spMkLst>
            <pc:docMk/>
            <pc:sldMk cId="4185228185" sldId="346"/>
            <ac:spMk id="59" creationId="{3FD77AAF-0F36-E1B0-0557-F25A48EE3BE0}"/>
          </ac:spMkLst>
        </pc:spChg>
        <pc:spChg chg="add mod">
          <ac:chgData name="Teruyuki Ogawa" userId="eeac5d3d08453363" providerId="LiveId" clId="{514AD4ED-B037-46B6-833F-C70B15E67CC9}" dt="2024-07-30T04:40:50.835" v="160"/>
          <ac:spMkLst>
            <pc:docMk/>
            <pc:sldMk cId="4185228185" sldId="346"/>
            <ac:spMk id="60" creationId="{352D38EC-B410-FFF3-B6A4-2EF2B7D4B7A3}"/>
          </ac:spMkLst>
        </pc:spChg>
        <pc:spChg chg="add mod">
          <ac:chgData name="Teruyuki Ogawa" userId="eeac5d3d08453363" providerId="LiveId" clId="{514AD4ED-B037-46B6-833F-C70B15E67CC9}" dt="2024-07-30T04:40:50.835" v="160"/>
          <ac:spMkLst>
            <pc:docMk/>
            <pc:sldMk cId="4185228185" sldId="346"/>
            <ac:spMk id="61" creationId="{9D3ABE78-7259-123A-E6BE-2833FFC48ECE}"/>
          </ac:spMkLst>
        </pc:spChg>
        <pc:spChg chg="add mod">
          <ac:chgData name="Teruyuki Ogawa" userId="eeac5d3d08453363" providerId="LiveId" clId="{514AD4ED-B037-46B6-833F-C70B15E67CC9}" dt="2024-07-30T04:40:50.835" v="160"/>
          <ac:spMkLst>
            <pc:docMk/>
            <pc:sldMk cId="4185228185" sldId="346"/>
            <ac:spMk id="62" creationId="{832D19CB-738B-944A-9A7A-ADD9E5064AA0}"/>
          </ac:spMkLst>
        </pc:spChg>
        <pc:spChg chg="add mod">
          <ac:chgData name="Teruyuki Ogawa" userId="eeac5d3d08453363" providerId="LiveId" clId="{514AD4ED-B037-46B6-833F-C70B15E67CC9}" dt="2024-07-30T04:40:50.835" v="160"/>
          <ac:spMkLst>
            <pc:docMk/>
            <pc:sldMk cId="4185228185" sldId="346"/>
            <ac:spMk id="63" creationId="{B00702CC-8AD5-6515-F844-01F89768A542}"/>
          </ac:spMkLst>
        </pc:spChg>
        <pc:spChg chg="add mod">
          <ac:chgData name="Teruyuki Ogawa" userId="eeac5d3d08453363" providerId="LiveId" clId="{514AD4ED-B037-46B6-833F-C70B15E67CC9}" dt="2024-07-30T04:40:50.835" v="160"/>
          <ac:spMkLst>
            <pc:docMk/>
            <pc:sldMk cId="4185228185" sldId="346"/>
            <ac:spMk id="64" creationId="{705D0013-BA6B-7BB9-C443-1059B7580BE7}"/>
          </ac:spMkLst>
        </pc:spChg>
        <pc:spChg chg="add mod">
          <ac:chgData name="Teruyuki Ogawa" userId="eeac5d3d08453363" providerId="LiveId" clId="{514AD4ED-B037-46B6-833F-C70B15E67CC9}" dt="2024-07-30T04:40:50.835" v="160"/>
          <ac:spMkLst>
            <pc:docMk/>
            <pc:sldMk cId="4185228185" sldId="346"/>
            <ac:spMk id="65" creationId="{14D4DA91-FDEF-6C2A-BAEB-F22E574B5F75}"/>
          </ac:spMkLst>
        </pc:spChg>
        <pc:spChg chg="add mod">
          <ac:chgData name="Teruyuki Ogawa" userId="eeac5d3d08453363" providerId="LiveId" clId="{514AD4ED-B037-46B6-833F-C70B15E67CC9}" dt="2024-07-30T04:40:50.835" v="160"/>
          <ac:spMkLst>
            <pc:docMk/>
            <pc:sldMk cId="4185228185" sldId="346"/>
            <ac:spMk id="66" creationId="{C6C3385E-4089-8B1B-351E-E16DB4D208B8}"/>
          </ac:spMkLst>
        </pc:spChg>
        <pc:spChg chg="add mod">
          <ac:chgData name="Teruyuki Ogawa" userId="eeac5d3d08453363" providerId="LiveId" clId="{514AD4ED-B037-46B6-833F-C70B15E67CC9}" dt="2024-07-30T04:40:50.835" v="160"/>
          <ac:spMkLst>
            <pc:docMk/>
            <pc:sldMk cId="4185228185" sldId="346"/>
            <ac:spMk id="67" creationId="{086D9DD9-4B31-18BF-4AD7-ECA719C01CC0}"/>
          </ac:spMkLst>
        </pc:spChg>
        <pc:spChg chg="del">
          <ac:chgData name="Teruyuki Ogawa" userId="eeac5d3d08453363" providerId="LiveId" clId="{514AD4ED-B037-46B6-833F-C70B15E67CC9}" dt="2024-07-30T04:40:50.564" v="159" actId="478"/>
          <ac:spMkLst>
            <pc:docMk/>
            <pc:sldMk cId="4185228185" sldId="346"/>
            <ac:spMk id="70" creationId="{CDBC5AAE-451D-09E2-95E6-91273E080FB1}"/>
          </ac:spMkLst>
        </pc:spChg>
        <pc:spChg chg="del">
          <ac:chgData name="Teruyuki Ogawa" userId="eeac5d3d08453363" providerId="LiveId" clId="{514AD4ED-B037-46B6-833F-C70B15E67CC9}" dt="2024-07-30T04:40:50.564" v="159" actId="478"/>
          <ac:spMkLst>
            <pc:docMk/>
            <pc:sldMk cId="4185228185" sldId="346"/>
            <ac:spMk id="71" creationId="{6C2C9C30-D0C2-5123-DBFD-47E92A526C1B}"/>
          </ac:spMkLst>
        </pc:spChg>
        <pc:spChg chg="del">
          <ac:chgData name="Teruyuki Ogawa" userId="eeac5d3d08453363" providerId="LiveId" clId="{514AD4ED-B037-46B6-833F-C70B15E67CC9}" dt="2024-07-30T04:40:48.289" v="158" actId="478"/>
          <ac:spMkLst>
            <pc:docMk/>
            <pc:sldMk cId="4185228185" sldId="346"/>
            <ac:spMk id="72" creationId="{20B69636-05B8-6DE9-A001-8D352A585AB3}"/>
          </ac:spMkLst>
        </pc:spChg>
        <pc:spChg chg="del">
          <ac:chgData name="Teruyuki Ogawa" userId="eeac5d3d08453363" providerId="LiveId" clId="{514AD4ED-B037-46B6-833F-C70B15E67CC9}" dt="2024-07-30T04:40:48.289" v="158" actId="478"/>
          <ac:spMkLst>
            <pc:docMk/>
            <pc:sldMk cId="4185228185" sldId="346"/>
            <ac:spMk id="73" creationId="{7115956E-5548-2818-EC37-8238D06F3BE3}"/>
          </ac:spMkLst>
        </pc:spChg>
        <pc:spChg chg="del">
          <ac:chgData name="Teruyuki Ogawa" userId="eeac5d3d08453363" providerId="LiveId" clId="{514AD4ED-B037-46B6-833F-C70B15E67CC9}" dt="2024-07-30T04:40:50.564" v="159" actId="478"/>
          <ac:spMkLst>
            <pc:docMk/>
            <pc:sldMk cId="4185228185" sldId="346"/>
            <ac:spMk id="74" creationId="{A43EF697-417A-CFB0-66FA-4D6522F5C36E}"/>
          </ac:spMkLst>
        </pc:spChg>
        <pc:spChg chg="del">
          <ac:chgData name="Teruyuki Ogawa" userId="eeac5d3d08453363" providerId="LiveId" clId="{514AD4ED-B037-46B6-833F-C70B15E67CC9}" dt="2024-07-30T04:40:50.564" v="159" actId="478"/>
          <ac:spMkLst>
            <pc:docMk/>
            <pc:sldMk cId="4185228185" sldId="346"/>
            <ac:spMk id="77" creationId="{CF826376-A0F5-8080-B542-71AC5ECF27EF}"/>
          </ac:spMkLst>
        </pc:spChg>
        <pc:spChg chg="del">
          <ac:chgData name="Teruyuki Ogawa" userId="eeac5d3d08453363" providerId="LiveId" clId="{514AD4ED-B037-46B6-833F-C70B15E67CC9}" dt="2024-07-30T04:40:50.564" v="159" actId="478"/>
          <ac:spMkLst>
            <pc:docMk/>
            <pc:sldMk cId="4185228185" sldId="346"/>
            <ac:spMk id="78" creationId="{F74401C5-278F-8EDB-D571-E0A50BE8910C}"/>
          </ac:spMkLst>
        </pc:spChg>
        <pc:spChg chg="del">
          <ac:chgData name="Teruyuki Ogawa" userId="eeac5d3d08453363" providerId="LiveId" clId="{514AD4ED-B037-46B6-833F-C70B15E67CC9}" dt="2024-07-30T04:40:50.564" v="159" actId="478"/>
          <ac:spMkLst>
            <pc:docMk/>
            <pc:sldMk cId="4185228185" sldId="346"/>
            <ac:spMk id="83" creationId="{7B2AE938-BB37-57F3-2291-60C7AC8C931F}"/>
          </ac:spMkLst>
        </pc:spChg>
        <pc:spChg chg="del">
          <ac:chgData name="Teruyuki Ogawa" userId="eeac5d3d08453363" providerId="LiveId" clId="{514AD4ED-B037-46B6-833F-C70B15E67CC9}" dt="2024-07-30T04:40:50.564" v="159" actId="478"/>
          <ac:spMkLst>
            <pc:docMk/>
            <pc:sldMk cId="4185228185" sldId="346"/>
            <ac:spMk id="85" creationId="{90D9C7F5-C380-6AE2-A235-545C11BF85D0}"/>
          </ac:spMkLst>
        </pc:spChg>
        <pc:spChg chg="del">
          <ac:chgData name="Teruyuki Ogawa" userId="eeac5d3d08453363" providerId="LiveId" clId="{514AD4ED-B037-46B6-833F-C70B15E67CC9}" dt="2024-07-30T04:40:50.564" v="159" actId="478"/>
          <ac:spMkLst>
            <pc:docMk/>
            <pc:sldMk cId="4185228185" sldId="346"/>
            <ac:spMk id="87" creationId="{935D63EA-8598-6056-0A3C-68489CF1AE03}"/>
          </ac:spMkLst>
        </pc:spChg>
        <pc:spChg chg="del">
          <ac:chgData name="Teruyuki Ogawa" userId="eeac5d3d08453363" providerId="LiveId" clId="{514AD4ED-B037-46B6-833F-C70B15E67CC9}" dt="2024-07-30T04:40:50.564" v="159" actId="478"/>
          <ac:spMkLst>
            <pc:docMk/>
            <pc:sldMk cId="4185228185" sldId="346"/>
            <ac:spMk id="89" creationId="{B45DEE33-27E5-3625-6075-9DB932E30B4A}"/>
          </ac:spMkLst>
        </pc:spChg>
        <pc:spChg chg="del">
          <ac:chgData name="Teruyuki Ogawa" userId="eeac5d3d08453363" providerId="LiveId" clId="{514AD4ED-B037-46B6-833F-C70B15E67CC9}" dt="2024-07-30T04:40:50.564" v="159" actId="478"/>
          <ac:spMkLst>
            <pc:docMk/>
            <pc:sldMk cId="4185228185" sldId="346"/>
            <ac:spMk id="91" creationId="{923B272B-8C0F-7E54-ED60-7354847CE528}"/>
          </ac:spMkLst>
        </pc:spChg>
        <pc:spChg chg="del">
          <ac:chgData name="Teruyuki Ogawa" userId="eeac5d3d08453363" providerId="LiveId" clId="{514AD4ED-B037-46B6-833F-C70B15E67CC9}" dt="2024-07-30T04:40:50.564" v="159" actId="478"/>
          <ac:spMkLst>
            <pc:docMk/>
            <pc:sldMk cId="4185228185" sldId="346"/>
            <ac:spMk id="93" creationId="{E5EDFCD0-C581-2200-5403-AA9226246603}"/>
          </ac:spMkLst>
        </pc:spChg>
        <pc:picChg chg="add mod">
          <ac:chgData name="Teruyuki Ogawa" userId="eeac5d3d08453363" providerId="LiveId" clId="{514AD4ED-B037-46B6-833F-C70B15E67CC9}" dt="2024-07-30T04:40:50.835" v="160"/>
          <ac:picMkLst>
            <pc:docMk/>
            <pc:sldMk cId="4185228185" sldId="346"/>
            <ac:picMk id="23" creationId="{B97239FA-DAE1-301B-C51F-19D851778192}"/>
          </ac:picMkLst>
        </pc:picChg>
        <pc:picChg chg="add mod">
          <ac:chgData name="Teruyuki Ogawa" userId="eeac5d3d08453363" providerId="LiveId" clId="{514AD4ED-B037-46B6-833F-C70B15E67CC9}" dt="2024-07-30T04:40:50.835" v="160"/>
          <ac:picMkLst>
            <pc:docMk/>
            <pc:sldMk cId="4185228185" sldId="346"/>
            <ac:picMk id="24" creationId="{9B5828D3-079A-B752-C29E-42B551A5165A}"/>
          </ac:picMkLst>
        </pc:picChg>
        <pc:picChg chg="add mod">
          <ac:chgData name="Teruyuki Ogawa" userId="eeac5d3d08453363" providerId="LiveId" clId="{514AD4ED-B037-46B6-833F-C70B15E67CC9}" dt="2024-07-30T04:40:50.835" v="160"/>
          <ac:picMkLst>
            <pc:docMk/>
            <pc:sldMk cId="4185228185" sldId="346"/>
            <ac:picMk id="25" creationId="{DB7F2936-EB9C-F99C-1BDF-4799FAA21B6A}"/>
          </ac:picMkLst>
        </pc:picChg>
        <pc:picChg chg="add mod">
          <ac:chgData name="Teruyuki Ogawa" userId="eeac5d3d08453363" providerId="LiveId" clId="{514AD4ED-B037-46B6-833F-C70B15E67CC9}" dt="2024-07-30T04:40:50.835" v="160"/>
          <ac:picMkLst>
            <pc:docMk/>
            <pc:sldMk cId="4185228185" sldId="346"/>
            <ac:picMk id="26" creationId="{0A384912-F591-4DBC-C0B7-223A52BE162C}"/>
          </ac:picMkLst>
        </pc:picChg>
        <pc:picChg chg="add mod">
          <ac:chgData name="Teruyuki Ogawa" userId="eeac5d3d08453363" providerId="LiveId" clId="{514AD4ED-B037-46B6-833F-C70B15E67CC9}" dt="2024-07-30T04:40:50.835" v="160"/>
          <ac:picMkLst>
            <pc:docMk/>
            <pc:sldMk cId="4185228185" sldId="346"/>
            <ac:picMk id="27" creationId="{FE4CE57D-0A31-A264-EEB1-5A7013F649AE}"/>
          </ac:picMkLst>
        </pc:picChg>
        <pc:picChg chg="add mod">
          <ac:chgData name="Teruyuki Ogawa" userId="eeac5d3d08453363" providerId="LiveId" clId="{514AD4ED-B037-46B6-833F-C70B15E67CC9}" dt="2024-07-30T04:40:50.835" v="160"/>
          <ac:picMkLst>
            <pc:docMk/>
            <pc:sldMk cId="4185228185" sldId="346"/>
            <ac:picMk id="28" creationId="{7E6FD2A4-410D-2103-AB4A-5911B5D66E3C}"/>
          </ac:picMkLst>
        </pc:picChg>
        <pc:picChg chg="add mod">
          <ac:chgData name="Teruyuki Ogawa" userId="eeac5d3d08453363" providerId="LiveId" clId="{514AD4ED-B037-46B6-833F-C70B15E67CC9}" dt="2024-07-30T04:40:50.835" v="160"/>
          <ac:picMkLst>
            <pc:docMk/>
            <pc:sldMk cId="4185228185" sldId="346"/>
            <ac:picMk id="29" creationId="{AF0C792F-90E7-2C76-58BF-802B4B67C12C}"/>
          </ac:picMkLst>
        </pc:picChg>
        <pc:picChg chg="add mod">
          <ac:chgData name="Teruyuki Ogawa" userId="eeac5d3d08453363" providerId="LiveId" clId="{514AD4ED-B037-46B6-833F-C70B15E67CC9}" dt="2024-07-30T04:40:50.835" v="160"/>
          <ac:picMkLst>
            <pc:docMk/>
            <pc:sldMk cId="4185228185" sldId="346"/>
            <ac:picMk id="30" creationId="{885F7F60-AA6B-19F9-7AEC-82CD69D552A5}"/>
          </ac:picMkLst>
        </pc:picChg>
        <pc:picChg chg="add mod">
          <ac:chgData name="Teruyuki Ogawa" userId="eeac5d3d08453363" providerId="LiveId" clId="{514AD4ED-B037-46B6-833F-C70B15E67CC9}" dt="2024-07-30T04:40:50.835" v="160"/>
          <ac:picMkLst>
            <pc:docMk/>
            <pc:sldMk cId="4185228185" sldId="346"/>
            <ac:picMk id="32" creationId="{7CB709A8-003C-D9E2-9CB4-5B6EF9C12A6A}"/>
          </ac:picMkLst>
        </pc:picChg>
        <pc:picChg chg="add mod">
          <ac:chgData name="Teruyuki Ogawa" userId="eeac5d3d08453363" providerId="LiveId" clId="{514AD4ED-B037-46B6-833F-C70B15E67CC9}" dt="2024-07-30T04:40:50.835" v="160"/>
          <ac:picMkLst>
            <pc:docMk/>
            <pc:sldMk cId="4185228185" sldId="346"/>
            <ac:picMk id="36" creationId="{D814527D-FF29-D952-A35D-B174BB689971}"/>
          </ac:picMkLst>
        </pc:picChg>
        <pc:picChg chg="add mod">
          <ac:chgData name="Teruyuki Ogawa" userId="eeac5d3d08453363" providerId="LiveId" clId="{514AD4ED-B037-46B6-833F-C70B15E67CC9}" dt="2024-07-30T04:40:50.835" v="160"/>
          <ac:picMkLst>
            <pc:docMk/>
            <pc:sldMk cId="4185228185" sldId="346"/>
            <ac:picMk id="38" creationId="{4CD3D0E8-5252-92BB-738B-7B8441B18B7A}"/>
          </ac:picMkLst>
        </pc:picChg>
        <pc:picChg chg="add mod">
          <ac:chgData name="Teruyuki Ogawa" userId="eeac5d3d08453363" providerId="LiveId" clId="{514AD4ED-B037-46B6-833F-C70B15E67CC9}" dt="2024-07-30T04:40:50.835" v="160"/>
          <ac:picMkLst>
            <pc:docMk/>
            <pc:sldMk cId="4185228185" sldId="346"/>
            <ac:picMk id="39" creationId="{E4BB8C4B-0325-72B0-2778-AC6B3543838F}"/>
          </ac:picMkLst>
        </pc:picChg>
        <pc:picChg chg="add mod">
          <ac:chgData name="Teruyuki Ogawa" userId="eeac5d3d08453363" providerId="LiveId" clId="{514AD4ED-B037-46B6-833F-C70B15E67CC9}" dt="2024-07-30T04:40:50.835" v="160"/>
          <ac:picMkLst>
            <pc:docMk/>
            <pc:sldMk cId="4185228185" sldId="346"/>
            <ac:picMk id="40" creationId="{B377F8EE-14B5-9A26-1407-26647C472B65}"/>
          </ac:picMkLst>
        </pc:picChg>
        <pc:picChg chg="del">
          <ac:chgData name="Teruyuki Ogawa" userId="eeac5d3d08453363" providerId="LiveId" clId="{514AD4ED-B037-46B6-833F-C70B15E67CC9}" dt="2024-07-30T04:40:50.564" v="159" actId="478"/>
          <ac:picMkLst>
            <pc:docMk/>
            <pc:sldMk cId="4185228185" sldId="346"/>
            <ac:picMk id="52" creationId="{A91BFF4E-ADCD-DEFF-3524-CF0F46DDC752}"/>
          </ac:picMkLst>
        </pc:picChg>
        <pc:picChg chg="del">
          <ac:chgData name="Teruyuki Ogawa" userId="eeac5d3d08453363" providerId="LiveId" clId="{514AD4ED-B037-46B6-833F-C70B15E67CC9}" dt="2024-07-30T04:40:50.564" v="159" actId="478"/>
          <ac:picMkLst>
            <pc:docMk/>
            <pc:sldMk cId="4185228185" sldId="346"/>
            <ac:picMk id="53" creationId="{85B4F432-1A48-A38E-CAD7-91A89FD667C9}"/>
          </ac:picMkLst>
        </pc:picChg>
        <pc:picChg chg="del">
          <ac:chgData name="Teruyuki Ogawa" userId="eeac5d3d08453363" providerId="LiveId" clId="{514AD4ED-B037-46B6-833F-C70B15E67CC9}" dt="2024-07-30T04:40:50.564" v="159" actId="478"/>
          <ac:picMkLst>
            <pc:docMk/>
            <pc:sldMk cId="4185228185" sldId="346"/>
            <ac:picMk id="54" creationId="{0934CCFB-6554-6430-0174-5555CECD7BCD}"/>
          </ac:picMkLst>
        </pc:picChg>
        <pc:picChg chg="del">
          <ac:chgData name="Teruyuki Ogawa" userId="eeac5d3d08453363" providerId="LiveId" clId="{514AD4ED-B037-46B6-833F-C70B15E67CC9}" dt="2024-07-30T04:40:50.564" v="159" actId="478"/>
          <ac:picMkLst>
            <pc:docMk/>
            <pc:sldMk cId="4185228185" sldId="346"/>
            <ac:picMk id="55" creationId="{5C55ED45-2E62-0EED-CBE9-CF3A1DA3E6EA}"/>
          </ac:picMkLst>
        </pc:picChg>
        <pc:picChg chg="del">
          <ac:chgData name="Teruyuki Ogawa" userId="eeac5d3d08453363" providerId="LiveId" clId="{514AD4ED-B037-46B6-833F-C70B15E67CC9}" dt="2024-07-30T04:40:50.564" v="159" actId="478"/>
          <ac:picMkLst>
            <pc:docMk/>
            <pc:sldMk cId="4185228185" sldId="346"/>
            <ac:picMk id="56" creationId="{9102C616-96D3-5F97-8462-47B5094AA067}"/>
          </ac:picMkLst>
        </pc:picChg>
        <pc:picChg chg="del">
          <ac:chgData name="Teruyuki Ogawa" userId="eeac5d3d08453363" providerId="LiveId" clId="{514AD4ED-B037-46B6-833F-C70B15E67CC9}" dt="2024-07-30T04:40:50.564" v="159" actId="478"/>
          <ac:picMkLst>
            <pc:docMk/>
            <pc:sldMk cId="4185228185" sldId="346"/>
            <ac:picMk id="75" creationId="{6CA04DF5-8CC8-7CB6-5FB2-63F9D01FC43E}"/>
          </ac:picMkLst>
        </pc:picChg>
        <pc:picChg chg="del">
          <ac:chgData name="Teruyuki Ogawa" userId="eeac5d3d08453363" providerId="LiveId" clId="{514AD4ED-B037-46B6-833F-C70B15E67CC9}" dt="2024-07-30T04:40:50.564" v="159" actId="478"/>
          <ac:picMkLst>
            <pc:docMk/>
            <pc:sldMk cId="4185228185" sldId="346"/>
            <ac:picMk id="76" creationId="{38D80ECD-BE0E-8DD9-7D6F-9499292F789D}"/>
          </ac:picMkLst>
        </pc:picChg>
        <pc:picChg chg="del">
          <ac:chgData name="Teruyuki Ogawa" userId="eeac5d3d08453363" providerId="LiveId" clId="{514AD4ED-B037-46B6-833F-C70B15E67CC9}" dt="2024-07-30T04:40:50.564" v="159" actId="478"/>
          <ac:picMkLst>
            <pc:docMk/>
            <pc:sldMk cId="4185228185" sldId="346"/>
            <ac:picMk id="82" creationId="{7D300C76-4700-831B-99F4-10E0C7314D01}"/>
          </ac:picMkLst>
        </pc:picChg>
        <pc:picChg chg="del">
          <ac:chgData name="Teruyuki Ogawa" userId="eeac5d3d08453363" providerId="LiveId" clId="{514AD4ED-B037-46B6-833F-C70B15E67CC9}" dt="2024-07-30T04:40:50.564" v="159" actId="478"/>
          <ac:picMkLst>
            <pc:docMk/>
            <pc:sldMk cId="4185228185" sldId="346"/>
            <ac:picMk id="84" creationId="{60EB7B0E-BB08-7D50-1E33-87EA8DCBC7A1}"/>
          </ac:picMkLst>
        </pc:picChg>
        <pc:picChg chg="del">
          <ac:chgData name="Teruyuki Ogawa" userId="eeac5d3d08453363" providerId="LiveId" clId="{514AD4ED-B037-46B6-833F-C70B15E67CC9}" dt="2024-07-30T04:40:50.564" v="159" actId="478"/>
          <ac:picMkLst>
            <pc:docMk/>
            <pc:sldMk cId="4185228185" sldId="346"/>
            <ac:picMk id="86" creationId="{DB6F93D6-349B-E886-DAAC-BADE7DF26B4F}"/>
          </ac:picMkLst>
        </pc:picChg>
        <pc:picChg chg="del">
          <ac:chgData name="Teruyuki Ogawa" userId="eeac5d3d08453363" providerId="LiveId" clId="{514AD4ED-B037-46B6-833F-C70B15E67CC9}" dt="2024-07-30T04:40:50.564" v="159" actId="478"/>
          <ac:picMkLst>
            <pc:docMk/>
            <pc:sldMk cId="4185228185" sldId="346"/>
            <ac:picMk id="88" creationId="{6E85F39A-0209-E71E-4B9D-153CC725E39E}"/>
          </ac:picMkLst>
        </pc:picChg>
        <pc:picChg chg="del">
          <ac:chgData name="Teruyuki Ogawa" userId="eeac5d3d08453363" providerId="LiveId" clId="{514AD4ED-B037-46B6-833F-C70B15E67CC9}" dt="2024-07-30T04:40:50.564" v="159" actId="478"/>
          <ac:picMkLst>
            <pc:docMk/>
            <pc:sldMk cId="4185228185" sldId="346"/>
            <ac:picMk id="90" creationId="{6693DF89-0C70-1E01-71B6-DC35DDA004D7}"/>
          </ac:picMkLst>
        </pc:picChg>
        <pc:picChg chg="del">
          <ac:chgData name="Teruyuki Ogawa" userId="eeac5d3d08453363" providerId="LiveId" clId="{514AD4ED-B037-46B6-833F-C70B15E67CC9}" dt="2024-07-30T04:40:50.564" v="159" actId="478"/>
          <ac:picMkLst>
            <pc:docMk/>
            <pc:sldMk cId="4185228185" sldId="346"/>
            <ac:picMk id="92" creationId="{195C18F8-199B-7FC9-DEC8-E0E02DA04C7A}"/>
          </ac:picMkLst>
        </pc:picChg>
      </pc:sldChg>
      <pc:sldChg chg="addSp delSp modSp add mod modTransition modShow">
        <pc:chgData name="Teruyuki Ogawa" userId="eeac5d3d08453363" providerId="LiveId" clId="{514AD4ED-B037-46B6-833F-C70B15E67CC9}" dt="2024-07-30T04:55:06.133" v="820"/>
        <pc:sldMkLst>
          <pc:docMk/>
          <pc:sldMk cId="3955798253" sldId="347"/>
        </pc:sldMkLst>
        <pc:spChg chg="add mod">
          <ac:chgData name="Teruyuki Ogawa" userId="eeac5d3d08453363" providerId="LiveId" clId="{514AD4ED-B037-46B6-833F-C70B15E67CC9}" dt="2024-07-30T04:41:24.896" v="167"/>
          <ac:spMkLst>
            <pc:docMk/>
            <pc:sldMk cId="3955798253" sldId="347"/>
            <ac:spMk id="3" creationId="{99D110DE-9A05-BE0F-C7ED-7A740C4022D7}"/>
          </ac:spMkLst>
        </pc:spChg>
        <pc:spChg chg="add mod">
          <ac:chgData name="Teruyuki Ogawa" userId="eeac5d3d08453363" providerId="LiveId" clId="{514AD4ED-B037-46B6-833F-C70B15E67CC9}" dt="2024-07-30T04:41:24.896" v="167"/>
          <ac:spMkLst>
            <pc:docMk/>
            <pc:sldMk cId="3955798253" sldId="347"/>
            <ac:spMk id="6" creationId="{C603770F-DEF5-103A-62DD-391259EDA109}"/>
          </ac:spMkLst>
        </pc:spChg>
        <pc:spChg chg="add del mod">
          <ac:chgData name="Teruyuki Ogawa" userId="eeac5d3d08453363" providerId="LiveId" clId="{514AD4ED-B037-46B6-833F-C70B15E67CC9}" dt="2024-07-30T04:41:26.705" v="168" actId="478"/>
          <ac:spMkLst>
            <pc:docMk/>
            <pc:sldMk cId="3955798253" sldId="347"/>
            <ac:spMk id="7" creationId="{44A51177-5032-C208-2ED0-8B4D1F978153}"/>
          </ac:spMkLst>
        </pc:spChg>
        <pc:spChg chg="add del mod">
          <ac:chgData name="Teruyuki Ogawa" userId="eeac5d3d08453363" providerId="LiveId" clId="{514AD4ED-B037-46B6-833F-C70B15E67CC9}" dt="2024-07-30T04:41:26.705" v="168" actId="478"/>
          <ac:spMkLst>
            <pc:docMk/>
            <pc:sldMk cId="3955798253" sldId="347"/>
            <ac:spMk id="8" creationId="{AFEF50A6-16EB-804F-2470-85CE3A8C14ED}"/>
          </ac:spMkLst>
        </pc:spChg>
        <pc:spChg chg="add mod">
          <ac:chgData name="Teruyuki Ogawa" userId="eeac5d3d08453363" providerId="LiveId" clId="{514AD4ED-B037-46B6-833F-C70B15E67CC9}" dt="2024-07-30T04:41:24.896" v="167"/>
          <ac:spMkLst>
            <pc:docMk/>
            <pc:sldMk cId="3955798253" sldId="347"/>
            <ac:spMk id="10" creationId="{CC8AD873-6716-456E-0772-28F3EC21D2DB}"/>
          </ac:spMkLst>
        </pc:spChg>
        <pc:spChg chg="add mod">
          <ac:chgData name="Teruyuki Ogawa" userId="eeac5d3d08453363" providerId="LiveId" clId="{514AD4ED-B037-46B6-833F-C70B15E67CC9}" dt="2024-07-30T04:41:24.896" v="167"/>
          <ac:spMkLst>
            <pc:docMk/>
            <pc:sldMk cId="3955798253" sldId="347"/>
            <ac:spMk id="12" creationId="{EB724A8C-6491-F964-F10D-91EF1C1ED6CA}"/>
          </ac:spMkLst>
        </pc:spChg>
        <pc:spChg chg="add mod">
          <ac:chgData name="Teruyuki Ogawa" userId="eeac5d3d08453363" providerId="LiveId" clId="{514AD4ED-B037-46B6-833F-C70B15E67CC9}" dt="2024-07-30T04:41:28.647" v="169"/>
          <ac:spMkLst>
            <pc:docMk/>
            <pc:sldMk cId="3955798253" sldId="347"/>
            <ac:spMk id="13" creationId="{EC15D1C4-6EA3-88E9-297C-2A0657174BE9}"/>
          </ac:spMkLst>
        </pc:spChg>
        <pc:spChg chg="add mod">
          <ac:chgData name="Teruyuki Ogawa" userId="eeac5d3d08453363" providerId="LiveId" clId="{514AD4ED-B037-46B6-833F-C70B15E67CC9}" dt="2024-07-30T04:41:28.647" v="169"/>
          <ac:spMkLst>
            <pc:docMk/>
            <pc:sldMk cId="3955798253" sldId="347"/>
            <ac:spMk id="14" creationId="{D70AA448-DE9C-A817-8A6C-99676293871E}"/>
          </ac:spMkLst>
        </pc:spChg>
        <pc:spChg chg="del">
          <ac:chgData name="Teruyuki Ogawa" userId="eeac5d3d08453363" providerId="LiveId" clId="{514AD4ED-B037-46B6-833F-C70B15E67CC9}" dt="2024-07-30T04:41:24.097" v="166" actId="478"/>
          <ac:spMkLst>
            <pc:docMk/>
            <pc:sldMk cId="3955798253" sldId="347"/>
            <ac:spMk id="15" creationId="{1DC58AF9-098E-0B49-27EF-30653E71177E}"/>
          </ac:spMkLst>
        </pc:spChg>
        <pc:spChg chg="del">
          <ac:chgData name="Teruyuki Ogawa" userId="eeac5d3d08453363" providerId="LiveId" clId="{514AD4ED-B037-46B6-833F-C70B15E67CC9}" dt="2024-07-30T04:41:24.097" v="166" actId="478"/>
          <ac:spMkLst>
            <pc:docMk/>
            <pc:sldMk cId="3955798253" sldId="347"/>
            <ac:spMk id="16" creationId="{DCE61441-CFED-445B-06C7-9DBB6351C3E3}"/>
          </ac:spMkLst>
        </pc:spChg>
        <pc:spChg chg="add mod">
          <ac:chgData name="Teruyuki Ogawa" userId="eeac5d3d08453363" providerId="LiveId" clId="{514AD4ED-B037-46B6-833F-C70B15E67CC9}" dt="2024-07-30T04:42:12.057" v="172"/>
          <ac:spMkLst>
            <pc:docMk/>
            <pc:sldMk cId="3955798253" sldId="347"/>
            <ac:spMk id="17" creationId="{E427AA97-B98A-2EAB-2CC2-8DAB48E1A7B4}"/>
          </ac:spMkLst>
        </pc:spChg>
        <pc:spChg chg="add mod">
          <ac:chgData name="Teruyuki Ogawa" userId="eeac5d3d08453363" providerId="LiveId" clId="{514AD4ED-B037-46B6-833F-C70B15E67CC9}" dt="2024-07-30T04:42:12.057" v="172"/>
          <ac:spMkLst>
            <pc:docMk/>
            <pc:sldMk cId="3955798253" sldId="347"/>
            <ac:spMk id="18" creationId="{525E3E2D-93CC-47ED-CE4A-602009672D27}"/>
          </ac:spMkLst>
        </pc:spChg>
        <pc:spChg chg="add mod">
          <ac:chgData name="Teruyuki Ogawa" userId="eeac5d3d08453363" providerId="LiveId" clId="{514AD4ED-B037-46B6-833F-C70B15E67CC9}" dt="2024-07-30T04:42:12.057" v="172"/>
          <ac:spMkLst>
            <pc:docMk/>
            <pc:sldMk cId="3955798253" sldId="347"/>
            <ac:spMk id="19" creationId="{CF3712E3-C494-B952-81B6-DB2A76BDAF9F}"/>
          </ac:spMkLst>
        </pc:spChg>
        <pc:spChg chg="add mod">
          <ac:chgData name="Teruyuki Ogawa" userId="eeac5d3d08453363" providerId="LiveId" clId="{514AD4ED-B037-46B6-833F-C70B15E67CC9}" dt="2024-07-30T04:42:12.057" v="172"/>
          <ac:spMkLst>
            <pc:docMk/>
            <pc:sldMk cId="3955798253" sldId="347"/>
            <ac:spMk id="20" creationId="{E4C07F39-60F6-DE23-5E18-AAB84349F479}"/>
          </ac:spMkLst>
        </pc:spChg>
        <pc:spChg chg="add mod">
          <ac:chgData name="Teruyuki Ogawa" userId="eeac5d3d08453363" providerId="LiveId" clId="{514AD4ED-B037-46B6-833F-C70B15E67CC9}" dt="2024-07-30T04:42:12.057" v="172"/>
          <ac:spMkLst>
            <pc:docMk/>
            <pc:sldMk cId="3955798253" sldId="347"/>
            <ac:spMk id="21" creationId="{427677BA-A05F-A713-E017-657995279B53}"/>
          </ac:spMkLst>
        </pc:spChg>
        <pc:spChg chg="del">
          <ac:chgData name="Teruyuki Ogawa" userId="eeac5d3d08453363" providerId="LiveId" clId="{514AD4ED-B037-46B6-833F-C70B15E67CC9}" dt="2024-07-30T04:41:24.097" v="166" actId="478"/>
          <ac:spMkLst>
            <pc:docMk/>
            <pc:sldMk cId="3955798253" sldId="347"/>
            <ac:spMk id="28" creationId="{BCF3501D-4F1C-F317-7476-E2B5FC3EE544}"/>
          </ac:spMkLst>
        </pc:spChg>
        <pc:spChg chg="del">
          <ac:chgData name="Teruyuki Ogawa" userId="eeac5d3d08453363" providerId="LiveId" clId="{514AD4ED-B037-46B6-833F-C70B15E67CC9}" dt="2024-07-30T04:41:24.097" v="166" actId="478"/>
          <ac:spMkLst>
            <pc:docMk/>
            <pc:sldMk cId="3955798253" sldId="347"/>
            <ac:spMk id="29" creationId="{A28C54CE-EEB2-324F-E882-779F18BEF7B1}"/>
          </ac:spMkLst>
        </pc:spChg>
        <pc:picChg chg="add mod">
          <ac:chgData name="Teruyuki Ogawa" userId="eeac5d3d08453363" providerId="LiveId" clId="{514AD4ED-B037-46B6-833F-C70B15E67CC9}" dt="2024-07-30T04:41:24.896" v="167"/>
          <ac:picMkLst>
            <pc:docMk/>
            <pc:sldMk cId="3955798253" sldId="347"/>
            <ac:picMk id="2" creationId="{53A21ACD-CB1C-80F9-0253-2F665D9A6F0D}"/>
          </ac:picMkLst>
        </pc:picChg>
        <pc:picChg chg="add mod">
          <ac:chgData name="Teruyuki Ogawa" userId="eeac5d3d08453363" providerId="LiveId" clId="{514AD4ED-B037-46B6-833F-C70B15E67CC9}" dt="2024-07-30T04:41:24.896" v="167"/>
          <ac:picMkLst>
            <pc:docMk/>
            <pc:sldMk cId="3955798253" sldId="347"/>
            <ac:picMk id="9" creationId="{2CE5116D-AA89-4F53-99BD-671E1DEBFF22}"/>
          </ac:picMkLst>
        </pc:picChg>
        <pc:picChg chg="del">
          <ac:chgData name="Teruyuki Ogawa" userId="eeac5d3d08453363" providerId="LiveId" clId="{514AD4ED-B037-46B6-833F-C70B15E67CC9}" dt="2024-07-30T04:41:24.097" v="166" actId="478"/>
          <ac:picMkLst>
            <pc:docMk/>
            <pc:sldMk cId="3955798253" sldId="347"/>
            <ac:picMk id="27" creationId="{0F95391A-578D-3483-45E8-5E5F42AC2D72}"/>
          </ac:picMkLst>
        </pc:picChg>
      </pc:sldChg>
      <pc:sldChg chg="addSp delSp modSp add mod ord modTransition modShow">
        <pc:chgData name="Teruyuki Ogawa" userId="eeac5d3d08453363" providerId="LiveId" clId="{514AD4ED-B037-46B6-833F-C70B15E67CC9}" dt="2024-07-30T04:55:06.133" v="820"/>
        <pc:sldMkLst>
          <pc:docMk/>
          <pc:sldMk cId="827077720" sldId="348"/>
        </pc:sldMkLst>
        <pc:spChg chg="del">
          <ac:chgData name="Teruyuki Ogawa" userId="eeac5d3d08453363" providerId="LiveId" clId="{514AD4ED-B037-46B6-833F-C70B15E67CC9}" dt="2024-07-30T04:42:18.946" v="175" actId="478"/>
          <ac:spMkLst>
            <pc:docMk/>
            <pc:sldMk cId="827077720" sldId="348"/>
            <ac:spMk id="3" creationId="{99D110DE-9A05-BE0F-C7ED-7A740C4022D7}"/>
          </ac:spMkLst>
        </pc:spChg>
        <pc:spChg chg="del">
          <ac:chgData name="Teruyuki Ogawa" userId="eeac5d3d08453363" providerId="LiveId" clId="{514AD4ED-B037-46B6-833F-C70B15E67CC9}" dt="2024-07-30T04:42:18.946" v="175" actId="478"/>
          <ac:spMkLst>
            <pc:docMk/>
            <pc:sldMk cId="827077720" sldId="348"/>
            <ac:spMk id="6" creationId="{C603770F-DEF5-103A-62DD-391259EDA109}"/>
          </ac:spMkLst>
        </pc:spChg>
        <pc:spChg chg="add mod ord">
          <ac:chgData name="Teruyuki Ogawa" userId="eeac5d3d08453363" providerId="LiveId" clId="{514AD4ED-B037-46B6-833F-C70B15E67CC9}" dt="2024-07-30T04:42:21.260" v="177" actId="167"/>
          <ac:spMkLst>
            <pc:docMk/>
            <pc:sldMk cId="827077720" sldId="348"/>
            <ac:spMk id="7" creationId="{6BDE4B6E-E8B6-60CF-3480-6A2CAAB825B3}"/>
          </ac:spMkLst>
        </pc:spChg>
        <pc:spChg chg="add mod ord">
          <ac:chgData name="Teruyuki Ogawa" userId="eeac5d3d08453363" providerId="LiveId" clId="{514AD4ED-B037-46B6-833F-C70B15E67CC9}" dt="2024-07-30T04:42:44.494" v="180" actId="2711"/>
          <ac:spMkLst>
            <pc:docMk/>
            <pc:sldMk cId="827077720" sldId="348"/>
            <ac:spMk id="8" creationId="{BAE9D9C3-AA7B-9F7F-85C6-FC053BB28B45}"/>
          </ac:spMkLst>
        </pc:spChg>
        <pc:spChg chg="del">
          <ac:chgData name="Teruyuki Ogawa" userId="eeac5d3d08453363" providerId="LiveId" clId="{514AD4ED-B037-46B6-833F-C70B15E67CC9}" dt="2024-07-30T04:42:18.946" v="175" actId="478"/>
          <ac:spMkLst>
            <pc:docMk/>
            <pc:sldMk cId="827077720" sldId="348"/>
            <ac:spMk id="10" creationId="{CC8AD873-6716-456E-0772-28F3EC21D2DB}"/>
          </ac:spMkLst>
        </pc:spChg>
        <pc:spChg chg="del">
          <ac:chgData name="Teruyuki Ogawa" userId="eeac5d3d08453363" providerId="LiveId" clId="{514AD4ED-B037-46B6-833F-C70B15E67CC9}" dt="2024-07-30T04:42:18.946" v="175" actId="478"/>
          <ac:spMkLst>
            <pc:docMk/>
            <pc:sldMk cId="827077720" sldId="348"/>
            <ac:spMk id="12" creationId="{EB724A8C-6491-F964-F10D-91EF1C1ED6CA}"/>
          </ac:spMkLst>
        </pc:spChg>
        <pc:spChg chg="del">
          <ac:chgData name="Teruyuki Ogawa" userId="eeac5d3d08453363" providerId="LiveId" clId="{514AD4ED-B037-46B6-833F-C70B15E67CC9}" dt="2024-07-30T04:42:18.946" v="175" actId="478"/>
          <ac:spMkLst>
            <pc:docMk/>
            <pc:sldMk cId="827077720" sldId="348"/>
            <ac:spMk id="13" creationId="{EC15D1C4-6EA3-88E9-297C-2A0657174BE9}"/>
          </ac:spMkLst>
        </pc:spChg>
        <pc:spChg chg="del">
          <ac:chgData name="Teruyuki Ogawa" userId="eeac5d3d08453363" providerId="LiveId" clId="{514AD4ED-B037-46B6-833F-C70B15E67CC9}" dt="2024-07-30T04:42:18.946" v="175" actId="478"/>
          <ac:spMkLst>
            <pc:docMk/>
            <pc:sldMk cId="827077720" sldId="348"/>
            <ac:spMk id="14" creationId="{D70AA448-DE9C-A817-8A6C-99676293871E}"/>
          </ac:spMkLst>
        </pc:spChg>
        <pc:spChg chg="add mod ord">
          <ac:chgData name="Teruyuki Ogawa" userId="eeac5d3d08453363" providerId="LiveId" clId="{514AD4ED-B037-46B6-833F-C70B15E67CC9}" dt="2024-07-30T04:42:21.260" v="177" actId="167"/>
          <ac:spMkLst>
            <pc:docMk/>
            <pc:sldMk cId="827077720" sldId="348"/>
            <ac:spMk id="15" creationId="{F13B8FA5-032F-98F5-0CCA-3F2B8942A30C}"/>
          </ac:spMkLst>
        </pc:spChg>
        <pc:spChg chg="add mod ord">
          <ac:chgData name="Teruyuki Ogawa" userId="eeac5d3d08453363" providerId="LiveId" clId="{514AD4ED-B037-46B6-833F-C70B15E67CC9}" dt="2024-07-30T04:42:21.260" v="177" actId="167"/>
          <ac:spMkLst>
            <pc:docMk/>
            <pc:sldMk cId="827077720" sldId="348"/>
            <ac:spMk id="16" creationId="{D3C6E3E0-3EF3-A8FE-E9F4-15E5001D1206}"/>
          </ac:spMkLst>
        </pc:spChg>
        <pc:spChg chg="add mod ord">
          <ac:chgData name="Teruyuki Ogawa" userId="eeac5d3d08453363" providerId="LiveId" clId="{514AD4ED-B037-46B6-833F-C70B15E67CC9}" dt="2024-07-30T04:42:21.260" v="177" actId="167"/>
          <ac:spMkLst>
            <pc:docMk/>
            <pc:sldMk cId="827077720" sldId="348"/>
            <ac:spMk id="17" creationId="{93F52B1C-2479-F6FC-C291-A6455E54A8AF}"/>
          </ac:spMkLst>
        </pc:spChg>
        <pc:spChg chg="del">
          <ac:chgData name="Teruyuki Ogawa" userId="eeac5d3d08453363" providerId="LiveId" clId="{514AD4ED-B037-46B6-833F-C70B15E67CC9}" dt="2024-07-30T04:42:18.946" v="175" actId="478"/>
          <ac:spMkLst>
            <pc:docMk/>
            <pc:sldMk cId="827077720" sldId="348"/>
            <ac:spMk id="25" creationId="{5C0A21DA-B88B-2C81-FB19-93FBBC254988}"/>
          </ac:spMkLst>
        </pc:spChg>
        <pc:spChg chg="del">
          <ac:chgData name="Teruyuki Ogawa" userId="eeac5d3d08453363" providerId="LiveId" clId="{514AD4ED-B037-46B6-833F-C70B15E67CC9}" dt="2024-07-30T04:42:18.946" v="175" actId="478"/>
          <ac:spMkLst>
            <pc:docMk/>
            <pc:sldMk cId="827077720" sldId="348"/>
            <ac:spMk id="26" creationId="{18E8C6B2-B164-EFA3-31CB-74A3B074C8B2}"/>
          </ac:spMkLst>
        </pc:spChg>
        <pc:picChg chg="del">
          <ac:chgData name="Teruyuki Ogawa" userId="eeac5d3d08453363" providerId="LiveId" clId="{514AD4ED-B037-46B6-833F-C70B15E67CC9}" dt="2024-07-30T04:42:18.946" v="175" actId="478"/>
          <ac:picMkLst>
            <pc:docMk/>
            <pc:sldMk cId="827077720" sldId="348"/>
            <ac:picMk id="2" creationId="{53A21ACD-CB1C-80F9-0253-2F665D9A6F0D}"/>
          </ac:picMkLst>
        </pc:picChg>
        <pc:picChg chg="del">
          <ac:chgData name="Teruyuki Ogawa" userId="eeac5d3d08453363" providerId="LiveId" clId="{514AD4ED-B037-46B6-833F-C70B15E67CC9}" dt="2024-07-30T04:42:18.946" v="175" actId="478"/>
          <ac:picMkLst>
            <pc:docMk/>
            <pc:sldMk cId="827077720" sldId="348"/>
            <ac:picMk id="9" creationId="{2CE5116D-AA89-4F53-99BD-671E1DEBFF22}"/>
          </ac:picMkLst>
        </pc:picChg>
      </pc:sldChg>
      <pc:sldChg chg="addSp delSp modSp add mod modTransition modAnim">
        <pc:chgData name="Teruyuki Ogawa" userId="eeac5d3d08453363" providerId="LiveId" clId="{514AD4ED-B037-46B6-833F-C70B15E67CC9}" dt="2024-07-30T04:55:06.133" v="820"/>
        <pc:sldMkLst>
          <pc:docMk/>
          <pc:sldMk cId="1329031974" sldId="349"/>
        </pc:sldMkLst>
        <pc:spChg chg="add mod">
          <ac:chgData name="Teruyuki Ogawa" userId="eeac5d3d08453363" providerId="LiveId" clId="{514AD4ED-B037-46B6-833F-C70B15E67CC9}" dt="2024-07-30T04:43:29.462" v="184"/>
          <ac:spMkLst>
            <pc:docMk/>
            <pc:sldMk cId="1329031974" sldId="349"/>
            <ac:spMk id="2" creationId="{57EA2B98-DFB2-A68A-6587-69CE7D6F351A}"/>
          </ac:spMkLst>
        </pc:spChg>
        <pc:spChg chg="add mod">
          <ac:chgData name="Teruyuki Ogawa" userId="eeac5d3d08453363" providerId="LiveId" clId="{514AD4ED-B037-46B6-833F-C70B15E67CC9}" dt="2024-07-30T04:43:29.462" v="184"/>
          <ac:spMkLst>
            <pc:docMk/>
            <pc:sldMk cId="1329031974" sldId="349"/>
            <ac:spMk id="3" creationId="{62711966-3B7C-D642-D236-D00FC49CF41D}"/>
          </ac:spMkLst>
        </pc:spChg>
        <pc:spChg chg="add mod">
          <ac:chgData name="Teruyuki Ogawa" userId="eeac5d3d08453363" providerId="LiveId" clId="{514AD4ED-B037-46B6-833F-C70B15E67CC9}" dt="2024-07-30T04:43:29.462" v="184"/>
          <ac:spMkLst>
            <pc:docMk/>
            <pc:sldMk cId="1329031974" sldId="349"/>
            <ac:spMk id="6" creationId="{C737CD10-D94E-A8B6-B6EE-C7D7A22F12B9}"/>
          </ac:spMkLst>
        </pc:spChg>
        <pc:spChg chg="del">
          <ac:chgData name="Teruyuki Ogawa" userId="eeac5d3d08453363" providerId="LiveId" clId="{514AD4ED-B037-46B6-833F-C70B15E67CC9}" dt="2024-07-30T04:43:28.520" v="183" actId="478"/>
          <ac:spMkLst>
            <pc:docMk/>
            <pc:sldMk cId="1329031974" sldId="349"/>
            <ac:spMk id="7" creationId="{6BDE4B6E-E8B6-60CF-3480-6A2CAAB825B3}"/>
          </ac:spMkLst>
        </pc:spChg>
        <pc:spChg chg="del">
          <ac:chgData name="Teruyuki Ogawa" userId="eeac5d3d08453363" providerId="LiveId" clId="{514AD4ED-B037-46B6-833F-C70B15E67CC9}" dt="2024-07-30T04:43:28.520" v="183" actId="478"/>
          <ac:spMkLst>
            <pc:docMk/>
            <pc:sldMk cId="1329031974" sldId="349"/>
            <ac:spMk id="8" creationId="{BAE9D9C3-AA7B-9F7F-85C6-FC053BB28B45}"/>
          </ac:spMkLst>
        </pc:spChg>
        <pc:spChg chg="add mod">
          <ac:chgData name="Teruyuki Ogawa" userId="eeac5d3d08453363" providerId="LiveId" clId="{514AD4ED-B037-46B6-833F-C70B15E67CC9}" dt="2024-07-30T04:43:29.462" v="184"/>
          <ac:spMkLst>
            <pc:docMk/>
            <pc:sldMk cId="1329031974" sldId="349"/>
            <ac:spMk id="9" creationId="{89EB2758-DFF8-7928-6B26-99A0253BBBB4}"/>
          </ac:spMkLst>
        </pc:spChg>
        <pc:spChg chg="add mod">
          <ac:chgData name="Teruyuki Ogawa" userId="eeac5d3d08453363" providerId="LiveId" clId="{514AD4ED-B037-46B6-833F-C70B15E67CC9}" dt="2024-07-30T04:43:29.462" v="184"/>
          <ac:spMkLst>
            <pc:docMk/>
            <pc:sldMk cId="1329031974" sldId="349"/>
            <ac:spMk id="10" creationId="{D0E5532F-EA8F-3F85-5981-FA8F5924F45D}"/>
          </ac:spMkLst>
        </pc:spChg>
        <pc:spChg chg="add mod">
          <ac:chgData name="Teruyuki Ogawa" userId="eeac5d3d08453363" providerId="LiveId" clId="{514AD4ED-B037-46B6-833F-C70B15E67CC9}" dt="2024-07-30T04:43:29.462" v="184"/>
          <ac:spMkLst>
            <pc:docMk/>
            <pc:sldMk cId="1329031974" sldId="349"/>
            <ac:spMk id="12" creationId="{7DA03DE9-27FB-FA01-A3D7-73FE3E3234EB}"/>
          </ac:spMkLst>
        </pc:spChg>
        <pc:spChg chg="add mod">
          <ac:chgData name="Teruyuki Ogawa" userId="eeac5d3d08453363" providerId="LiveId" clId="{514AD4ED-B037-46B6-833F-C70B15E67CC9}" dt="2024-07-30T04:43:29.462" v="184"/>
          <ac:spMkLst>
            <pc:docMk/>
            <pc:sldMk cId="1329031974" sldId="349"/>
            <ac:spMk id="13" creationId="{2FF07A4B-09AE-CA1C-DD34-188C849119B0}"/>
          </ac:spMkLst>
        </pc:spChg>
        <pc:spChg chg="add mod">
          <ac:chgData name="Teruyuki Ogawa" userId="eeac5d3d08453363" providerId="LiveId" clId="{514AD4ED-B037-46B6-833F-C70B15E67CC9}" dt="2024-07-30T04:43:29.462" v="184"/>
          <ac:spMkLst>
            <pc:docMk/>
            <pc:sldMk cId="1329031974" sldId="349"/>
            <ac:spMk id="14" creationId="{A189801F-99F6-2B3E-A189-D16733801A81}"/>
          </ac:spMkLst>
        </pc:spChg>
        <pc:spChg chg="del">
          <ac:chgData name="Teruyuki Ogawa" userId="eeac5d3d08453363" providerId="LiveId" clId="{514AD4ED-B037-46B6-833F-C70B15E67CC9}" dt="2024-07-30T04:43:28.520" v="183" actId="478"/>
          <ac:spMkLst>
            <pc:docMk/>
            <pc:sldMk cId="1329031974" sldId="349"/>
            <ac:spMk id="15" creationId="{F13B8FA5-032F-98F5-0CCA-3F2B8942A30C}"/>
          </ac:spMkLst>
        </pc:spChg>
        <pc:spChg chg="del">
          <ac:chgData name="Teruyuki Ogawa" userId="eeac5d3d08453363" providerId="LiveId" clId="{514AD4ED-B037-46B6-833F-C70B15E67CC9}" dt="2024-07-30T04:43:28.520" v="183" actId="478"/>
          <ac:spMkLst>
            <pc:docMk/>
            <pc:sldMk cId="1329031974" sldId="349"/>
            <ac:spMk id="16" creationId="{D3C6E3E0-3EF3-A8FE-E9F4-15E5001D1206}"/>
          </ac:spMkLst>
        </pc:spChg>
        <pc:spChg chg="del">
          <ac:chgData name="Teruyuki Ogawa" userId="eeac5d3d08453363" providerId="LiveId" clId="{514AD4ED-B037-46B6-833F-C70B15E67CC9}" dt="2024-07-30T04:43:28.520" v="183" actId="478"/>
          <ac:spMkLst>
            <pc:docMk/>
            <pc:sldMk cId="1329031974" sldId="349"/>
            <ac:spMk id="17" creationId="{93F52B1C-2479-F6FC-C291-A6455E54A8AF}"/>
          </ac:spMkLst>
        </pc:spChg>
        <pc:spChg chg="add mod">
          <ac:chgData name="Teruyuki Ogawa" userId="eeac5d3d08453363" providerId="LiveId" clId="{514AD4ED-B037-46B6-833F-C70B15E67CC9}" dt="2024-07-30T04:43:29.462" v="184"/>
          <ac:spMkLst>
            <pc:docMk/>
            <pc:sldMk cId="1329031974" sldId="349"/>
            <ac:spMk id="18" creationId="{CB8EA721-35D2-F215-12BF-D34F403C9835}"/>
          </ac:spMkLst>
        </pc:spChg>
        <pc:spChg chg="add mod">
          <ac:chgData name="Teruyuki Ogawa" userId="eeac5d3d08453363" providerId="LiveId" clId="{514AD4ED-B037-46B6-833F-C70B15E67CC9}" dt="2024-07-30T04:43:29.462" v="184"/>
          <ac:spMkLst>
            <pc:docMk/>
            <pc:sldMk cId="1329031974" sldId="349"/>
            <ac:spMk id="19" creationId="{E09D0610-F4CE-1F06-B68F-B339EC021752}"/>
          </ac:spMkLst>
        </pc:spChg>
        <pc:spChg chg="add mod">
          <ac:chgData name="Teruyuki Ogawa" userId="eeac5d3d08453363" providerId="LiveId" clId="{514AD4ED-B037-46B6-833F-C70B15E67CC9}" dt="2024-07-30T04:43:29.462" v="184"/>
          <ac:spMkLst>
            <pc:docMk/>
            <pc:sldMk cId="1329031974" sldId="349"/>
            <ac:spMk id="20" creationId="{E93573D2-4374-BDC6-8005-6532242BAA91}"/>
          </ac:spMkLst>
        </pc:spChg>
        <pc:spChg chg="add mod">
          <ac:chgData name="Teruyuki Ogawa" userId="eeac5d3d08453363" providerId="LiveId" clId="{514AD4ED-B037-46B6-833F-C70B15E67CC9}" dt="2024-07-30T04:43:29.462" v="184"/>
          <ac:spMkLst>
            <pc:docMk/>
            <pc:sldMk cId="1329031974" sldId="349"/>
            <ac:spMk id="21" creationId="{FE0B3C73-D910-C208-ED5A-214204079D6B}"/>
          </ac:spMkLst>
        </pc:spChg>
        <pc:spChg chg="add mod">
          <ac:chgData name="Teruyuki Ogawa" userId="eeac5d3d08453363" providerId="LiveId" clId="{514AD4ED-B037-46B6-833F-C70B15E67CC9}" dt="2024-07-30T04:43:29.462" v="184"/>
          <ac:spMkLst>
            <pc:docMk/>
            <pc:sldMk cId="1329031974" sldId="349"/>
            <ac:spMk id="22" creationId="{4973A2E7-6F05-A402-7819-F80655DD2F7E}"/>
          </ac:spMkLst>
        </pc:spChg>
        <pc:spChg chg="add mod">
          <ac:chgData name="Teruyuki Ogawa" userId="eeac5d3d08453363" providerId="LiveId" clId="{514AD4ED-B037-46B6-833F-C70B15E67CC9}" dt="2024-07-30T04:43:29.462" v="184"/>
          <ac:spMkLst>
            <pc:docMk/>
            <pc:sldMk cId="1329031974" sldId="349"/>
            <ac:spMk id="23" creationId="{A3C14DC3-ED03-102A-746F-8DBAAE620E96}"/>
          </ac:spMkLst>
        </pc:spChg>
        <pc:spChg chg="add mod">
          <ac:chgData name="Teruyuki Ogawa" userId="eeac5d3d08453363" providerId="LiveId" clId="{514AD4ED-B037-46B6-833F-C70B15E67CC9}" dt="2024-07-30T04:43:29.462" v="184"/>
          <ac:spMkLst>
            <pc:docMk/>
            <pc:sldMk cId="1329031974" sldId="349"/>
            <ac:spMk id="24" creationId="{3FF4C6E2-3B26-4222-43F5-2334F68BD727}"/>
          </ac:spMkLst>
        </pc:spChg>
        <pc:spChg chg="add mod">
          <ac:chgData name="Teruyuki Ogawa" userId="eeac5d3d08453363" providerId="LiveId" clId="{514AD4ED-B037-46B6-833F-C70B15E67CC9}" dt="2024-07-30T04:43:29.462" v="184"/>
          <ac:spMkLst>
            <pc:docMk/>
            <pc:sldMk cId="1329031974" sldId="349"/>
            <ac:spMk id="25" creationId="{2BE0FBA8-E416-C022-FAC6-85EED29A3579}"/>
          </ac:spMkLst>
        </pc:spChg>
        <pc:spChg chg="add mod">
          <ac:chgData name="Teruyuki Ogawa" userId="eeac5d3d08453363" providerId="LiveId" clId="{514AD4ED-B037-46B6-833F-C70B15E67CC9}" dt="2024-07-30T04:43:29.462" v="184"/>
          <ac:spMkLst>
            <pc:docMk/>
            <pc:sldMk cId="1329031974" sldId="349"/>
            <ac:spMk id="26" creationId="{F44DDA69-E304-F0A2-7CE2-5C7DD053437D}"/>
          </ac:spMkLst>
        </pc:spChg>
        <pc:spChg chg="add mod">
          <ac:chgData name="Teruyuki Ogawa" userId="eeac5d3d08453363" providerId="LiveId" clId="{514AD4ED-B037-46B6-833F-C70B15E67CC9}" dt="2024-07-30T04:43:29.462" v="184"/>
          <ac:spMkLst>
            <pc:docMk/>
            <pc:sldMk cId="1329031974" sldId="349"/>
            <ac:spMk id="27" creationId="{ED69B1E7-729D-1911-4CF7-8610C06AFF80}"/>
          </ac:spMkLst>
        </pc:spChg>
        <pc:spChg chg="add mod">
          <ac:chgData name="Teruyuki Ogawa" userId="eeac5d3d08453363" providerId="LiveId" clId="{514AD4ED-B037-46B6-833F-C70B15E67CC9}" dt="2024-07-30T04:43:29.462" v="184"/>
          <ac:spMkLst>
            <pc:docMk/>
            <pc:sldMk cId="1329031974" sldId="349"/>
            <ac:spMk id="28" creationId="{0305468F-BE94-B8E2-3FDD-51A352E66BA2}"/>
          </ac:spMkLst>
        </pc:spChg>
        <pc:spChg chg="add mod">
          <ac:chgData name="Teruyuki Ogawa" userId="eeac5d3d08453363" providerId="LiveId" clId="{514AD4ED-B037-46B6-833F-C70B15E67CC9}" dt="2024-07-30T04:43:29.462" v="184"/>
          <ac:spMkLst>
            <pc:docMk/>
            <pc:sldMk cId="1329031974" sldId="349"/>
            <ac:spMk id="29" creationId="{D47BAD44-0980-2897-49C3-967A3607C5EB}"/>
          </ac:spMkLst>
        </pc:spChg>
        <pc:spChg chg="add mod">
          <ac:chgData name="Teruyuki Ogawa" userId="eeac5d3d08453363" providerId="LiveId" clId="{514AD4ED-B037-46B6-833F-C70B15E67CC9}" dt="2024-07-30T04:43:29.462" v="184"/>
          <ac:spMkLst>
            <pc:docMk/>
            <pc:sldMk cId="1329031974" sldId="349"/>
            <ac:spMk id="30" creationId="{5489DFF4-AFCA-2180-2567-F1C7A6B552B1}"/>
          </ac:spMkLst>
        </pc:spChg>
        <pc:spChg chg="add mod">
          <ac:chgData name="Teruyuki Ogawa" userId="eeac5d3d08453363" providerId="LiveId" clId="{514AD4ED-B037-46B6-833F-C70B15E67CC9}" dt="2024-07-30T04:43:29.462" v="184"/>
          <ac:spMkLst>
            <pc:docMk/>
            <pc:sldMk cId="1329031974" sldId="349"/>
            <ac:spMk id="31" creationId="{E431B55A-112E-6FB3-1EAB-73F8A5D4C098}"/>
          </ac:spMkLst>
        </pc:spChg>
        <pc:spChg chg="add mod">
          <ac:chgData name="Teruyuki Ogawa" userId="eeac5d3d08453363" providerId="LiveId" clId="{514AD4ED-B037-46B6-833F-C70B15E67CC9}" dt="2024-07-30T04:43:29.462" v="184"/>
          <ac:spMkLst>
            <pc:docMk/>
            <pc:sldMk cId="1329031974" sldId="349"/>
            <ac:spMk id="32" creationId="{01F349AA-FACF-989A-0AFB-92732BE0C9A1}"/>
          </ac:spMkLst>
        </pc:spChg>
        <pc:spChg chg="add mod">
          <ac:chgData name="Teruyuki Ogawa" userId="eeac5d3d08453363" providerId="LiveId" clId="{514AD4ED-B037-46B6-833F-C70B15E67CC9}" dt="2024-07-30T04:43:29.462" v="184"/>
          <ac:spMkLst>
            <pc:docMk/>
            <pc:sldMk cId="1329031974" sldId="349"/>
            <ac:spMk id="33" creationId="{316D6D43-FDD8-207F-633A-DC214ACA9021}"/>
          </ac:spMkLst>
        </pc:spChg>
        <pc:spChg chg="add mod">
          <ac:chgData name="Teruyuki Ogawa" userId="eeac5d3d08453363" providerId="LiveId" clId="{514AD4ED-B037-46B6-833F-C70B15E67CC9}" dt="2024-07-30T04:43:29.462" v="184"/>
          <ac:spMkLst>
            <pc:docMk/>
            <pc:sldMk cId="1329031974" sldId="349"/>
            <ac:spMk id="34" creationId="{0E99DA29-5825-B9E4-27E9-7253C799F9D4}"/>
          </ac:spMkLst>
        </pc:spChg>
        <pc:spChg chg="add mod">
          <ac:chgData name="Teruyuki Ogawa" userId="eeac5d3d08453363" providerId="LiveId" clId="{514AD4ED-B037-46B6-833F-C70B15E67CC9}" dt="2024-07-30T04:43:29.462" v="184"/>
          <ac:spMkLst>
            <pc:docMk/>
            <pc:sldMk cId="1329031974" sldId="349"/>
            <ac:spMk id="35" creationId="{9C7B7B35-1968-B423-4497-4CB7B8CF75BB}"/>
          </ac:spMkLst>
        </pc:spChg>
        <pc:spChg chg="add mod">
          <ac:chgData name="Teruyuki Ogawa" userId="eeac5d3d08453363" providerId="LiveId" clId="{514AD4ED-B037-46B6-833F-C70B15E67CC9}" dt="2024-07-30T04:43:29.462" v="184"/>
          <ac:spMkLst>
            <pc:docMk/>
            <pc:sldMk cId="1329031974" sldId="349"/>
            <ac:spMk id="36" creationId="{92F1286A-736B-6BC1-0656-F9767FF81B8A}"/>
          </ac:spMkLst>
        </pc:spChg>
        <pc:spChg chg="add mod">
          <ac:chgData name="Teruyuki Ogawa" userId="eeac5d3d08453363" providerId="LiveId" clId="{514AD4ED-B037-46B6-833F-C70B15E67CC9}" dt="2024-07-30T04:43:29.462" v="184"/>
          <ac:spMkLst>
            <pc:docMk/>
            <pc:sldMk cId="1329031974" sldId="349"/>
            <ac:spMk id="37" creationId="{7C6A200B-BCCB-230A-7F34-69BDB663CDFA}"/>
          </ac:spMkLst>
        </pc:spChg>
        <pc:spChg chg="add mod">
          <ac:chgData name="Teruyuki Ogawa" userId="eeac5d3d08453363" providerId="LiveId" clId="{514AD4ED-B037-46B6-833F-C70B15E67CC9}" dt="2024-07-30T04:43:29.462" v="184"/>
          <ac:spMkLst>
            <pc:docMk/>
            <pc:sldMk cId="1329031974" sldId="349"/>
            <ac:spMk id="38" creationId="{8A3F5668-6185-BA1C-DCFA-C3C7C4A580B7}"/>
          </ac:spMkLst>
        </pc:spChg>
        <pc:spChg chg="add mod">
          <ac:chgData name="Teruyuki Ogawa" userId="eeac5d3d08453363" providerId="LiveId" clId="{514AD4ED-B037-46B6-833F-C70B15E67CC9}" dt="2024-07-30T04:43:29.462" v="184"/>
          <ac:spMkLst>
            <pc:docMk/>
            <pc:sldMk cId="1329031974" sldId="349"/>
            <ac:spMk id="39" creationId="{7BE8BA12-030A-9C74-C7BC-BC6F79830EAC}"/>
          </ac:spMkLst>
        </pc:spChg>
        <pc:spChg chg="add mod">
          <ac:chgData name="Teruyuki Ogawa" userId="eeac5d3d08453363" providerId="LiveId" clId="{514AD4ED-B037-46B6-833F-C70B15E67CC9}" dt="2024-07-30T04:43:29.462" v="184"/>
          <ac:spMkLst>
            <pc:docMk/>
            <pc:sldMk cId="1329031974" sldId="349"/>
            <ac:spMk id="40" creationId="{AC459DF0-3B8C-B047-E5D4-0505738BF8D8}"/>
          </ac:spMkLst>
        </pc:spChg>
        <pc:spChg chg="add mod">
          <ac:chgData name="Teruyuki Ogawa" userId="eeac5d3d08453363" providerId="LiveId" clId="{514AD4ED-B037-46B6-833F-C70B15E67CC9}" dt="2024-07-30T04:43:29.462" v="184"/>
          <ac:spMkLst>
            <pc:docMk/>
            <pc:sldMk cId="1329031974" sldId="349"/>
            <ac:spMk id="41" creationId="{BE3DC1F2-7D29-654F-A858-477202942190}"/>
          </ac:spMkLst>
        </pc:spChg>
        <pc:spChg chg="add mod">
          <ac:chgData name="Teruyuki Ogawa" userId="eeac5d3d08453363" providerId="LiveId" clId="{514AD4ED-B037-46B6-833F-C70B15E67CC9}" dt="2024-07-30T04:43:29.462" v="184"/>
          <ac:spMkLst>
            <pc:docMk/>
            <pc:sldMk cId="1329031974" sldId="349"/>
            <ac:spMk id="42" creationId="{A93A0EC7-76B7-1195-6AF3-B791CAAC10CD}"/>
          </ac:spMkLst>
        </pc:spChg>
        <pc:spChg chg="add mod">
          <ac:chgData name="Teruyuki Ogawa" userId="eeac5d3d08453363" providerId="LiveId" clId="{514AD4ED-B037-46B6-833F-C70B15E67CC9}" dt="2024-07-30T04:43:29.462" v="184"/>
          <ac:spMkLst>
            <pc:docMk/>
            <pc:sldMk cId="1329031974" sldId="349"/>
            <ac:spMk id="43" creationId="{93D0ABF5-4262-A358-5511-8C8BE44B739E}"/>
          </ac:spMkLst>
        </pc:spChg>
        <pc:spChg chg="add mod">
          <ac:chgData name="Teruyuki Ogawa" userId="eeac5d3d08453363" providerId="LiveId" clId="{514AD4ED-B037-46B6-833F-C70B15E67CC9}" dt="2024-07-30T04:43:29.462" v="184"/>
          <ac:spMkLst>
            <pc:docMk/>
            <pc:sldMk cId="1329031974" sldId="349"/>
            <ac:spMk id="44" creationId="{D76F8A1E-065B-6AAB-50C7-0793CEBE5629}"/>
          </ac:spMkLst>
        </pc:spChg>
        <pc:spChg chg="add mod">
          <ac:chgData name="Teruyuki Ogawa" userId="eeac5d3d08453363" providerId="LiveId" clId="{514AD4ED-B037-46B6-833F-C70B15E67CC9}" dt="2024-07-30T04:43:29.462" v="184"/>
          <ac:spMkLst>
            <pc:docMk/>
            <pc:sldMk cId="1329031974" sldId="349"/>
            <ac:spMk id="45" creationId="{DE1396FE-56B0-6875-45A3-54748B3918E5}"/>
          </ac:spMkLst>
        </pc:spChg>
        <pc:spChg chg="add mod">
          <ac:chgData name="Teruyuki Ogawa" userId="eeac5d3d08453363" providerId="LiveId" clId="{514AD4ED-B037-46B6-833F-C70B15E67CC9}" dt="2024-07-30T04:43:29.462" v="184"/>
          <ac:spMkLst>
            <pc:docMk/>
            <pc:sldMk cId="1329031974" sldId="349"/>
            <ac:spMk id="46" creationId="{8447AC6A-AA56-0DAA-3A45-6D2C717D581C}"/>
          </ac:spMkLst>
        </pc:spChg>
        <pc:spChg chg="add mod">
          <ac:chgData name="Teruyuki Ogawa" userId="eeac5d3d08453363" providerId="LiveId" clId="{514AD4ED-B037-46B6-833F-C70B15E67CC9}" dt="2024-07-30T04:43:29.462" v="184"/>
          <ac:spMkLst>
            <pc:docMk/>
            <pc:sldMk cId="1329031974" sldId="349"/>
            <ac:spMk id="47" creationId="{C73FCF2B-3C94-BDB3-147C-033164D8A095}"/>
          </ac:spMkLst>
        </pc:spChg>
        <pc:spChg chg="add mod">
          <ac:chgData name="Teruyuki Ogawa" userId="eeac5d3d08453363" providerId="LiveId" clId="{514AD4ED-B037-46B6-833F-C70B15E67CC9}" dt="2024-07-30T04:43:29.462" v="184"/>
          <ac:spMkLst>
            <pc:docMk/>
            <pc:sldMk cId="1329031974" sldId="349"/>
            <ac:spMk id="48" creationId="{6829E34E-BF4C-99E2-BDFC-C4DB1B3B6C1B}"/>
          </ac:spMkLst>
        </pc:spChg>
        <pc:spChg chg="add mod">
          <ac:chgData name="Teruyuki Ogawa" userId="eeac5d3d08453363" providerId="LiveId" clId="{514AD4ED-B037-46B6-833F-C70B15E67CC9}" dt="2024-07-30T04:43:29.462" v="184"/>
          <ac:spMkLst>
            <pc:docMk/>
            <pc:sldMk cId="1329031974" sldId="349"/>
            <ac:spMk id="49" creationId="{85C12594-C9D8-2FD2-203A-24D528C6490D}"/>
          </ac:spMkLst>
        </pc:spChg>
        <pc:spChg chg="add mod">
          <ac:chgData name="Teruyuki Ogawa" userId="eeac5d3d08453363" providerId="LiveId" clId="{514AD4ED-B037-46B6-833F-C70B15E67CC9}" dt="2024-07-30T04:43:29.462" v="184"/>
          <ac:spMkLst>
            <pc:docMk/>
            <pc:sldMk cId="1329031974" sldId="349"/>
            <ac:spMk id="50" creationId="{B06199EA-6A11-7A80-258C-9F08C075A5B6}"/>
          </ac:spMkLst>
        </pc:spChg>
        <pc:spChg chg="add mod">
          <ac:chgData name="Teruyuki Ogawa" userId="eeac5d3d08453363" providerId="LiveId" clId="{514AD4ED-B037-46B6-833F-C70B15E67CC9}" dt="2024-07-30T04:43:29.462" v="184"/>
          <ac:spMkLst>
            <pc:docMk/>
            <pc:sldMk cId="1329031974" sldId="349"/>
            <ac:spMk id="51" creationId="{4EC8DF9F-4585-6A3B-EC36-CC65203B97E6}"/>
          </ac:spMkLst>
        </pc:spChg>
        <pc:spChg chg="add mod">
          <ac:chgData name="Teruyuki Ogawa" userId="eeac5d3d08453363" providerId="LiveId" clId="{514AD4ED-B037-46B6-833F-C70B15E67CC9}" dt="2024-07-30T04:43:29.462" v="184"/>
          <ac:spMkLst>
            <pc:docMk/>
            <pc:sldMk cId="1329031974" sldId="349"/>
            <ac:spMk id="52" creationId="{0EDDAC9A-45AB-87D5-FE8C-DE718C61B7F7}"/>
          </ac:spMkLst>
        </pc:spChg>
        <pc:spChg chg="add mod">
          <ac:chgData name="Teruyuki Ogawa" userId="eeac5d3d08453363" providerId="LiveId" clId="{514AD4ED-B037-46B6-833F-C70B15E67CC9}" dt="2024-07-30T04:43:29.462" v="184"/>
          <ac:spMkLst>
            <pc:docMk/>
            <pc:sldMk cId="1329031974" sldId="349"/>
            <ac:spMk id="53" creationId="{77A72AD0-93A1-126C-8DD0-CF1F76B12126}"/>
          </ac:spMkLst>
        </pc:spChg>
        <pc:spChg chg="add mod">
          <ac:chgData name="Teruyuki Ogawa" userId="eeac5d3d08453363" providerId="LiveId" clId="{514AD4ED-B037-46B6-833F-C70B15E67CC9}" dt="2024-07-30T04:43:29.462" v="184"/>
          <ac:spMkLst>
            <pc:docMk/>
            <pc:sldMk cId="1329031974" sldId="349"/>
            <ac:spMk id="54" creationId="{3E76EBA6-5674-FD13-38E9-BA1C1A699A26}"/>
          </ac:spMkLst>
        </pc:spChg>
        <pc:spChg chg="add mod">
          <ac:chgData name="Teruyuki Ogawa" userId="eeac5d3d08453363" providerId="LiveId" clId="{514AD4ED-B037-46B6-833F-C70B15E67CC9}" dt="2024-07-30T04:43:29.462" v="184"/>
          <ac:spMkLst>
            <pc:docMk/>
            <pc:sldMk cId="1329031974" sldId="349"/>
            <ac:spMk id="55" creationId="{7D92E402-C6AC-75EF-DA86-FF9A3B589726}"/>
          </ac:spMkLst>
        </pc:spChg>
        <pc:spChg chg="add mod">
          <ac:chgData name="Teruyuki Ogawa" userId="eeac5d3d08453363" providerId="LiveId" clId="{514AD4ED-B037-46B6-833F-C70B15E67CC9}" dt="2024-07-30T04:43:29.462" v="184"/>
          <ac:spMkLst>
            <pc:docMk/>
            <pc:sldMk cId="1329031974" sldId="349"/>
            <ac:spMk id="56" creationId="{B579B72A-B01F-8649-9D94-021CCF153F74}"/>
          </ac:spMkLst>
        </pc:spChg>
        <pc:spChg chg="add mod">
          <ac:chgData name="Teruyuki Ogawa" userId="eeac5d3d08453363" providerId="LiveId" clId="{514AD4ED-B037-46B6-833F-C70B15E67CC9}" dt="2024-07-30T04:43:29.462" v="184"/>
          <ac:spMkLst>
            <pc:docMk/>
            <pc:sldMk cId="1329031974" sldId="349"/>
            <ac:spMk id="57" creationId="{34804345-8573-DCDC-877B-DBAF1084855E}"/>
          </ac:spMkLst>
        </pc:spChg>
        <pc:spChg chg="add mod">
          <ac:chgData name="Teruyuki Ogawa" userId="eeac5d3d08453363" providerId="LiveId" clId="{514AD4ED-B037-46B6-833F-C70B15E67CC9}" dt="2024-07-30T04:43:29.462" v="184"/>
          <ac:spMkLst>
            <pc:docMk/>
            <pc:sldMk cId="1329031974" sldId="349"/>
            <ac:spMk id="58" creationId="{02818DDB-1A7F-9885-2E8E-F27ECCCC5228}"/>
          </ac:spMkLst>
        </pc:spChg>
        <pc:spChg chg="add mod">
          <ac:chgData name="Teruyuki Ogawa" userId="eeac5d3d08453363" providerId="LiveId" clId="{514AD4ED-B037-46B6-833F-C70B15E67CC9}" dt="2024-07-30T04:43:29.462" v="184"/>
          <ac:spMkLst>
            <pc:docMk/>
            <pc:sldMk cId="1329031974" sldId="349"/>
            <ac:spMk id="59" creationId="{F629E297-1287-2C8A-DC50-3AB8799267F1}"/>
          </ac:spMkLst>
        </pc:spChg>
        <pc:spChg chg="add mod">
          <ac:chgData name="Teruyuki Ogawa" userId="eeac5d3d08453363" providerId="LiveId" clId="{514AD4ED-B037-46B6-833F-C70B15E67CC9}" dt="2024-07-30T04:43:29.462" v="184"/>
          <ac:spMkLst>
            <pc:docMk/>
            <pc:sldMk cId="1329031974" sldId="349"/>
            <ac:spMk id="60" creationId="{19772C0F-0B06-B949-07D3-6626FCBB3E13}"/>
          </ac:spMkLst>
        </pc:spChg>
        <pc:spChg chg="add mod">
          <ac:chgData name="Teruyuki Ogawa" userId="eeac5d3d08453363" providerId="LiveId" clId="{514AD4ED-B037-46B6-833F-C70B15E67CC9}" dt="2024-07-30T04:43:29.462" v="184"/>
          <ac:spMkLst>
            <pc:docMk/>
            <pc:sldMk cId="1329031974" sldId="349"/>
            <ac:spMk id="61" creationId="{1B7C57B5-5C4B-3131-6F79-925790F44CA4}"/>
          </ac:spMkLst>
        </pc:spChg>
        <pc:spChg chg="add mod">
          <ac:chgData name="Teruyuki Ogawa" userId="eeac5d3d08453363" providerId="LiveId" clId="{514AD4ED-B037-46B6-833F-C70B15E67CC9}" dt="2024-07-30T04:43:29.462" v="184"/>
          <ac:spMkLst>
            <pc:docMk/>
            <pc:sldMk cId="1329031974" sldId="349"/>
            <ac:spMk id="62" creationId="{D43EE581-0946-CE71-9A57-D16740E7B3A2}"/>
          </ac:spMkLst>
        </pc:spChg>
        <pc:spChg chg="add mod">
          <ac:chgData name="Teruyuki Ogawa" userId="eeac5d3d08453363" providerId="LiveId" clId="{514AD4ED-B037-46B6-833F-C70B15E67CC9}" dt="2024-07-30T04:43:29.462" v="184"/>
          <ac:spMkLst>
            <pc:docMk/>
            <pc:sldMk cId="1329031974" sldId="349"/>
            <ac:spMk id="63" creationId="{381FE771-EAF7-98F1-1246-AF3DE3DF63E3}"/>
          </ac:spMkLst>
        </pc:spChg>
        <pc:spChg chg="add mod">
          <ac:chgData name="Teruyuki Ogawa" userId="eeac5d3d08453363" providerId="LiveId" clId="{514AD4ED-B037-46B6-833F-C70B15E67CC9}" dt="2024-07-30T04:43:29.462" v="184"/>
          <ac:spMkLst>
            <pc:docMk/>
            <pc:sldMk cId="1329031974" sldId="349"/>
            <ac:spMk id="64" creationId="{B6113B95-AF8D-CB3A-BD4F-B71CC9572E1F}"/>
          </ac:spMkLst>
        </pc:spChg>
        <pc:spChg chg="add mod">
          <ac:chgData name="Teruyuki Ogawa" userId="eeac5d3d08453363" providerId="LiveId" clId="{514AD4ED-B037-46B6-833F-C70B15E67CC9}" dt="2024-07-30T04:43:29.462" v="184"/>
          <ac:spMkLst>
            <pc:docMk/>
            <pc:sldMk cId="1329031974" sldId="349"/>
            <ac:spMk id="65" creationId="{0A2EB848-9FB5-2C13-7A16-7DCF5653AB4B}"/>
          </ac:spMkLst>
        </pc:spChg>
        <pc:spChg chg="add mod">
          <ac:chgData name="Teruyuki Ogawa" userId="eeac5d3d08453363" providerId="LiveId" clId="{514AD4ED-B037-46B6-833F-C70B15E67CC9}" dt="2024-07-30T04:43:29.462" v="184"/>
          <ac:spMkLst>
            <pc:docMk/>
            <pc:sldMk cId="1329031974" sldId="349"/>
            <ac:spMk id="66" creationId="{5232F247-8323-827A-0E6C-D706BCA47CF0}"/>
          </ac:spMkLst>
        </pc:spChg>
        <pc:spChg chg="add mod">
          <ac:chgData name="Teruyuki Ogawa" userId="eeac5d3d08453363" providerId="LiveId" clId="{514AD4ED-B037-46B6-833F-C70B15E67CC9}" dt="2024-07-30T04:43:29.462" v="184"/>
          <ac:spMkLst>
            <pc:docMk/>
            <pc:sldMk cId="1329031974" sldId="349"/>
            <ac:spMk id="67" creationId="{D60E8F25-3A2A-961F-3378-CC276453197A}"/>
          </ac:spMkLst>
        </pc:spChg>
        <pc:spChg chg="add mod">
          <ac:chgData name="Teruyuki Ogawa" userId="eeac5d3d08453363" providerId="LiveId" clId="{514AD4ED-B037-46B6-833F-C70B15E67CC9}" dt="2024-07-30T04:43:29.462" v="184"/>
          <ac:spMkLst>
            <pc:docMk/>
            <pc:sldMk cId="1329031974" sldId="349"/>
            <ac:spMk id="68" creationId="{7B277AF2-5180-41FF-4ACF-7503BED9AFF3}"/>
          </ac:spMkLst>
        </pc:spChg>
        <pc:spChg chg="add mod">
          <ac:chgData name="Teruyuki Ogawa" userId="eeac5d3d08453363" providerId="LiveId" clId="{514AD4ED-B037-46B6-833F-C70B15E67CC9}" dt="2024-07-30T04:43:29.462" v="184"/>
          <ac:spMkLst>
            <pc:docMk/>
            <pc:sldMk cId="1329031974" sldId="349"/>
            <ac:spMk id="69" creationId="{6D63D670-9FA9-6322-D4E9-33B633ED4457}"/>
          </ac:spMkLst>
        </pc:spChg>
        <pc:spChg chg="add mod">
          <ac:chgData name="Teruyuki Ogawa" userId="eeac5d3d08453363" providerId="LiveId" clId="{514AD4ED-B037-46B6-833F-C70B15E67CC9}" dt="2024-07-30T04:43:29.462" v="184"/>
          <ac:spMkLst>
            <pc:docMk/>
            <pc:sldMk cId="1329031974" sldId="349"/>
            <ac:spMk id="70" creationId="{E167E3A8-4E44-2862-5D7E-DC241299B304}"/>
          </ac:spMkLst>
        </pc:spChg>
        <pc:spChg chg="add mod">
          <ac:chgData name="Teruyuki Ogawa" userId="eeac5d3d08453363" providerId="LiveId" clId="{514AD4ED-B037-46B6-833F-C70B15E67CC9}" dt="2024-07-30T04:43:29.462" v="184"/>
          <ac:spMkLst>
            <pc:docMk/>
            <pc:sldMk cId="1329031974" sldId="349"/>
            <ac:spMk id="71" creationId="{0F6C9D07-6CC3-8029-6E87-9C382455B553}"/>
          </ac:spMkLst>
        </pc:spChg>
        <pc:spChg chg="add mod">
          <ac:chgData name="Teruyuki Ogawa" userId="eeac5d3d08453363" providerId="LiveId" clId="{514AD4ED-B037-46B6-833F-C70B15E67CC9}" dt="2024-07-30T04:43:29.462" v="184"/>
          <ac:spMkLst>
            <pc:docMk/>
            <pc:sldMk cId="1329031974" sldId="349"/>
            <ac:spMk id="72" creationId="{0ED24F4C-E8B9-8C1E-6E1F-A9C73B83A965}"/>
          </ac:spMkLst>
        </pc:spChg>
        <pc:spChg chg="add mod">
          <ac:chgData name="Teruyuki Ogawa" userId="eeac5d3d08453363" providerId="LiveId" clId="{514AD4ED-B037-46B6-833F-C70B15E67CC9}" dt="2024-07-30T04:43:29.462" v="184"/>
          <ac:spMkLst>
            <pc:docMk/>
            <pc:sldMk cId="1329031974" sldId="349"/>
            <ac:spMk id="73" creationId="{F656B395-92E1-F462-5F53-07078EB0F5F5}"/>
          </ac:spMkLst>
        </pc:spChg>
        <pc:spChg chg="add mod">
          <ac:chgData name="Teruyuki Ogawa" userId="eeac5d3d08453363" providerId="LiveId" clId="{514AD4ED-B037-46B6-833F-C70B15E67CC9}" dt="2024-07-30T04:43:29.462" v="184"/>
          <ac:spMkLst>
            <pc:docMk/>
            <pc:sldMk cId="1329031974" sldId="349"/>
            <ac:spMk id="74" creationId="{D2C6C1E1-CDA2-0F4A-6347-9B01C72F3F71}"/>
          </ac:spMkLst>
        </pc:spChg>
        <pc:spChg chg="add mod">
          <ac:chgData name="Teruyuki Ogawa" userId="eeac5d3d08453363" providerId="LiveId" clId="{514AD4ED-B037-46B6-833F-C70B15E67CC9}" dt="2024-07-30T04:43:29.462" v="184"/>
          <ac:spMkLst>
            <pc:docMk/>
            <pc:sldMk cId="1329031974" sldId="349"/>
            <ac:spMk id="75" creationId="{57D21F9D-3F2E-695A-FB1D-CBA02718C452}"/>
          </ac:spMkLst>
        </pc:spChg>
        <pc:spChg chg="add mod">
          <ac:chgData name="Teruyuki Ogawa" userId="eeac5d3d08453363" providerId="LiveId" clId="{514AD4ED-B037-46B6-833F-C70B15E67CC9}" dt="2024-07-30T04:43:34.197" v="186" actId="1076"/>
          <ac:spMkLst>
            <pc:docMk/>
            <pc:sldMk cId="1329031974" sldId="349"/>
            <ac:spMk id="76" creationId="{7EE9FB47-60BA-C9B0-358E-C44BD11E8DD1}"/>
          </ac:spMkLst>
        </pc:spChg>
        <pc:spChg chg="add mod">
          <ac:chgData name="Teruyuki Ogawa" userId="eeac5d3d08453363" providerId="LiveId" clId="{514AD4ED-B037-46B6-833F-C70B15E67CC9}" dt="2024-07-30T04:43:29.462" v="184"/>
          <ac:spMkLst>
            <pc:docMk/>
            <pc:sldMk cId="1329031974" sldId="349"/>
            <ac:spMk id="77" creationId="{61E77BAC-0177-B736-7E54-A7E31C1A25A2}"/>
          </ac:spMkLst>
        </pc:spChg>
        <pc:spChg chg="add mod">
          <ac:chgData name="Teruyuki Ogawa" userId="eeac5d3d08453363" providerId="LiveId" clId="{514AD4ED-B037-46B6-833F-C70B15E67CC9}" dt="2024-07-30T04:43:29.462" v="184"/>
          <ac:spMkLst>
            <pc:docMk/>
            <pc:sldMk cId="1329031974" sldId="349"/>
            <ac:spMk id="78" creationId="{4550FDC5-AD67-8DD6-1EA6-75400638697E}"/>
          </ac:spMkLst>
        </pc:spChg>
        <pc:spChg chg="add mod">
          <ac:chgData name="Teruyuki Ogawa" userId="eeac5d3d08453363" providerId="LiveId" clId="{514AD4ED-B037-46B6-833F-C70B15E67CC9}" dt="2024-07-30T04:43:29.462" v="184"/>
          <ac:spMkLst>
            <pc:docMk/>
            <pc:sldMk cId="1329031974" sldId="349"/>
            <ac:spMk id="79" creationId="{6B49A3CE-176D-7F0A-3FBF-07A3BF225061}"/>
          </ac:spMkLst>
        </pc:spChg>
        <pc:spChg chg="add mod">
          <ac:chgData name="Teruyuki Ogawa" userId="eeac5d3d08453363" providerId="LiveId" clId="{514AD4ED-B037-46B6-833F-C70B15E67CC9}" dt="2024-07-30T04:43:29.462" v="184"/>
          <ac:spMkLst>
            <pc:docMk/>
            <pc:sldMk cId="1329031974" sldId="349"/>
            <ac:spMk id="80" creationId="{12A06943-7160-9A90-0F13-1CCBFFA8C189}"/>
          </ac:spMkLst>
        </pc:spChg>
      </pc:sldChg>
      <pc:sldChg chg="addSp delSp modSp add mod modTransition delAnim modAnim">
        <pc:chgData name="Teruyuki Ogawa" userId="eeac5d3d08453363" providerId="LiveId" clId="{514AD4ED-B037-46B6-833F-C70B15E67CC9}" dt="2024-07-30T04:55:06.133" v="820"/>
        <pc:sldMkLst>
          <pc:docMk/>
          <pc:sldMk cId="833143439" sldId="350"/>
        </pc:sldMkLst>
        <pc:spChg chg="del">
          <ac:chgData name="Teruyuki Ogawa" userId="eeac5d3d08453363" providerId="LiveId" clId="{514AD4ED-B037-46B6-833F-C70B15E67CC9}" dt="2024-07-30T04:43:57.116" v="188" actId="478"/>
          <ac:spMkLst>
            <pc:docMk/>
            <pc:sldMk cId="833143439" sldId="350"/>
            <ac:spMk id="2" creationId="{57EA2B98-DFB2-A68A-6587-69CE7D6F351A}"/>
          </ac:spMkLst>
        </pc:spChg>
        <pc:spChg chg="del">
          <ac:chgData name="Teruyuki Ogawa" userId="eeac5d3d08453363" providerId="LiveId" clId="{514AD4ED-B037-46B6-833F-C70B15E67CC9}" dt="2024-07-30T04:43:57.116" v="188" actId="478"/>
          <ac:spMkLst>
            <pc:docMk/>
            <pc:sldMk cId="833143439" sldId="350"/>
            <ac:spMk id="3" creationId="{62711966-3B7C-D642-D236-D00FC49CF41D}"/>
          </ac:spMkLst>
        </pc:spChg>
        <pc:spChg chg="del">
          <ac:chgData name="Teruyuki Ogawa" userId="eeac5d3d08453363" providerId="LiveId" clId="{514AD4ED-B037-46B6-833F-C70B15E67CC9}" dt="2024-07-30T04:43:57.116" v="188" actId="478"/>
          <ac:spMkLst>
            <pc:docMk/>
            <pc:sldMk cId="833143439" sldId="350"/>
            <ac:spMk id="6" creationId="{C737CD10-D94E-A8B6-B6EE-C7D7A22F12B9}"/>
          </ac:spMkLst>
        </pc:spChg>
        <pc:spChg chg="add mod">
          <ac:chgData name="Teruyuki Ogawa" userId="eeac5d3d08453363" providerId="LiveId" clId="{514AD4ED-B037-46B6-833F-C70B15E67CC9}" dt="2024-07-30T04:43:58.663" v="190"/>
          <ac:spMkLst>
            <pc:docMk/>
            <pc:sldMk cId="833143439" sldId="350"/>
            <ac:spMk id="7" creationId="{2FB1160A-CB96-A6DB-45DC-C219F83D8A1B}"/>
          </ac:spMkLst>
        </pc:spChg>
        <pc:spChg chg="add mod">
          <ac:chgData name="Teruyuki Ogawa" userId="eeac5d3d08453363" providerId="LiveId" clId="{514AD4ED-B037-46B6-833F-C70B15E67CC9}" dt="2024-07-30T04:43:58.663" v="190"/>
          <ac:spMkLst>
            <pc:docMk/>
            <pc:sldMk cId="833143439" sldId="350"/>
            <ac:spMk id="8" creationId="{AA666FBA-DE08-F85D-BDAE-6F2089D87D5A}"/>
          </ac:spMkLst>
        </pc:spChg>
        <pc:spChg chg="del">
          <ac:chgData name="Teruyuki Ogawa" userId="eeac5d3d08453363" providerId="LiveId" clId="{514AD4ED-B037-46B6-833F-C70B15E67CC9}" dt="2024-07-30T04:43:57.116" v="188" actId="478"/>
          <ac:spMkLst>
            <pc:docMk/>
            <pc:sldMk cId="833143439" sldId="350"/>
            <ac:spMk id="9" creationId="{89EB2758-DFF8-7928-6B26-99A0253BBBB4}"/>
          </ac:spMkLst>
        </pc:spChg>
        <pc:spChg chg="del">
          <ac:chgData name="Teruyuki Ogawa" userId="eeac5d3d08453363" providerId="LiveId" clId="{514AD4ED-B037-46B6-833F-C70B15E67CC9}" dt="2024-07-30T04:43:58.416" v="189" actId="478"/>
          <ac:spMkLst>
            <pc:docMk/>
            <pc:sldMk cId="833143439" sldId="350"/>
            <ac:spMk id="10" creationId="{D0E5532F-EA8F-3F85-5981-FA8F5924F45D}"/>
          </ac:spMkLst>
        </pc:spChg>
        <pc:spChg chg="del">
          <ac:chgData name="Teruyuki Ogawa" userId="eeac5d3d08453363" providerId="LiveId" clId="{514AD4ED-B037-46B6-833F-C70B15E67CC9}" dt="2024-07-30T04:43:57.116" v="188" actId="478"/>
          <ac:spMkLst>
            <pc:docMk/>
            <pc:sldMk cId="833143439" sldId="350"/>
            <ac:spMk id="12" creationId="{7DA03DE9-27FB-FA01-A3D7-73FE3E3234EB}"/>
          </ac:spMkLst>
        </pc:spChg>
        <pc:spChg chg="del">
          <ac:chgData name="Teruyuki Ogawa" userId="eeac5d3d08453363" providerId="LiveId" clId="{514AD4ED-B037-46B6-833F-C70B15E67CC9}" dt="2024-07-30T04:43:57.116" v="188" actId="478"/>
          <ac:spMkLst>
            <pc:docMk/>
            <pc:sldMk cId="833143439" sldId="350"/>
            <ac:spMk id="13" creationId="{2FF07A4B-09AE-CA1C-DD34-188C849119B0}"/>
          </ac:spMkLst>
        </pc:spChg>
        <pc:spChg chg="del">
          <ac:chgData name="Teruyuki Ogawa" userId="eeac5d3d08453363" providerId="LiveId" clId="{514AD4ED-B037-46B6-833F-C70B15E67CC9}" dt="2024-07-30T04:43:57.116" v="188" actId="478"/>
          <ac:spMkLst>
            <pc:docMk/>
            <pc:sldMk cId="833143439" sldId="350"/>
            <ac:spMk id="14" creationId="{A189801F-99F6-2B3E-A189-D16733801A81}"/>
          </ac:spMkLst>
        </pc:spChg>
        <pc:spChg chg="add mod">
          <ac:chgData name="Teruyuki Ogawa" userId="eeac5d3d08453363" providerId="LiveId" clId="{514AD4ED-B037-46B6-833F-C70B15E67CC9}" dt="2024-07-30T04:43:58.663" v="190"/>
          <ac:spMkLst>
            <pc:docMk/>
            <pc:sldMk cId="833143439" sldId="350"/>
            <ac:spMk id="15" creationId="{6A556F88-2DA9-0BC8-1904-87E342D655DD}"/>
          </ac:spMkLst>
        </pc:spChg>
        <pc:spChg chg="add mod">
          <ac:chgData name="Teruyuki Ogawa" userId="eeac5d3d08453363" providerId="LiveId" clId="{514AD4ED-B037-46B6-833F-C70B15E67CC9}" dt="2024-07-30T04:43:58.663" v="190"/>
          <ac:spMkLst>
            <pc:docMk/>
            <pc:sldMk cId="833143439" sldId="350"/>
            <ac:spMk id="16" creationId="{AB98DCE3-9E7F-125F-E887-EFD19EED95CB}"/>
          </ac:spMkLst>
        </pc:spChg>
        <pc:spChg chg="add mod">
          <ac:chgData name="Teruyuki Ogawa" userId="eeac5d3d08453363" providerId="LiveId" clId="{514AD4ED-B037-46B6-833F-C70B15E67CC9}" dt="2024-07-30T04:43:58.663" v="190"/>
          <ac:spMkLst>
            <pc:docMk/>
            <pc:sldMk cId="833143439" sldId="350"/>
            <ac:spMk id="17" creationId="{A8758000-5B77-BE8A-8307-D78579EE2831}"/>
          </ac:spMkLst>
        </pc:spChg>
        <pc:spChg chg="del">
          <ac:chgData name="Teruyuki Ogawa" userId="eeac5d3d08453363" providerId="LiveId" clId="{514AD4ED-B037-46B6-833F-C70B15E67CC9}" dt="2024-07-30T04:43:57.116" v="188" actId="478"/>
          <ac:spMkLst>
            <pc:docMk/>
            <pc:sldMk cId="833143439" sldId="350"/>
            <ac:spMk id="18" creationId="{CB8EA721-35D2-F215-12BF-D34F403C9835}"/>
          </ac:spMkLst>
        </pc:spChg>
        <pc:spChg chg="del">
          <ac:chgData name="Teruyuki Ogawa" userId="eeac5d3d08453363" providerId="LiveId" clId="{514AD4ED-B037-46B6-833F-C70B15E67CC9}" dt="2024-07-30T04:43:57.116" v="188" actId="478"/>
          <ac:spMkLst>
            <pc:docMk/>
            <pc:sldMk cId="833143439" sldId="350"/>
            <ac:spMk id="19" creationId="{E09D0610-F4CE-1F06-B68F-B339EC021752}"/>
          </ac:spMkLst>
        </pc:spChg>
        <pc:spChg chg="del">
          <ac:chgData name="Teruyuki Ogawa" userId="eeac5d3d08453363" providerId="LiveId" clId="{514AD4ED-B037-46B6-833F-C70B15E67CC9}" dt="2024-07-30T04:43:57.116" v="188" actId="478"/>
          <ac:spMkLst>
            <pc:docMk/>
            <pc:sldMk cId="833143439" sldId="350"/>
            <ac:spMk id="20" creationId="{E93573D2-4374-BDC6-8005-6532242BAA91}"/>
          </ac:spMkLst>
        </pc:spChg>
        <pc:spChg chg="del">
          <ac:chgData name="Teruyuki Ogawa" userId="eeac5d3d08453363" providerId="LiveId" clId="{514AD4ED-B037-46B6-833F-C70B15E67CC9}" dt="2024-07-30T04:43:57.116" v="188" actId="478"/>
          <ac:spMkLst>
            <pc:docMk/>
            <pc:sldMk cId="833143439" sldId="350"/>
            <ac:spMk id="21" creationId="{FE0B3C73-D910-C208-ED5A-214204079D6B}"/>
          </ac:spMkLst>
        </pc:spChg>
        <pc:spChg chg="del">
          <ac:chgData name="Teruyuki Ogawa" userId="eeac5d3d08453363" providerId="LiveId" clId="{514AD4ED-B037-46B6-833F-C70B15E67CC9}" dt="2024-07-30T04:43:57.116" v="188" actId="478"/>
          <ac:spMkLst>
            <pc:docMk/>
            <pc:sldMk cId="833143439" sldId="350"/>
            <ac:spMk id="22" creationId="{4973A2E7-6F05-A402-7819-F80655DD2F7E}"/>
          </ac:spMkLst>
        </pc:spChg>
        <pc:spChg chg="del">
          <ac:chgData name="Teruyuki Ogawa" userId="eeac5d3d08453363" providerId="LiveId" clId="{514AD4ED-B037-46B6-833F-C70B15E67CC9}" dt="2024-07-30T04:43:57.116" v="188" actId="478"/>
          <ac:spMkLst>
            <pc:docMk/>
            <pc:sldMk cId="833143439" sldId="350"/>
            <ac:spMk id="23" creationId="{A3C14DC3-ED03-102A-746F-8DBAAE620E96}"/>
          </ac:spMkLst>
        </pc:spChg>
        <pc:spChg chg="del">
          <ac:chgData name="Teruyuki Ogawa" userId="eeac5d3d08453363" providerId="LiveId" clId="{514AD4ED-B037-46B6-833F-C70B15E67CC9}" dt="2024-07-30T04:43:57.116" v="188" actId="478"/>
          <ac:spMkLst>
            <pc:docMk/>
            <pc:sldMk cId="833143439" sldId="350"/>
            <ac:spMk id="24" creationId="{3FF4C6E2-3B26-4222-43F5-2334F68BD727}"/>
          </ac:spMkLst>
        </pc:spChg>
        <pc:spChg chg="del">
          <ac:chgData name="Teruyuki Ogawa" userId="eeac5d3d08453363" providerId="LiveId" clId="{514AD4ED-B037-46B6-833F-C70B15E67CC9}" dt="2024-07-30T04:43:57.116" v="188" actId="478"/>
          <ac:spMkLst>
            <pc:docMk/>
            <pc:sldMk cId="833143439" sldId="350"/>
            <ac:spMk id="25" creationId="{2BE0FBA8-E416-C022-FAC6-85EED29A3579}"/>
          </ac:spMkLst>
        </pc:spChg>
        <pc:spChg chg="del">
          <ac:chgData name="Teruyuki Ogawa" userId="eeac5d3d08453363" providerId="LiveId" clId="{514AD4ED-B037-46B6-833F-C70B15E67CC9}" dt="2024-07-30T04:43:57.116" v="188" actId="478"/>
          <ac:spMkLst>
            <pc:docMk/>
            <pc:sldMk cId="833143439" sldId="350"/>
            <ac:spMk id="26" creationId="{F44DDA69-E304-F0A2-7CE2-5C7DD053437D}"/>
          </ac:spMkLst>
        </pc:spChg>
        <pc:spChg chg="del">
          <ac:chgData name="Teruyuki Ogawa" userId="eeac5d3d08453363" providerId="LiveId" clId="{514AD4ED-B037-46B6-833F-C70B15E67CC9}" dt="2024-07-30T04:43:57.116" v="188" actId="478"/>
          <ac:spMkLst>
            <pc:docMk/>
            <pc:sldMk cId="833143439" sldId="350"/>
            <ac:spMk id="27" creationId="{ED69B1E7-729D-1911-4CF7-8610C06AFF80}"/>
          </ac:spMkLst>
        </pc:spChg>
        <pc:spChg chg="del">
          <ac:chgData name="Teruyuki Ogawa" userId="eeac5d3d08453363" providerId="LiveId" clId="{514AD4ED-B037-46B6-833F-C70B15E67CC9}" dt="2024-07-30T04:43:57.116" v="188" actId="478"/>
          <ac:spMkLst>
            <pc:docMk/>
            <pc:sldMk cId="833143439" sldId="350"/>
            <ac:spMk id="28" creationId="{0305468F-BE94-B8E2-3FDD-51A352E66BA2}"/>
          </ac:spMkLst>
        </pc:spChg>
        <pc:spChg chg="del">
          <ac:chgData name="Teruyuki Ogawa" userId="eeac5d3d08453363" providerId="LiveId" clId="{514AD4ED-B037-46B6-833F-C70B15E67CC9}" dt="2024-07-30T04:43:57.116" v="188" actId="478"/>
          <ac:spMkLst>
            <pc:docMk/>
            <pc:sldMk cId="833143439" sldId="350"/>
            <ac:spMk id="29" creationId="{D47BAD44-0980-2897-49C3-967A3607C5EB}"/>
          </ac:spMkLst>
        </pc:spChg>
        <pc:spChg chg="del">
          <ac:chgData name="Teruyuki Ogawa" userId="eeac5d3d08453363" providerId="LiveId" clId="{514AD4ED-B037-46B6-833F-C70B15E67CC9}" dt="2024-07-30T04:43:57.116" v="188" actId="478"/>
          <ac:spMkLst>
            <pc:docMk/>
            <pc:sldMk cId="833143439" sldId="350"/>
            <ac:spMk id="30" creationId="{5489DFF4-AFCA-2180-2567-F1C7A6B552B1}"/>
          </ac:spMkLst>
        </pc:spChg>
        <pc:spChg chg="del">
          <ac:chgData name="Teruyuki Ogawa" userId="eeac5d3d08453363" providerId="LiveId" clId="{514AD4ED-B037-46B6-833F-C70B15E67CC9}" dt="2024-07-30T04:43:57.116" v="188" actId="478"/>
          <ac:spMkLst>
            <pc:docMk/>
            <pc:sldMk cId="833143439" sldId="350"/>
            <ac:spMk id="31" creationId="{E431B55A-112E-6FB3-1EAB-73F8A5D4C098}"/>
          </ac:spMkLst>
        </pc:spChg>
        <pc:spChg chg="del">
          <ac:chgData name="Teruyuki Ogawa" userId="eeac5d3d08453363" providerId="LiveId" clId="{514AD4ED-B037-46B6-833F-C70B15E67CC9}" dt="2024-07-30T04:43:57.116" v="188" actId="478"/>
          <ac:spMkLst>
            <pc:docMk/>
            <pc:sldMk cId="833143439" sldId="350"/>
            <ac:spMk id="32" creationId="{01F349AA-FACF-989A-0AFB-92732BE0C9A1}"/>
          </ac:spMkLst>
        </pc:spChg>
        <pc:spChg chg="del">
          <ac:chgData name="Teruyuki Ogawa" userId="eeac5d3d08453363" providerId="LiveId" clId="{514AD4ED-B037-46B6-833F-C70B15E67CC9}" dt="2024-07-30T04:43:57.116" v="188" actId="478"/>
          <ac:spMkLst>
            <pc:docMk/>
            <pc:sldMk cId="833143439" sldId="350"/>
            <ac:spMk id="33" creationId="{316D6D43-FDD8-207F-633A-DC214ACA9021}"/>
          </ac:spMkLst>
        </pc:spChg>
        <pc:spChg chg="del">
          <ac:chgData name="Teruyuki Ogawa" userId="eeac5d3d08453363" providerId="LiveId" clId="{514AD4ED-B037-46B6-833F-C70B15E67CC9}" dt="2024-07-30T04:43:57.116" v="188" actId="478"/>
          <ac:spMkLst>
            <pc:docMk/>
            <pc:sldMk cId="833143439" sldId="350"/>
            <ac:spMk id="34" creationId="{0E99DA29-5825-B9E4-27E9-7253C799F9D4}"/>
          </ac:spMkLst>
        </pc:spChg>
        <pc:spChg chg="del">
          <ac:chgData name="Teruyuki Ogawa" userId="eeac5d3d08453363" providerId="LiveId" clId="{514AD4ED-B037-46B6-833F-C70B15E67CC9}" dt="2024-07-30T04:43:57.116" v="188" actId="478"/>
          <ac:spMkLst>
            <pc:docMk/>
            <pc:sldMk cId="833143439" sldId="350"/>
            <ac:spMk id="35" creationId="{9C7B7B35-1968-B423-4497-4CB7B8CF75BB}"/>
          </ac:spMkLst>
        </pc:spChg>
        <pc:spChg chg="del">
          <ac:chgData name="Teruyuki Ogawa" userId="eeac5d3d08453363" providerId="LiveId" clId="{514AD4ED-B037-46B6-833F-C70B15E67CC9}" dt="2024-07-30T04:43:57.116" v="188" actId="478"/>
          <ac:spMkLst>
            <pc:docMk/>
            <pc:sldMk cId="833143439" sldId="350"/>
            <ac:spMk id="36" creationId="{92F1286A-736B-6BC1-0656-F9767FF81B8A}"/>
          </ac:spMkLst>
        </pc:spChg>
        <pc:spChg chg="del">
          <ac:chgData name="Teruyuki Ogawa" userId="eeac5d3d08453363" providerId="LiveId" clId="{514AD4ED-B037-46B6-833F-C70B15E67CC9}" dt="2024-07-30T04:43:57.116" v="188" actId="478"/>
          <ac:spMkLst>
            <pc:docMk/>
            <pc:sldMk cId="833143439" sldId="350"/>
            <ac:spMk id="37" creationId="{7C6A200B-BCCB-230A-7F34-69BDB663CDFA}"/>
          </ac:spMkLst>
        </pc:spChg>
        <pc:spChg chg="del">
          <ac:chgData name="Teruyuki Ogawa" userId="eeac5d3d08453363" providerId="LiveId" clId="{514AD4ED-B037-46B6-833F-C70B15E67CC9}" dt="2024-07-30T04:43:57.116" v="188" actId="478"/>
          <ac:spMkLst>
            <pc:docMk/>
            <pc:sldMk cId="833143439" sldId="350"/>
            <ac:spMk id="38" creationId="{8A3F5668-6185-BA1C-DCFA-C3C7C4A580B7}"/>
          </ac:spMkLst>
        </pc:spChg>
        <pc:spChg chg="del">
          <ac:chgData name="Teruyuki Ogawa" userId="eeac5d3d08453363" providerId="LiveId" clId="{514AD4ED-B037-46B6-833F-C70B15E67CC9}" dt="2024-07-30T04:43:57.116" v="188" actId="478"/>
          <ac:spMkLst>
            <pc:docMk/>
            <pc:sldMk cId="833143439" sldId="350"/>
            <ac:spMk id="39" creationId="{7BE8BA12-030A-9C74-C7BC-BC6F79830EAC}"/>
          </ac:spMkLst>
        </pc:spChg>
        <pc:spChg chg="del">
          <ac:chgData name="Teruyuki Ogawa" userId="eeac5d3d08453363" providerId="LiveId" clId="{514AD4ED-B037-46B6-833F-C70B15E67CC9}" dt="2024-07-30T04:43:57.116" v="188" actId="478"/>
          <ac:spMkLst>
            <pc:docMk/>
            <pc:sldMk cId="833143439" sldId="350"/>
            <ac:spMk id="40" creationId="{AC459DF0-3B8C-B047-E5D4-0505738BF8D8}"/>
          </ac:spMkLst>
        </pc:spChg>
        <pc:spChg chg="del">
          <ac:chgData name="Teruyuki Ogawa" userId="eeac5d3d08453363" providerId="LiveId" clId="{514AD4ED-B037-46B6-833F-C70B15E67CC9}" dt="2024-07-30T04:43:57.116" v="188" actId="478"/>
          <ac:spMkLst>
            <pc:docMk/>
            <pc:sldMk cId="833143439" sldId="350"/>
            <ac:spMk id="41" creationId="{BE3DC1F2-7D29-654F-A858-477202942190}"/>
          </ac:spMkLst>
        </pc:spChg>
        <pc:spChg chg="del">
          <ac:chgData name="Teruyuki Ogawa" userId="eeac5d3d08453363" providerId="LiveId" clId="{514AD4ED-B037-46B6-833F-C70B15E67CC9}" dt="2024-07-30T04:43:57.116" v="188" actId="478"/>
          <ac:spMkLst>
            <pc:docMk/>
            <pc:sldMk cId="833143439" sldId="350"/>
            <ac:spMk id="42" creationId="{A93A0EC7-76B7-1195-6AF3-B791CAAC10CD}"/>
          </ac:spMkLst>
        </pc:spChg>
        <pc:spChg chg="del">
          <ac:chgData name="Teruyuki Ogawa" userId="eeac5d3d08453363" providerId="LiveId" clId="{514AD4ED-B037-46B6-833F-C70B15E67CC9}" dt="2024-07-30T04:43:57.116" v="188" actId="478"/>
          <ac:spMkLst>
            <pc:docMk/>
            <pc:sldMk cId="833143439" sldId="350"/>
            <ac:spMk id="43" creationId="{93D0ABF5-4262-A358-5511-8C8BE44B739E}"/>
          </ac:spMkLst>
        </pc:spChg>
        <pc:spChg chg="del">
          <ac:chgData name="Teruyuki Ogawa" userId="eeac5d3d08453363" providerId="LiveId" clId="{514AD4ED-B037-46B6-833F-C70B15E67CC9}" dt="2024-07-30T04:43:57.116" v="188" actId="478"/>
          <ac:spMkLst>
            <pc:docMk/>
            <pc:sldMk cId="833143439" sldId="350"/>
            <ac:spMk id="44" creationId="{D76F8A1E-065B-6AAB-50C7-0793CEBE5629}"/>
          </ac:spMkLst>
        </pc:spChg>
        <pc:spChg chg="del">
          <ac:chgData name="Teruyuki Ogawa" userId="eeac5d3d08453363" providerId="LiveId" clId="{514AD4ED-B037-46B6-833F-C70B15E67CC9}" dt="2024-07-30T04:43:57.116" v="188" actId="478"/>
          <ac:spMkLst>
            <pc:docMk/>
            <pc:sldMk cId="833143439" sldId="350"/>
            <ac:spMk id="45" creationId="{DE1396FE-56B0-6875-45A3-54748B3918E5}"/>
          </ac:spMkLst>
        </pc:spChg>
        <pc:spChg chg="del">
          <ac:chgData name="Teruyuki Ogawa" userId="eeac5d3d08453363" providerId="LiveId" clId="{514AD4ED-B037-46B6-833F-C70B15E67CC9}" dt="2024-07-30T04:43:57.116" v="188" actId="478"/>
          <ac:spMkLst>
            <pc:docMk/>
            <pc:sldMk cId="833143439" sldId="350"/>
            <ac:spMk id="46" creationId="{8447AC6A-AA56-0DAA-3A45-6D2C717D581C}"/>
          </ac:spMkLst>
        </pc:spChg>
        <pc:spChg chg="del">
          <ac:chgData name="Teruyuki Ogawa" userId="eeac5d3d08453363" providerId="LiveId" clId="{514AD4ED-B037-46B6-833F-C70B15E67CC9}" dt="2024-07-30T04:43:57.116" v="188" actId="478"/>
          <ac:spMkLst>
            <pc:docMk/>
            <pc:sldMk cId="833143439" sldId="350"/>
            <ac:spMk id="47" creationId="{C73FCF2B-3C94-BDB3-147C-033164D8A095}"/>
          </ac:spMkLst>
        </pc:spChg>
        <pc:spChg chg="del">
          <ac:chgData name="Teruyuki Ogawa" userId="eeac5d3d08453363" providerId="LiveId" clId="{514AD4ED-B037-46B6-833F-C70B15E67CC9}" dt="2024-07-30T04:43:57.116" v="188" actId="478"/>
          <ac:spMkLst>
            <pc:docMk/>
            <pc:sldMk cId="833143439" sldId="350"/>
            <ac:spMk id="48" creationId="{6829E34E-BF4C-99E2-BDFC-C4DB1B3B6C1B}"/>
          </ac:spMkLst>
        </pc:spChg>
        <pc:spChg chg="del">
          <ac:chgData name="Teruyuki Ogawa" userId="eeac5d3d08453363" providerId="LiveId" clId="{514AD4ED-B037-46B6-833F-C70B15E67CC9}" dt="2024-07-30T04:43:57.116" v="188" actId="478"/>
          <ac:spMkLst>
            <pc:docMk/>
            <pc:sldMk cId="833143439" sldId="350"/>
            <ac:spMk id="49" creationId="{85C12594-C9D8-2FD2-203A-24D528C6490D}"/>
          </ac:spMkLst>
        </pc:spChg>
        <pc:spChg chg="del">
          <ac:chgData name="Teruyuki Ogawa" userId="eeac5d3d08453363" providerId="LiveId" clId="{514AD4ED-B037-46B6-833F-C70B15E67CC9}" dt="2024-07-30T04:43:57.116" v="188" actId="478"/>
          <ac:spMkLst>
            <pc:docMk/>
            <pc:sldMk cId="833143439" sldId="350"/>
            <ac:spMk id="50" creationId="{B06199EA-6A11-7A80-258C-9F08C075A5B6}"/>
          </ac:spMkLst>
        </pc:spChg>
        <pc:spChg chg="del">
          <ac:chgData name="Teruyuki Ogawa" userId="eeac5d3d08453363" providerId="LiveId" clId="{514AD4ED-B037-46B6-833F-C70B15E67CC9}" dt="2024-07-30T04:43:57.116" v="188" actId="478"/>
          <ac:spMkLst>
            <pc:docMk/>
            <pc:sldMk cId="833143439" sldId="350"/>
            <ac:spMk id="51" creationId="{4EC8DF9F-4585-6A3B-EC36-CC65203B97E6}"/>
          </ac:spMkLst>
        </pc:spChg>
        <pc:spChg chg="del">
          <ac:chgData name="Teruyuki Ogawa" userId="eeac5d3d08453363" providerId="LiveId" clId="{514AD4ED-B037-46B6-833F-C70B15E67CC9}" dt="2024-07-30T04:43:57.116" v="188" actId="478"/>
          <ac:spMkLst>
            <pc:docMk/>
            <pc:sldMk cId="833143439" sldId="350"/>
            <ac:spMk id="52" creationId="{0EDDAC9A-45AB-87D5-FE8C-DE718C61B7F7}"/>
          </ac:spMkLst>
        </pc:spChg>
        <pc:spChg chg="del">
          <ac:chgData name="Teruyuki Ogawa" userId="eeac5d3d08453363" providerId="LiveId" clId="{514AD4ED-B037-46B6-833F-C70B15E67CC9}" dt="2024-07-30T04:43:57.116" v="188" actId="478"/>
          <ac:spMkLst>
            <pc:docMk/>
            <pc:sldMk cId="833143439" sldId="350"/>
            <ac:spMk id="53" creationId="{77A72AD0-93A1-126C-8DD0-CF1F76B12126}"/>
          </ac:spMkLst>
        </pc:spChg>
        <pc:spChg chg="del">
          <ac:chgData name="Teruyuki Ogawa" userId="eeac5d3d08453363" providerId="LiveId" clId="{514AD4ED-B037-46B6-833F-C70B15E67CC9}" dt="2024-07-30T04:43:57.116" v="188" actId="478"/>
          <ac:spMkLst>
            <pc:docMk/>
            <pc:sldMk cId="833143439" sldId="350"/>
            <ac:spMk id="54" creationId="{3E76EBA6-5674-FD13-38E9-BA1C1A699A26}"/>
          </ac:spMkLst>
        </pc:spChg>
        <pc:spChg chg="del">
          <ac:chgData name="Teruyuki Ogawa" userId="eeac5d3d08453363" providerId="LiveId" clId="{514AD4ED-B037-46B6-833F-C70B15E67CC9}" dt="2024-07-30T04:43:57.116" v="188" actId="478"/>
          <ac:spMkLst>
            <pc:docMk/>
            <pc:sldMk cId="833143439" sldId="350"/>
            <ac:spMk id="55" creationId="{7D92E402-C6AC-75EF-DA86-FF9A3B589726}"/>
          </ac:spMkLst>
        </pc:spChg>
        <pc:spChg chg="del">
          <ac:chgData name="Teruyuki Ogawa" userId="eeac5d3d08453363" providerId="LiveId" clId="{514AD4ED-B037-46B6-833F-C70B15E67CC9}" dt="2024-07-30T04:43:57.116" v="188" actId="478"/>
          <ac:spMkLst>
            <pc:docMk/>
            <pc:sldMk cId="833143439" sldId="350"/>
            <ac:spMk id="56" creationId="{B579B72A-B01F-8649-9D94-021CCF153F74}"/>
          </ac:spMkLst>
        </pc:spChg>
        <pc:spChg chg="del">
          <ac:chgData name="Teruyuki Ogawa" userId="eeac5d3d08453363" providerId="LiveId" clId="{514AD4ED-B037-46B6-833F-C70B15E67CC9}" dt="2024-07-30T04:43:57.116" v="188" actId="478"/>
          <ac:spMkLst>
            <pc:docMk/>
            <pc:sldMk cId="833143439" sldId="350"/>
            <ac:spMk id="57" creationId="{34804345-8573-DCDC-877B-DBAF1084855E}"/>
          </ac:spMkLst>
        </pc:spChg>
        <pc:spChg chg="del">
          <ac:chgData name="Teruyuki Ogawa" userId="eeac5d3d08453363" providerId="LiveId" clId="{514AD4ED-B037-46B6-833F-C70B15E67CC9}" dt="2024-07-30T04:43:57.116" v="188" actId="478"/>
          <ac:spMkLst>
            <pc:docMk/>
            <pc:sldMk cId="833143439" sldId="350"/>
            <ac:spMk id="58" creationId="{02818DDB-1A7F-9885-2E8E-F27ECCCC5228}"/>
          </ac:spMkLst>
        </pc:spChg>
        <pc:spChg chg="del">
          <ac:chgData name="Teruyuki Ogawa" userId="eeac5d3d08453363" providerId="LiveId" clId="{514AD4ED-B037-46B6-833F-C70B15E67CC9}" dt="2024-07-30T04:43:57.116" v="188" actId="478"/>
          <ac:spMkLst>
            <pc:docMk/>
            <pc:sldMk cId="833143439" sldId="350"/>
            <ac:spMk id="59" creationId="{F629E297-1287-2C8A-DC50-3AB8799267F1}"/>
          </ac:spMkLst>
        </pc:spChg>
        <pc:spChg chg="del">
          <ac:chgData name="Teruyuki Ogawa" userId="eeac5d3d08453363" providerId="LiveId" clId="{514AD4ED-B037-46B6-833F-C70B15E67CC9}" dt="2024-07-30T04:43:57.116" v="188" actId="478"/>
          <ac:spMkLst>
            <pc:docMk/>
            <pc:sldMk cId="833143439" sldId="350"/>
            <ac:spMk id="60" creationId="{19772C0F-0B06-B949-07D3-6626FCBB3E13}"/>
          </ac:spMkLst>
        </pc:spChg>
        <pc:spChg chg="del">
          <ac:chgData name="Teruyuki Ogawa" userId="eeac5d3d08453363" providerId="LiveId" clId="{514AD4ED-B037-46B6-833F-C70B15E67CC9}" dt="2024-07-30T04:43:57.116" v="188" actId="478"/>
          <ac:spMkLst>
            <pc:docMk/>
            <pc:sldMk cId="833143439" sldId="350"/>
            <ac:spMk id="61" creationId="{1B7C57B5-5C4B-3131-6F79-925790F44CA4}"/>
          </ac:spMkLst>
        </pc:spChg>
        <pc:spChg chg="del">
          <ac:chgData name="Teruyuki Ogawa" userId="eeac5d3d08453363" providerId="LiveId" clId="{514AD4ED-B037-46B6-833F-C70B15E67CC9}" dt="2024-07-30T04:43:57.116" v="188" actId="478"/>
          <ac:spMkLst>
            <pc:docMk/>
            <pc:sldMk cId="833143439" sldId="350"/>
            <ac:spMk id="62" creationId="{D43EE581-0946-CE71-9A57-D16740E7B3A2}"/>
          </ac:spMkLst>
        </pc:spChg>
        <pc:spChg chg="del">
          <ac:chgData name="Teruyuki Ogawa" userId="eeac5d3d08453363" providerId="LiveId" clId="{514AD4ED-B037-46B6-833F-C70B15E67CC9}" dt="2024-07-30T04:43:57.116" v="188" actId="478"/>
          <ac:spMkLst>
            <pc:docMk/>
            <pc:sldMk cId="833143439" sldId="350"/>
            <ac:spMk id="63" creationId="{381FE771-EAF7-98F1-1246-AF3DE3DF63E3}"/>
          </ac:spMkLst>
        </pc:spChg>
        <pc:spChg chg="del">
          <ac:chgData name="Teruyuki Ogawa" userId="eeac5d3d08453363" providerId="LiveId" clId="{514AD4ED-B037-46B6-833F-C70B15E67CC9}" dt="2024-07-30T04:43:57.116" v="188" actId="478"/>
          <ac:spMkLst>
            <pc:docMk/>
            <pc:sldMk cId="833143439" sldId="350"/>
            <ac:spMk id="64" creationId="{B6113B95-AF8D-CB3A-BD4F-B71CC9572E1F}"/>
          </ac:spMkLst>
        </pc:spChg>
        <pc:spChg chg="del">
          <ac:chgData name="Teruyuki Ogawa" userId="eeac5d3d08453363" providerId="LiveId" clId="{514AD4ED-B037-46B6-833F-C70B15E67CC9}" dt="2024-07-30T04:43:57.116" v="188" actId="478"/>
          <ac:spMkLst>
            <pc:docMk/>
            <pc:sldMk cId="833143439" sldId="350"/>
            <ac:spMk id="65" creationId="{0A2EB848-9FB5-2C13-7A16-7DCF5653AB4B}"/>
          </ac:spMkLst>
        </pc:spChg>
        <pc:spChg chg="del">
          <ac:chgData name="Teruyuki Ogawa" userId="eeac5d3d08453363" providerId="LiveId" clId="{514AD4ED-B037-46B6-833F-C70B15E67CC9}" dt="2024-07-30T04:43:57.116" v="188" actId="478"/>
          <ac:spMkLst>
            <pc:docMk/>
            <pc:sldMk cId="833143439" sldId="350"/>
            <ac:spMk id="66" creationId="{5232F247-8323-827A-0E6C-D706BCA47CF0}"/>
          </ac:spMkLst>
        </pc:spChg>
        <pc:spChg chg="del">
          <ac:chgData name="Teruyuki Ogawa" userId="eeac5d3d08453363" providerId="LiveId" clId="{514AD4ED-B037-46B6-833F-C70B15E67CC9}" dt="2024-07-30T04:43:57.116" v="188" actId="478"/>
          <ac:spMkLst>
            <pc:docMk/>
            <pc:sldMk cId="833143439" sldId="350"/>
            <ac:spMk id="67" creationId="{D60E8F25-3A2A-961F-3378-CC276453197A}"/>
          </ac:spMkLst>
        </pc:spChg>
        <pc:spChg chg="del">
          <ac:chgData name="Teruyuki Ogawa" userId="eeac5d3d08453363" providerId="LiveId" clId="{514AD4ED-B037-46B6-833F-C70B15E67CC9}" dt="2024-07-30T04:43:57.116" v="188" actId="478"/>
          <ac:spMkLst>
            <pc:docMk/>
            <pc:sldMk cId="833143439" sldId="350"/>
            <ac:spMk id="68" creationId="{7B277AF2-5180-41FF-4ACF-7503BED9AFF3}"/>
          </ac:spMkLst>
        </pc:spChg>
        <pc:spChg chg="del">
          <ac:chgData name="Teruyuki Ogawa" userId="eeac5d3d08453363" providerId="LiveId" clId="{514AD4ED-B037-46B6-833F-C70B15E67CC9}" dt="2024-07-30T04:43:57.116" v="188" actId="478"/>
          <ac:spMkLst>
            <pc:docMk/>
            <pc:sldMk cId="833143439" sldId="350"/>
            <ac:spMk id="69" creationId="{6D63D670-9FA9-6322-D4E9-33B633ED4457}"/>
          </ac:spMkLst>
        </pc:spChg>
        <pc:spChg chg="del">
          <ac:chgData name="Teruyuki Ogawa" userId="eeac5d3d08453363" providerId="LiveId" clId="{514AD4ED-B037-46B6-833F-C70B15E67CC9}" dt="2024-07-30T04:43:57.116" v="188" actId="478"/>
          <ac:spMkLst>
            <pc:docMk/>
            <pc:sldMk cId="833143439" sldId="350"/>
            <ac:spMk id="70" creationId="{E167E3A8-4E44-2862-5D7E-DC241299B304}"/>
          </ac:spMkLst>
        </pc:spChg>
        <pc:spChg chg="del">
          <ac:chgData name="Teruyuki Ogawa" userId="eeac5d3d08453363" providerId="LiveId" clId="{514AD4ED-B037-46B6-833F-C70B15E67CC9}" dt="2024-07-30T04:43:57.116" v="188" actId="478"/>
          <ac:spMkLst>
            <pc:docMk/>
            <pc:sldMk cId="833143439" sldId="350"/>
            <ac:spMk id="71" creationId="{0F6C9D07-6CC3-8029-6E87-9C382455B553}"/>
          </ac:spMkLst>
        </pc:spChg>
        <pc:spChg chg="del">
          <ac:chgData name="Teruyuki Ogawa" userId="eeac5d3d08453363" providerId="LiveId" clId="{514AD4ED-B037-46B6-833F-C70B15E67CC9}" dt="2024-07-30T04:43:57.116" v="188" actId="478"/>
          <ac:spMkLst>
            <pc:docMk/>
            <pc:sldMk cId="833143439" sldId="350"/>
            <ac:spMk id="72" creationId="{0ED24F4C-E8B9-8C1E-6E1F-A9C73B83A965}"/>
          </ac:spMkLst>
        </pc:spChg>
        <pc:spChg chg="del">
          <ac:chgData name="Teruyuki Ogawa" userId="eeac5d3d08453363" providerId="LiveId" clId="{514AD4ED-B037-46B6-833F-C70B15E67CC9}" dt="2024-07-30T04:43:57.116" v="188" actId="478"/>
          <ac:spMkLst>
            <pc:docMk/>
            <pc:sldMk cId="833143439" sldId="350"/>
            <ac:spMk id="73" creationId="{F656B395-92E1-F462-5F53-07078EB0F5F5}"/>
          </ac:spMkLst>
        </pc:spChg>
        <pc:spChg chg="del">
          <ac:chgData name="Teruyuki Ogawa" userId="eeac5d3d08453363" providerId="LiveId" clId="{514AD4ED-B037-46B6-833F-C70B15E67CC9}" dt="2024-07-30T04:43:57.116" v="188" actId="478"/>
          <ac:spMkLst>
            <pc:docMk/>
            <pc:sldMk cId="833143439" sldId="350"/>
            <ac:spMk id="74" creationId="{D2C6C1E1-CDA2-0F4A-6347-9B01C72F3F71}"/>
          </ac:spMkLst>
        </pc:spChg>
        <pc:spChg chg="del">
          <ac:chgData name="Teruyuki Ogawa" userId="eeac5d3d08453363" providerId="LiveId" clId="{514AD4ED-B037-46B6-833F-C70B15E67CC9}" dt="2024-07-30T04:43:57.116" v="188" actId="478"/>
          <ac:spMkLst>
            <pc:docMk/>
            <pc:sldMk cId="833143439" sldId="350"/>
            <ac:spMk id="75" creationId="{57D21F9D-3F2E-695A-FB1D-CBA02718C452}"/>
          </ac:spMkLst>
        </pc:spChg>
        <pc:spChg chg="del">
          <ac:chgData name="Teruyuki Ogawa" userId="eeac5d3d08453363" providerId="LiveId" clId="{514AD4ED-B037-46B6-833F-C70B15E67CC9}" dt="2024-07-30T04:43:57.116" v="188" actId="478"/>
          <ac:spMkLst>
            <pc:docMk/>
            <pc:sldMk cId="833143439" sldId="350"/>
            <ac:spMk id="76" creationId="{7EE9FB47-60BA-C9B0-358E-C44BD11E8DD1}"/>
          </ac:spMkLst>
        </pc:spChg>
        <pc:spChg chg="del">
          <ac:chgData name="Teruyuki Ogawa" userId="eeac5d3d08453363" providerId="LiveId" clId="{514AD4ED-B037-46B6-833F-C70B15E67CC9}" dt="2024-07-30T04:43:57.116" v="188" actId="478"/>
          <ac:spMkLst>
            <pc:docMk/>
            <pc:sldMk cId="833143439" sldId="350"/>
            <ac:spMk id="77" creationId="{61E77BAC-0177-B736-7E54-A7E31C1A25A2}"/>
          </ac:spMkLst>
        </pc:spChg>
        <pc:spChg chg="del">
          <ac:chgData name="Teruyuki Ogawa" userId="eeac5d3d08453363" providerId="LiveId" clId="{514AD4ED-B037-46B6-833F-C70B15E67CC9}" dt="2024-07-30T04:43:57.116" v="188" actId="478"/>
          <ac:spMkLst>
            <pc:docMk/>
            <pc:sldMk cId="833143439" sldId="350"/>
            <ac:spMk id="78" creationId="{4550FDC5-AD67-8DD6-1EA6-75400638697E}"/>
          </ac:spMkLst>
        </pc:spChg>
        <pc:spChg chg="del">
          <ac:chgData name="Teruyuki Ogawa" userId="eeac5d3d08453363" providerId="LiveId" clId="{514AD4ED-B037-46B6-833F-C70B15E67CC9}" dt="2024-07-30T04:43:57.116" v="188" actId="478"/>
          <ac:spMkLst>
            <pc:docMk/>
            <pc:sldMk cId="833143439" sldId="350"/>
            <ac:spMk id="79" creationId="{6B49A3CE-176D-7F0A-3FBF-07A3BF225061}"/>
          </ac:spMkLst>
        </pc:spChg>
        <pc:spChg chg="del">
          <ac:chgData name="Teruyuki Ogawa" userId="eeac5d3d08453363" providerId="LiveId" clId="{514AD4ED-B037-46B6-833F-C70B15E67CC9}" dt="2024-07-30T04:43:57.116" v="188" actId="478"/>
          <ac:spMkLst>
            <pc:docMk/>
            <pc:sldMk cId="833143439" sldId="350"/>
            <ac:spMk id="80" creationId="{12A06943-7160-9A90-0F13-1CCBFFA8C189}"/>
          </ac:spMkLst>
        </pc:spChg>
        <pc:spChg chg="add mod">
          <ac:chgData name="Teruyuki Ogawa" userId="eeac5d3d08453363" providerId="LiveId" clId="{514AD4ED-B037-46B6-833F-C70B15E67CC9}" dt="2024-07-30T04:43:58.663" v="190"/>
          <ac:spMkLst>
            <pc:docMk/>
            <pc:sldMk cId="833143439" sldId="350"/>
            <ac:spMk id="81" creationId="{9CA19F81-8533-B34D-2D3D-748E52DF1B23}"/>
          </ac:spMkLst>
        </pc:spChg>
        <pc:spChg chg="add mod">
          <ac:chgData name="Teruyuki Ogawa" userId="eeac5d3d08453363" providerId="LiveId" clId="{514AD4ED-B037-46B6-833F-C70B15E67CC9}" dt="2024-07-30T04:43:58.663" v="190"/>
          <ac:spMkLst>
            <pc:docMk/>
            <pc:sldMk cId="833143439" sldId="350"/>
            <ac:spMk id="82" creationId="{9D7A3F44-FC22-91D6-0422-6FD7C668E77A}"/>
          </ac:spMkLst>
        </pc:spChg>
        <pc:spChg chg="add mod">
          <ac:chgData name="Teruyuki Ogawa" userId="eeac5d3d08453363" providerId="LiveId" clId="{514AD4ED-B037-46B6-833F-C70B15E67CC9}" dt="2024-07-30T04:43:58.663" v="190"/>
          <ac:spMkLst>
            <pc:docMk/>
            <pc:sldMk cId="833143439" sldId="350"/>
            <ac:spMk id="83" creationId="{C402A6F5-E932-051A-E9E7-33F691D1BDC6}"/>
          </ac:spMkLst>
        </pc:spChg>
        <pc:spChg chg="add mod">
          <ac:chgData name="Teruyuki Ogawa" userId="eeac5d3d08453363" providerId="LiveId" clId="{514AD4ED-B037-46B6-833F-C70B15E67CC9}" dt="2024-07-30T04:43:58.663" v="190"/>
          <ac:spMkLst>
            <pc:docMk/>
            <pc:sldMk cId="833143439" sldId="350"/>
            <ac:spMk id="84" creationId="{E4A13755-75FC-47A7-8F41-8B70164E95BA}"/>
          </ac:spMkLst>
        </pc:spChg>
        <pc:spChg chg="add mod">
          <ac:chgData name="Teruyuki Ogawa" userId="eeac5d3d08453363" providerId="LiveId" clId="{514AD4ED-B037-46B6-833F-C70B15E67CC9}" dt="2024-07-30T04:43:58.663" v="190"/>
          <ac:spMkLst>
            <pc:docMk/>
            <pc:sldMk cId="833143439" sldId="350"/>
            <ac:spMk id="85" creationId="{CAE7C629-708D-BBED-18F6-829C23201A0F}"/>
          </ac:spMkLst>
        </pc:spChg>
        <pc:spChg chg="add mod">
          <ac:chgData name="Teruyuki Ogawa" userId="eeac5d3d08453363" providerId="LiveId" clId="{514AD4ED-B037-46B6-833F-C70B15E67CC9}" dt="2024-07-30T04:43:58.663" v="190"/>
          <ac:spMkLst>
            <pc:docMk/>
            <pc:sldMk cId="833143439" sldId="350"/>
            <ac:spMk id="86" creationId="{D4B92985-A98E-A458-9B3D-9B176E11BD0A}"/>
          </ac:spMkLst>
        </pc:spChg>
        <pc:spChg chg="add mod">
          <ac:chgData name="Teruyuki Ogawa" userId="eeac5d3d08453363" providerId="LiveId" clId="{514AD4ED-B037-46B6-833F-C70B15E67CC9}" dt="2024-07-30T04:43:58.663" v="190"/>
          <ac:spMkLst>
            <pc:docMk/>
            <pc:sldMk cId="833143439" sldId="350"/>
            <ac:spMk id="87" creationId="{D829058B-02CB-B25D-9668-7BE5D8E65545}"/>
          </ac:spMkLst>
        </pc:spChg>
        <pc:spChg chg="add mod">
          <ac:chgData name="Teruyuki Ogawa" userId="eeac5d3d08453363" providerId="LiveId" clId="{514AD4ED-B037-46B6-833F-C70B15E67CC9}" dt="2024-07-30T04:43:58.663" v="190"/>
          <ac:spMkLst>
            <pc:docMk/>
            <pc:sldMk cId="833143439" sldId="350"/>
            <ac:spMk id="88" creationId="{B23E90E1-1F7C-F734-099B-210F3F9E60E4}"/>
          </ac:spMkLst>
        </pc:spChg>
        <pc:spChg chg="add mod">
          <ac:chgData name="Teruyuki Ogawa" userId="eeac5d3d08453363" providerId="LiveId" clId="{514AD4ED-B037-46B6-833F-C70B15E67CC9}" dt="2024-07-30T04:43:58.663" v="190"/>
          <ac:spMkLst>
            <pc:docMk/>
            <pc:sldMk cId="833143439" sldId="350"/>
            <ac:spMk id="89" creationId="{A644F4DB-2E6C-273E-FA16-92D95E185EFE}"/>
          </ac:spMkLst>
        </pc:spChg>
        <pc:spChg chg="add mod">
          <ac:chgData name="Teruyuki Ogawa" userId="eeac5d3d08453363" providerId="LiveId" clId="{514AD4ED-B037-46B6-833F-C70B15E67CC9}" dt="2024-07-30T04:43:58.663" v="190"/>
          <ac:spMkLst>
            <pc:docMk/>
            <pc:sldMk cId="833143439" sldId="350"/>
            <ac:spMk id="90" creationId="{907B3390-261F-CD9F-B701-28ED0C77B1DA}"/>
          </ac:spMkLst>
        </pc:spChg>
        <pc:spChg chg="add mod">
          <ac:chgData name="Teruyuki Ogawa" userId="eeac5d3d08453363" providerId="LiveId" clId="{514AD4ED-B037-46B6-833F-C70B15E67CC9}" dt="2024-07-30T04:43:58.663" v="190"/>
          <ac:spMkLst>
            <pc:docMk/>
            <pc:sldMk cId="833143439" sldId="350"/>
            <ac:spMk id="91" creationId="{47003E73-6573-C041-5DBF-88EEA6FDA382}"/>
          </ac:spMkLst>
        </pc:spChg>
        <pc:spChg chg="add mod">
          <ac:chgData name="Teruyuki Ogawa" userId="eeac5d3d08453363" providerId="LiveId" clId="{514AD4ED-B037-46B6-833F-C70B15E67CC9}" dt="2024-07-30T04:43:58.663" v="190"/>
          <ac:spMkLst>
            <pc:docMk/>
            <pc:sldMk cId="833143439" sldId="350"/>
            <ac:spMk id="92" creationId="{AF0C7D09-888A-02ED-76C1-626F0DEC4C72}"/>
          </ac:spMkLst>
        </pc:spChg>
        <pc:spChg chg="add mod">
          <ac:chgData name="Teruyuki Ogawa" userId="eeac5d3d08453363" providerId="LiveId" clId="{514AD4ED-B037-46B6-833F-C70B15E67CC9}" dt="2024-07-30T04:43:58.663" v="190"/>
          <ac:spMkLst>
            <pc:docMk/>
            <pc:sldMk cId="833143439" sldId="350"/>
            <ac:spMk id="93" creationId="{93D7059F-DD2D-6F52-4F0D-E438E7C59097}"/>
          </ac:spMkLst>
        </pc:spChg>
        <pc:spChg chg="add mod">
          <ac:chgData name="Teruyuki Ogawa" userId="eeac5d3d08453363" providerId="LiveId" clId="{514AD4ED-B037-46B6-833F-C70B15E67CC9}" dt="2024-07-30T04:43:58.663" v="190"/>
          <ac:spMkLst>
            <pc:docMk/>
            <pc:sldMk cId="833143439" sldId="350"/>
            <ac:spMk id="94" creationId="{FD5347E3-5213-4747-470D-A231ECEB3141}"/>
          </ac:spMkLst>
        </pc:spChg>
        <pc:spChg chg="add mod">
          <ac:chgData name="Teruyuki Ogawa" userId="eeac5d3d08453363" providerId="LiveId" clId="{514AD4ED-B037-46B6-833F-C70B15E67CC9}" dt="2024-07-30T04:43:58.663" v="190"/>
          <ac:spMkLst>
            <pc:docMk/>
            <pc:sldMk cId="833143439" sldId="350"/>
            <ac:spMk id="95" creationId="{CD487111-C872-5C5E-43BE-EDF203D36EAF}"/>
          </ac:spMkLst>
        </pc:spChg>
        <pc:spChg chg="add mod">
          <ac:chgData name="Teruyuki Ogawa" userId="eeac5d3d08453363" providerId="LiveId" clId="{514AD4ED-B037-46B6-833F-C70B15E67CC9}" dt="2024-07-30T04:43:58.663" v="190"/>
          <ac:spMkLst>
            <pc:docMk/>
            <pc:sldMk cId="833143439" sldId="350"/>
            <ac:spMk id="96" creationId="{C04B3254-E808-DC02-939D-8406EDB4057D}"/>
          </ac:spMkLst>
        </pc:spChg>
        <pc:spChg chg="add mod">
          <ac:chgData name="Teruyuki Ogawa" userId="eeac5d3d08453363" providerId="LiveId" clId="{514AD4ED-B037-46B6-833F-C70B15E67CC9}" dt="2024-07-30T04:43:58.663" v="190"/>
          <ac:spMkLst>
            <pc:docMk/>
            <pc:sldMk cId="833143439" sldId="350"/>
            <ac:spMk id="97" creationId="{BA29ACEF-41FF-A5CC-3F33-3D80898720B1}"/>
          </ac:spMkLst>
        </pc:spChg>
        <pc:spChg chg="add mod">
          <ac:chgData name="Teruyuki Ogawa" userId="eeac5d3d08453363" providerId="LiveId" clId="{514AD4ED-B037-46B6-833F-C70B15E67CC9}" dt="2024-07-30T04:43:58.663" v="190"/>
          <ac:spMkLst>
            <pc:docMk/>
            <pc:sldMk cId="833143439" sldId="350"/>
            <ac:spMk id="98" creationId="{9A5ED0EF-D58E-8C4B-5229-6EC4357183D8}"/>
          </ac:spMkLst>
        </pc:spChg>
        <pc:spChg chg="add mod">
          <ac:chgData name="Teruyuki Ogawa" userId="eeac5d3d08453363" providerId="LiveId" clId="{514AD4ED-B037-46B6-833F-C70B15E67CC9}" dt="2024-07-30T04:43:58.663" v="190"/>
          <ac:spMkLst>
            <pc:docMk/>
            <pc:sldMk cId="833143439" sldId="350"/>
            <ac:spMk id="99" creationId="{CEFCDD64-FAD9-6BF0-B4C9-3855CC368BD0}"/>
          </ac:spMkLst>
        </pc:spChg>
        <pc:spChg chg="add mod">
          <ac:chgData name="Teruyuki Ogawa" userId="eeac5d3d08453363" providerId="LiveId" clId="{514AD4ED-B037-46B6-833F-C70B15E67CC9}" dt="2024-07-30T04:43:58.663" v="190"/>
          <ac:spMkLst>
            <pc:docMk/>
            <pc:sldMk cId="833143439" sldId="350"/>
            <ac:spMk id="100" creationId="{23689F77-1F7C-0515-1216-91701BDE6105}"/>
          </ac:spMkLst>
        </pc:spChg>
        <pc:spChg chg="add mod">
          <ac:chgData name="Teruyuki Ogawa" userId="eeac5d3d08453363" providerId="LiveId" clId="{514AD4ED-B037-46B6-833F-C70B15E67CC9}" dt="2024-07-30T04:43:58.663" v="190"/>
          <ac:spMkLst>
            <pc:docMk/>
            <pc:sldMk cId="833143439" sldId="350"/>
            <ac:spMk id="101" creationId="{7904F987-D3BB-6499-603C-033950F825A3}"/>
          </ac:spMkLst>
        </pc:spChg>
        <pc:spChg chg="add mod">
          <ac:chgData name="Teruyuki Ogawa" userId="eeac5d3d08453363" providerId="LiveId" clId="{514AD4ED-B037-46B6-833F-C70B15E67CC9}" dt="2024-07-30T04:43:58.663" v="190"/>
          <ac:spMkLst>
            <pc:docMk/>
            <pc:sldMk cId="833143439" sldId="350"/>
            <ac:spMk id="102" creationId="{3DD52392-22D1-6B06-4550-77854776278F}"/>
          </ac:spMkLst>
        </pc:spChg>
        <pc:spChg chg="add mod">
          <ac:chgData name="Teruyuki Ogawa" userId="eeac5d3d08453363" providerId="LiveId" clId="{514AD4ED-B037-46B6-833F-C70B15E67CC9}" dt="2024-07-30T04:43:58.663" v="190"/>
          <ac:spMkLst>
            <pc:docMk/>
            <pc:sldMk cId="833143439" sldId="350"/>
            <ac:spMk id="103" creationId="{3C8DE4CC-CD41-65F6-5158-FF98FBFF32DF}"/>
          </ac:spMkLst>
        </pc:spChg>
        <pc:spChg chg="add mod">
          <ac:chgData name="Teruyuki Ogawa" userId="eeac5d3d08453363" providerId="LiveId" clId="{514AD4ED-B037-46B6-833F-C70B15E67CC9}" dt="2024-07-30T04:43:58.663" v="190"/>
          <ac:spMkLst>
            <pc:docMk/>
            <pc:sldMk cId="833143439" sldId="350"/>
            <ac:spMk id="104" creationId="{C6601FAE-6A3A-A6E7-89F3-02E7A822BD6C}"/>
          </ac:spMkLst>
        </pc:spChg>
        <pc:spChg chg="add mod">
          <ac:chgData name="Teruyuki Ogawa" userId="eeac5d3d08453363" providerId="LiveId" clId="{514AD4ED-B037-46B6-833F-C70B15E67CC9}" dt="2024-07-30T04:43:58.663" v="190"/>
          <ac:spMkLst>
            <pc:docMk/>
            <pc:sldMk cId="833143439" sldId="350"/>
            <ac:spMk id="105" creationId="{6AE96A55-DA61-DFFE-F36A-875A6541B2CF}"/>
          </ac:spMkLst>
        </pc:spChg>
        <pc:spChg chg="add mod">
          <ac:chgData name="Teruyuki Ogawa" userId="eeac5d3d08453363" providerId="LiveId" clId="{514AD4ED-B037-46B6-833F-C70B15E67CC9}" dt="2024-07-30T04:43:58.663" v="190"/>
          <ac:spMkLst>
            <pc:docMk/>
            <pc:sldMk cId="833143439" sldId="350"/>
            <ac:spMk id="106" creationId="{A6798BB2-77CE-936F-DBED-B6AFD5ED6338}"/>
          </ac:spMkLst>
        </pc:spChg>
        <pc:spChg chg="add mod">
          <ac:chgData name="Teruyuki Ogawa" userId="eeac5d3d08453363" providerId="LiveId" clId="{514AD4ED-B037-46B6-833F-C70B15E67CC9}" dt="2024-07-30T04:43:58.663" v="190"/>
          <ac:spMkLst>
            <pc:docMk/>
            <pc:sldMk cId="833143439" sldId="350"/>
            <ac:spMk id="107" creationId="{64108AB7-38DF-9228-D438-93776B6CDAF6}"/>
          </ac:spMkLst>
        </pc:spChg>
        <pc:spChg chg="add mod">
          <ac:chgData name="Teruyuki Ogawa" userId="eeac5d3d08453363" providerId="LiveId" clId="{514AD4ED-B037-46B6-833F-C70B15E67CC9}" dt="2024-07-30T04:43:58.663" v="190"/>
          <ac:spMkLst>
            <pc:docMk/>
            <pc:sldMk cId="833143439" sldId="350"/>
            <ac:spMk id="108" creationId="{EB234A4B-B74B-708E-A408-0D44BF1736C7}"/>
          </ac:spMkLst>
        </pc:spChg>
        <pc:spChg chg="add mod">
          <ac:chgData name="Teruyuki Ogawa" userId="eeac5d3d08453363" providerId="LiveId" clId="{514AD4ED-B037-46B6-833F-C70B15E67CC9}" dt="2024-07-30T04:43:58.663" v="190"/>
          <ac:spMkLst>
            <pc:docMk/>
            <pc:sldMk cId="833143439" sldId="350"/>
            <ac:spMk id="109" creationId="{58E6A34D-F02A-35E4-25F9-CCC4C18C8074}"/>
          </ac:spMkLst>
        </pc:spChg>
        <pc:spChg chg="add mod">
          <ac:chgData name="Teruyuki Ogawa" userId="eeac5d3d08453363" providerId="LiveId" clId="{514AD4ED-B037-46B6-833F-C70B15E67CC9}" dt="2024-07-30T04:43:58.663" v="190"/>
          <ac:spMkLst>
            <pc:docMk/>
            <pc:sldMk cId="833143439" sldId="350"/>
            <ac:spMk id="110" creationId="{D5112EA2-AC79-72FE-9E9A-CDB80B2120D5}"/>
          </ac:spMkLst>
        </pc:spChg>
        <pc:spChg chg="add mod">
          <ac:chgData name="Teruyuki Ogawa" userId="eeac5d3d08453363" providerId="LiveId" clId="{514AD4ED-B037-46B6-833F-C70B15E67CC9}" dt="2024-07-30T04:43:58.663" v="190"/>
          <ac:spMkLst>
            <pc:docMk/>
            <pc:sldMk cId="833143439" sldId="350"/>
            <ac:spMk id="111" creationId="{29B88970-7D1C-E925-A5A5-BB50EFD0E95C}"/>
          </ac:spMkLst>
        </pc:spChg>
        <pc:spChg chg="add mod">
          <ac:chgData name="Teruyuki Ogawa" userId="eeac5d3d08453363" providerId="LiveId" clId="{514AD4ED-B037-46B6-833F-C70B15E67CC9}" dt="2024-07-30T04:43:58.663" v="190"/>
          <ac:spMkLst>
            <pc:docMk/>
            <pc:sldMk cId="833143439" sldId="350"/>
            <ac:spMk id="112" creationId="{9E89568F-BE26-63B4-0C1A-20ADFB40C9DE}"/>
          </ac:spMkLst>
        </pc:spChg>
        <pc:spChg chg="add mod">
          <ac:chgData name="Teruyuki Ogawa" userId="eeac5d3d08453363" providerId="LiveId" clId="{514AD4ED-B037-46B6-833F-C70B15E67CC9}" dt="2024-07-30T04:43:58.663" v="190"/>
          <ac:spMkLst>
            <pc:docMk/>
            <pc:sldMk cId="833143439" sldId="350"/>
            <ac:spMk id="113" creationId="{35E9E4F9-07DF-840D-91F0-01022C605D37}"/>
          </ac:spMkLst>
        </pc:spChg>
        <pc:spChg chg="add mod">
          <ac:chgData name="Teruyuki Ogawa" userId="eeac5d3d08453363" providerId="LiveId" clId="{514AD4ED-B037-46B6-833F-C70B15E67CC9}" dt="2024-07-30T04:43:58.663" v="190"/>
          <ac:spMkLst>
            <pc:docMk/>
            <pc:sldMk cId="833143439" sldId="350"/>
            <ac:spMk id="114" creationId="{9910AF7E-EF02-7E4B-3698-DACF11866F74}"/>
          </ac:spMkLst>
        </pc:spChg>
        <pc:spChg chg="add mod">
          <ac:chgData name="Teruyuki Ogawa" userId="eeac5d3d08453363" providerId="LiveId" clId="{514AD4ED-B037-46B6-833F-C70B15E67CC9}" dt="2024-07-30T04:43:58.663" v="190"/>
          <ac:spMkLst>
            <pc:docMk/>
            <pc:sldMk cId="833143439" sldId="350"/>
            <ac:spMk id="115" creationId="{1D9F826B-06BD-07A5-E1CA-72BE48CAC366}"/>
          </ac:spMkLst>
        </pc:spChg>
        <pc:spChg chg="add mod">
          <ac:chgData name="Teruyuki Ogawa" userId="eeac5d3d08453363" providerId="LiveId" clId="{514AD4ED-B037-46B6-833F-C70B15E67CC9}" dt="2024-07-30T04:43:58.663" v="190"/>
          <ac:spMkLst>
            <pc:docMk/>
            <pc:sldMk cId="833143439" sldId="350"/>
            <ac:spMk id="116" creationId="{4C4D3FA5-95FB-1728-2E69-7BBC453DA969}"/>
          </ac:spMkLst>
        </pc:spChg>
        <pc:spChg chg="add mod">
          <ac:chgData name="Teruyuki Ogawa" userId="eeac5d3d08453363" providerId="LiveId" clId="{514AD4ED-B037-46B6-833F-C70B15E67CC9}" dt="2024-07-30T04:43:58.663" v="190"/>
          <ac:spMkLst>
            <pc:docMk/>
            <pc:sldMk cId="833143439" sldId="350"/>
            <ac:spMk id="117" creationId="{596C5693-70ED-6C1F-95A4-C93659CD06D3}"/>
          </ac:spMkLst>
        </pc:spChg>
        <pc:spChg chg="add mod">
          <ac:chgData name="Teruyuki Ogawa" userId="eeac5d3d08453363" providerId="LiveId" clId="{514AD4ED-B037-46B6-833F-C70B15E67CC9}" dt="2024-07-30T04:43:58.663" v="190"/>
          <ac:spMkLst>
            <pc:docMk/>
            <pc:sldMk cId="833143439" sldId="350"/>
            <ac:spMk id="118" creationId="{E8F7CE90-1CD8-1B5B-9EF0-15BDA319FD03}"/>
          </ac:spMkLst>
        </pc:spChg>
        <pc:spChg chg="add mod">
          <ac:chgData name="Teruyuki Ogawa" userId="eeac5d3d08453363" providerId="LiveId" clId="{514AD4ED-B037-46B6-833F-C70B15E67CC9}" dt="2024-07-30T04:43:58.663" v="190"/>
          <ac:spMkLst>
            <pc:docMk/>
            <pc:sldMk cId="833143439" sldId="350"/>
            <ac:spMk id="119" creationId="{557BFBD6-E15A-CDFD-6497-5805A4F96845}"/>
          </ac:spMkLst>
        </pc:spChg>
        <pc:spChg chg="add mod">
          <ac:chgData name="Teruyuki Ogawa" userId="eeac5d3d08453363" providerId="LiveId" clId="{514AD4ED-B037-46B6-833F-C70B15E67CC9}" dt="2024-07-30T04:43:58.663" v="190"/>
          <ac:spMkLst>
            <pc:docMk/>
            <pc:sldMk cId="833143439" sldId="350"/>
            <ac:spMk id="120" creationId="{9DAB02B0-4DB4-4EF9-697C-09E7A9C6DAC0}"/>
          </ac:spMkLst>
        </pc:spChg>
        <pc:spChg chg="add mod">
          <ac:chgData name="Teruyuki Ogawa" userId="eeac5d3d08453363" providerId="LiveId" clId="{514AD4ED-B037-46B6-833F-C70B15E67CC9}" dt="2024-07-30T04:43:58.663" v="190"/>
          <ac:spMkLst>
            <pc:docMk/>
            <pc:sldMk cId="833143439" sldId="350"/>
            <ac:spMk id="121" creationId="{50E4D7BA-D1F9-27F0-0849-C42B3BD75B8F}"/>
          </ac:spMkLst>
        </pc:spChg>
        <pc:spChg chg="add mod">
          <ac:chgData name="Teruyuki Ogawa" userId="eeac5d3d08453363" providerId="LiveId" clId="{514AD4ED-B037-46B6-833F-C70B15E67CC9}" dt="2024-07-30T04:43:58.663" v="190"/>
          <ac:spMkLst>
            <pc:docMk/>
            <pc:sldMk cId="833143439" sldId="350"/>
            <ac:spMk id="122" creationId="{DFB5A558-C190-C3F0-1972-01AEE2974EFE}"/>
          </ac:spMkLst>
        </pc:spChg>
        <pc:spChg chg="add mod">
          <ac:chgData name="Teruyuki Ogawa" userId="eeac5d3d08453363" providerId="LiveId" clId="{514AD4ED-B037-46B6-833F-C70B15E67CC9}" dt="2024-07-30T04:43:58.663" v="190"/>
          <ac:spMkLst>
            <pc:docMk/>
            <pc:sldMk cId="833143439" sldId="350"/>
            <ac:spMk id="123" creationId="{B9BE54E6-5F4F-B83B-2CAA-FC651123D445}"/>
          </ac:spMkLst>
        </pc:spChg>
        <pc:spChg chg="add mod">
          <ac:chgData name="Teruyuki Ogawa" userId="eeac5d3d08453363" providerId="LiveId" clId="{514AD4ED-B037-46B6-833F-C70B15E67CC9}" dt="2024-07-30T04:43:58.663" v="190"/>
          <ac:spMkLst>
            <pc:docMk/>
            <pc:sldMk cId="833143439" sldId="350"/>
            <ac:spMk id="124" creationId="{3C021C48-FC08-5A6C-004E-E92B5D582675}"/>
          </ac:spMkLst>
        </pc:spChg>
        <pc:spChg chg="add mod">
          <ac:chgData name="Teruyuki Ogawa" userId="eeac5d3d08453363" providerId="LiveId" clId="{514AD4ED-B037-46B6-833F-C70B15E67CC9}" dt="2024-07-30T04:43:58.663" v="190"/>
          <ac:spMkLst>
            <pc:docMk/>
            <pc:sldMk cId="833143439" sldId="350"/>
            <ac:spMk id="125" creationId="{3865CA19-22FB-EBB5-7F93-3C5F31EC0AEB}"/>
          </ac:spMkLst>
        </pc:spChg>
        <pc:spChg chg="add mod">
          <ac:chgData name="Teruyuki Ogawa" userId="eeac5d3d08453363" providerId="LiveId" clId="{514AD4ED-B037-46B6-833F-C70B15E67CC9}" dt="2024-07-30T04:43:58.663" v="190"/>
          <ac:spMkLst>
            <pc:docMk/>
            <pc:sldMk cId="833143439" sldId="350"/>
            <ac:spMk id="126" creationId="{0A998F11-32AB-D4C8-2908-27B1B82EAE16}"/>
          </ac:spMkLst>
        </pc:spChg>
        <pc:spChg chg="add mod">
          <ac:chgData name="Teruyuki Ogawa" userId="eeac5d3d08453363" providerId="LiveId" clId="{514AD4ED-B037-46B6-833F-C70B15E67CC9}" dt="2024-07-30T04:43:58.663" v="190"/>
          <ac:spMkLst>
            <pc:docMk/>
            <pc:sldMk cId="833143439" sldId="350"/>
            <ac:spMk id="127" creationId="{28C0059B-E33E-EB81-96DA-E44F88A7C6C7}"/>
          </ac:spMkLst>
        </pc:spChg>
        <pc:spChg chg="add mod">
          <ac:chgData name="Teruyuki Ogawa" userId="eeac5d3d08453363" providerId="LiveId" clId="{514AD4ED-B037-46B6-833F-C70B15E67CC9}" dt="2024-07-30T04:43:58.663" v="190"/>
          <ac:spMkLst>
            <pc:docMk/>
            <pc:sldMk cId="833143439" sldId="350"/>
            <ac:spMk id="128" creationId="{7C0C6E74-0A7F-7215-B46D-482705C641B0}"/>
          </ac:spMkLst>
        </pc:spChg>
        <pc:spChg chg="add mod">
          <ac:chgData name="Teruyuki Ogawa" userId="eeac5d3d08453363" providerId="LiveId" clId="{514AD4ED-B037-46B6-833F-C70B15E67CC9}" dt="2024-07-30T04:43:58.663" v="190"/>
          <ac:spMkLst>
            <pc:docMk/>
            <pc:sldMk cId="833143439" sldId="350"/>
            <ac:spMk id="129" creationId="{D3E8793A-DB01-4F1C-F481-4F56A77BA6B3}"/>
          </ac:spMkLst>
        </pc:spChg>
        <pc:spChg chg="add mod">
          <ac:chgData name="Teruyuki Ogawa" userId="eeac5d3d08453363" providerId="LiveId" clId="{514AD4ED-B037-46B6-833F-C70B15E67CC9}" dt="2024-07-30T04:43:58.663" v="190"/>
          <ac:spMkLst>
            <pc:docMk/>
            <pc:sldMk cId="833143439" sldId="350"/>
            <ac:spMk id="130" creationId="{106207B2-B085-C0D1-D0C8-36B6932E7F1A}"/>
          </ac:spMkLst>
        </pc:spChg>
        <pc:spChg chg="add mod">
          <ac:chgData name="Teruyuki Ogawa" userId="eeac5d3d08453363" providerId="LiveId" clId="{514AD4ED-B037-46B6-833F-C70B15E67CC9}" dt="2024-07-30T04:43:58.663" v="190"/>
          <ac:spMkLst>
            <pc:docMk/>
            <pc:sldMk cId="833143439" sldId="350"/>
            <ac:spMk id="131" creationId="{4E875DC0-834E-D685-63C6-DF28CB020113}"/>
          </ac:spMkLst>
        </pc:spChg>
        <pc:spChg chg="add mod">
          <ac:chgData name="Teruyuki Ogawa" userId="eeac5d3d08453363" providerId="LiveId" clId="{514AD4ED-B037-46B6-833F-C70B15E67CC9}" dt="2024-07-30T04:43:58.663" v="190"/>
          <ac:spMkLst>
            <pc:docMk/>
            <pc:sldMk cId="833143439" sldId="350"/>
            <ac:spMk id="132" creationId="{540C7211-7E12-A3A6-5C6B-6F8FF49E917D}"/>
          </ac:spMkLst>
        </pc:spChg>
        <pc:spChg chg="add mod">
          <ac:chgData name="Teruyuki Ogawa" userId="eeac5d3d08453363" providerId="LiveId" clId="{514AD4ED-B037-46B6-833F-C70B15E67CC9}" dt="2024-07-30T04:43:58.663" v="190"/>
          <ac:spMkLst>
            <pc:docMk/>
            <pc:sldMk cId="833143439" sldId="350"/>
            <ac:spMk id="133" creationId="{AFE3CDDA-624F-27F7-CE76-9FF0DA1A5B6F}"/>
          </ac:spMkLst>
        </pc:spChg>
        <pc:spChg chg="add mod">
          <ac:chgData name="Teruyuki Ogawa" userId="eeac5d3d08453363" providerId="LiveId" clId="{514AD4ED-B037-46B6-833F-C70B15E67CC9}" dt="2024-07-30T04:43:58.663" v="190"/>
          <ac:spMkLst>
            <pc:docMk/>
            <pc:sldMk cId="833143439" sldId="350"/>
            <ac:spMk id="134" creationId="{6738FE3D-FE11-41AC-A6D8-3A9232162CAF}"/>
          </ac:spMkLst>
        </pc:spChg>
        <pc:spChg chg="add mod">
          <ac:chgData name="Teruyuki Ogawa" userId="eeac5d3d08453363" providerId="LiveId" clId="{514AD4ED-B037-46B6-833F-C70B15E67CC9}" dt="2024-07-30T04:43:58.663" v="190"/>
          <ac:spMkLst>
            <pc:docMk/>
            <pc:sldMk cId="833143439" sldId="350"/>
            <ac:spMk id="135" creationId="{781FB91F-E0B7-73B1-08EA-3DD3B729F005}"/>
          </ac:spMkLst>
        </pc:spChg>
        <pc:spChg chg="add mod">
          <ac:chgData name="Teruyuki Ogawa" userId="eeac5d3d08453363" providerId="LiveId" clId="{514AD4ED-B037-46B6-833F-C70B15E67CC9}" dt="2024-07-30T04:43:58.663" v="190"/>
          <ac:spMkLst>
            <pc:docMk/>
            <pc:sldMk cId="833143439" sldId="350"/>
            <ac:spMk id="136" creationId="{3855D3F7-3915-5109-BF71-83B36B6ED891}"/>
          </ac:spMkLst>
        </pc:spChg>
        <pc:spChg chg="add mod">
          <ac:chgData name="Teruyuki Ogawa" userId="eeac5d3d08453363" providerId="LiveId" clId="{514AD4ED-B037-46B6-833F-C70B15E67CC9}" dt="2024-07-30T04:43:58.663" v="190"/>
          <ac:spMkLst>
            <pc:docMk/>
            <pc:sldMk cId="833143439" sldId="350"/>
            <ac:spMk id="137" creationId="{B0CFFF40-6267-7A2C-7B5A-BDB79CE65A22}"/>
          </ac:spMkLst>
        </pc:spChg>
        <pc:spChg chg="add mod">
          <ac:chgData name="Teruyuki Ogawa" userId="eeac5d3d08453363" providerId="LiveId" clId="{514AD4ED-B037-46B6-833F-C70B15E67CC9}" dt="2024-07-30T04:43:58.663" v="190"/>
          <ac:spMkLst>
            <pc:docMk/>
            <pc:sldMk cId="833143439" sldId="350"/>
            <ac:spMk id="138" creationId="{6525E17B-7DA9-95A7-0C5C-B3585C564046}"/>
          </ac:spMkLst>
        </pc:spChg>
        <pc:spChg chg="add mod">
          <ac:chgData name="Teruyuki Ogawa" userId="eeac5d3d08453363" providerId="LiveId" clId="{514AD4ED-B037-46B6-833F-C70B15E67CC9}" dt="2024-07-30T04:43:58.663" v="190"/>
          <ac:spMkLst>
            <pc:docMk/>
            <pc:sldMk cId="833143439" sldId="350"/>
            <ac:spMk id="139" creationId="{F7045285-586B-B971-6894-296E54132270}"/>
          </ac:spMkLst>
        </pc:spChg>
        <pc:spChg chg="add mod">
          <ac:chgData name="Teruyuki Ogawa" userId="eeac5d3d08453363" providerId="LiveId" clId="{514AD4ED-B037-46B6-833F-C70B15E67CC9}" dt="2024-07-30T04:43:58.663" v="190"/>
          <ac:spMkLst>
            <pc:docMk/>
            <pc:sldMk cId="833143439" sldId="350"/>
            <ac:spMk id="140" creationId="{303FF7D0-78EB-D843-3EE6-7C376DA5448B}"/>
          </ac:spMkLst>
        </pc:spChg>
        <pc:spChg chg="add mod">
          <ac:chgData name="Teruyuki Ogawa" userId="eeac5d3d08453363" providerId="LiveId" clId="{514AD4ED-B037-46B6-833F-C70B15E67CC9}" dt="2024-07-30T04:43:58.663" v="190"/>
          <ac:spMkLst>
            <pc:docMk/>
            <pc:sldMk cId="833143439" sldId="350"/>
            <ac:spMk id="141" creationId="{CE32C784-EA64-3576-977B-77CA617F23A0}"/>
          </ac:spMkLst>
        </pc:spChg>
        <pc:spChg chg="add mod">
          <ac:chgData name="Teruyuki Ogawa" userId="eeac5d3d08453363" providerId="LiveId" clId="{514AD4ED-B037-46B6-833F-C70B15E67CC9}" dt="2024-07-30T04:43:58.663" v="190"/>
          <ac:spMkLst>
            <pc:docMk/>
            <pc:sldMk cId="833143439" sldId="350"/>
            <ac:spMk id="142" creationId="{D7B26072-DF3A-54B5-0483-7EF64D37F26E}"/>
          </ac:spMkLst>
        </pc:spChg>
        <pc:spChg chg="add mod">
          <ac:chgData name="Teruyuki Ogawa" userId="eeac5d3d08453363" providerId="LiveId" clId="{514AD4ED-B037-46B6-833F-C70B15E67CC9}" dt="2024-07-30T04:43:58.663" v="190"/>
          <ac:spMkLst>
            <pc:docMk/>
            <pc:sldMk cId="833143439" sldId="350"/>
            <ac:spMk id="143" creationId="{251A82B1-E76D-C50C-D630-99924B9D8F1B}"/>
          </ac:spMkLst>
        </pc:spChg>
        <pc:spChg chg="add mod">
          <ac:chgData name="Teruyuki Ogawa" userId="eeac5d3d08453363" providerId="LiveId" clId="{514AD4ED-B037-46B6-833F-C70B15E67CC9}" dt="2024-07-30T04:43:58.663" v="190"/>
          <ac:spMkLst>
            <pc:docMk/>
            <pc:sldMk cId="833143439" sldId="350"/>
            <ac:spMk id="144" creationId="{B5DF7FBF-9EBF-7404-BFB3-A4154AE1C0C2}"/>
          </ac:spMkLst>
        </pc:spChg>
        <pc:spChg chg="add mod">
          <ac:chgData name="Teruyuki Ogawa" userId="eeac5d3d08453363" providerId="LiveId" clId="{514AD4ED-B037-46B6-833F-C70B15E67CC9}" dt="2024-07-30T04:43:58.663" v="190"/>
          <ac:spMkLst>
            <pc:docMk/>
            <pc:sldMk cId="833143439" sldId="350"/>
            <ac:spMk id="145" creationId="{8C294D88-F531-85A1-E350-8A81A17EF3D7}"/>
          </ac:spMkLst>
        </pc:spChg>
        <pc:spChg chg="add mod">
          <ac:chgData name="Teruyuki Ogawa" userId="eeac5d3d08453363" providerId="LiveId" clId="{514AD4ED-B037-46B6-833F-C70B15E67CC9}" dt="2024-07-30T04:43:58.663" v="190"/>
          <ac:spMkLst>
            <pc:docMk/>
            <pc:sldMk cId="833143439" sldId="350"/>
            <ac:spMk id="146" creationId="{1C76F406-B84C-EDAF-4054-A7B5D164F732}"/>
          </ac:spMkLst>
        </pc:spChg>
        <pc:spChg chg="add mod">
          <ac:chgData name="Teruyuki Ogawa" userId="eeac5d3d08453363" providerId="LiveId" clId="{514AD4ED-B037-46B6-833F-C70B15E67CC9}" dt="2024-07-30T04:43:58.663" v="190"/>
          <ac:spMkLst>
            <pc:docMk/>
            <pc:sldMk cId="833143439" sldId="350"/>
            <ac:spMk id="147" creationId="{061DE5C2-B228-6579-4E87-4457E0F2E501}"/>
          </ac:spMkLst>
        </pc:spChg>
        <pc:spChg chg="add mod">
          <ac:chgData name="Teruyuki Ogawa" userId="eeac5d3d08453363" providerId="LiveId" clId="{514AD4ED-B037-46B6-833F-C70B15E67CC9}" dt="2024-07-30T04:43:58.663" v="190"/>
          <ac:spMkLst>
            <pc:docMk/>
            <pc:sldMk cId="833143439" sldId="350"/>
            <ac:spMk id="148" creationId="{41720159-5105-30C5-C41B-1C6EEA9D08AD}"/>
          </ac:spMkLst>
        </pc:spChg>
        <pc:spChg chg="add mod">
          <ac:chgData name="Teruyuki Ogawa" userId="eeac5d3d08453363" providerId="LiveId" clId="{514AD4ED-B037-46B6-833F-C70B15E67CC9}" dt="2024-07-30T04:43:58.663" v="190"/>
          <ac:spMkLst>
            <pc:docMk/>
            <pc:sldMk cId="833143439" sldId="350"/>
            <ac:spMk id="149" creationId="{4A108D72-BBF9-4B26-86E5-BCA430302BAC}"/>
          </ac:spMkLst>
        </pc:spChg>
        <pc:spChg chg="add mod">
          <ac:chgData name="Teruyuki Ogawa" userId="eeac5d3d08453363" providerId="LiveId" clId="{514AD4ED-B037-46B6-833F-C70B15E67CC9}" dt="2024-07-30T04:43:58.663" v="190"/>
          <ac:spMkLst>
            <pc:docMk/>
            <pc:sldMk cId="833143439" sldId="350"/>
            <ac:spMk id="150" creationId="{227E9B84-DFE1-011A-8F91-D82D32644DB4}"/>
          </ac:spMkLst>
        </pc:spChg>
        <pc:spChg chg="add mod">
          <ac:chgData name="Teruyuki Ogawa" userId="eeac5d3d08453363" providerId="LiveId" clId="{514AD4ED-B037-46B6-833F-C70B15E67CC9}" dt="2024-07-30T04:43:58.663" v="190"/>
          <ac:spMkLst>
            <pc:docMk/>
            <pc:sldMk cId="833143439" sldId="350"/>
            <ac:spMk id="151" creationId="{7E81E00A-E469-54FB-47E5-CB28625AABC7}"/>
          </ac:spMkLst>
        </pc:spChg>
        <pc:spChg chg="add mod">
          <ac:chgData name="Teruyuki Ogawa" userId="eeac5d3d08453363" providerId="LiveId" clId="{514AD4ED-B037-46B6-833F-C70B15E67CC9}" dt="2024-07-30T04:43:58.663" v="190"/>
          <ac:spMkLst>
            <pc:docMk/>
            <pc:sldMk cId="833143439" sldId="350"/>
            <ac:spMk id="152" creationId="{DA2D1B33-ED3E-70AE-14AB-F3F2F96559D5}"/>
          </ac:spMkLst>
        </pc:spChg>
        <pc:spChg chg="add mod">
          <ac:chgData name="Teruyuki Ogawa" userId="eeac5d3d08453363" providerId="LiveId" clId="{514AD4ED-B037-46B6-833F-C70B15E67CC9}" dt="2024-07-30T04:44:00.793" v="191"/>
          <ac:spMkLst>
            <pc:docMk/>
            <pc:sldMk cId="833143439" sldId="350"/>
            <ac:spMk id="153" creationId="{A48CC5BD-BB92-B1E6-B894-D4058998A3ED}"/>
          </ac:spMkLst>
        </pc:spChg>
        <pc:spChg chg="add mod">
          <ac:chgData name="Teruyuki Ogawa" userId="eeac5d3d08453363" providerId="LiveId" clId="{514AD4ED-B037-46B6-833F-C70B15E67CC9}" dt="2024-07-30T04:49:26.419" v="720"/>
          <ac:spMkLst>
            <pc:docMk/>
            <pc:sldMk cId="833143439" sldId="350"/>
            <ac:spMk id="155" creationId="{E6393EE8-B69D-66A8-2CF1-AE84B3634BF4}"/>
          </ac:spMkLst>
        </pc:spChg>
        <pc:spChg chg="add mod">
          <ac:chgData name="Teruyuki Ogawa" userId="eeac5d3d08453363" providerId="LiveId" clId="{514AD4ED-B037-46B6-833F-C70B15E67CC9}" dt="2024-07-30T04:49:26.419" v="720"/>
          <ac:spMkLst>
            <pc:docMk/>
            <pc:sldMk cId="833143439" sldId="350"/>
            <ac:spMk id="156" creationId="{332A3987-90C5-7F7D-7C64-B80E992CE80D}"/>
          </ac:spMkLst>
        </pc:spChg>
        <pc:spChg chg="add mod">
          <ac:chgData name="Teruyuki Ogawa" userId="eeac5d3d08453363" providerId="LiveId" clId="{514AD4ED-B037-46B6-833F-C70B15E67CC9}" dt="2024-07-30T04:49:26.419" v="720"/>
          <ac:spMkLst>
            <pc:docMk/>
            <pc:sldMk cId="833143439" sldId="350"/>
            <ac:spMk id="157" creationId="{DE5F6893-48D9-EEFB-55B7-5F03C60C950E}"/>
          </ac:spMkLst>
        </pc:spChg>
        <pc:spChg chg="add mod">
          <ac:chgData name="Teruyuki Ogawa" userId="eeac5d3d08453363" providerId="LiveId" clId="{514AD4ED-B037-46B6-833F-C70B15E67CC9}" dt="2024-07-30T04:49:26.419" v="720"/>
          <ac:spMkLst>
            <pc:docMk/>
            <pc:sldMk cId="833143439" sldId="350"/>
            <ac:spMk id="158" creationId="{9CA41EB1-4E73-2501-C7F6-6661819EDC3D}"/>
          </ac:spMkLst>
        </pc:spChg>
        <pc:spChg chg="add mod">
          <ac:chgData name="Teruyuki Ogawa" userId="eeac5d3d08453363" providerId="LiveId" clId="{514AD4ED-B037-46B6-833F-C70B15E67CC9}" dt="2024-07-30T04:49:26.419" v="720"/>
          <ac:spMkLst>
            <pc:docMk/>
            <pc:sldMk cId="833143439" sldId="350"/>
            <ac:spMk id="159" creationId="{CEBBAA87-0B4B-4F5E-5E48-59B1FE44D7EF}"/>
          </ac:spMkLst>
        </pc:spChg>
        <pc:spChg chg="add mod">
          <ac:chgData name="Teruyuki Ogawa" userId="eeac5d3d08453363" providerId="LiveId" clId="{514AD4ED-B037-46B6-833F-C70B15E67CC9}" dt="2024-07-30T04:49:26.419" v="720"/>
          <ac:spMkLst>
            <pc:docMk/>
            <pc:sldMk cId="833143439" sldId="350"/>
            <ac:spMk id="161" creationId="{736DD06B-9940-4F32-B9FF-8148FE7F03AC}"/>
          </ac:spMkLst>
        </pc:spChg>
        <pc:spChg chg="add mod">
          <ac:chgData name="Teruyuki Ogawa" userId="eeac5d3d08453363" providerId="LiveId" clId="{514AD4ED-B037-46B6-833F-C70B15E67CC9}" dt="2024-07-30T04:49:26.419" v="720"/>
          <ac:spMkLst>
            <pc:docMk/>
            <pc:sldMk cId="833143439" sldId="350"/>
            <ac:spMk id="162" creationId="{3979A575-9A1E-8F96-6E2C-252C4755DFFB}"/>
          </ac:spMkLst>
        </pc:spChg>
        <pc:spChg chg="add mod">
          <ac:chgData name="Teruyuki Ogawa" userId="eeac5d3d08453363" providerId="LiveId" clId="{514AD4ED-B037-46B6-833F-C70B15E67CC9}" dt="2024-07-30T04:49:26.419" v="720"/>
          <ac:spMkLst>
            <pc:docMk/>
            <pc:sldMk cId="833143439" sldId="350"/>
            <ac:spMk id="167" creationId="{967D0F89-CB0D-2019-39C9-7899CB9CB077}"/>
          </ac:spMkLst>
        </pc:spChg>
        <pc:spChg chg="add mod">
          <ac:chgData name="Teruyuki Ogawa" userId="eeac5d3d08453363" providerId="LiveId" clId="{514AD4ED-B037-46B6-833F-C70B15E67CC9}" dt="2024-07-30T04:49:26.419" v="720"/>
          <ac:spMkLst>
            <pc:docMk/>
            <pc:sldMk cId="833143439" sldId="350"/>
            <ac:spMk id="169" creationId="{896DB06C-4E43-FB00-15DC-1BA9ED8125F3}"/>
          </ac:spMkLst>
        </pc:spChg>
        <pc:spChg chg="add mod">
          <ac:chgData name="Teruyuki Ogawa" userId="eeac5d3d08453363" providerId="LiveId" clId="{514AD4ED-B037-46B6-833F-C70B15E67CC9}" dt="2024-07-30T04:49:26.419" v="720"/>
          <ac:spMkLst>
            <pc:docMk/>
            <pc:sldMk cId="833143439" sldId="350"/>
            <ac:spMk id="170" creationId="{37E92FCD-2CF6-2C8A-DBED-8A937BCB60E4}"/>
          </ac:spMkLst>
        </pc:spChg>
        <pc:spChg chg="add mod">
          <ac:chgData name="Teruyuki Ogawa" userId="eeac5d3d08453363" providerId="LiveId" clId="{514AD4ED-B037-46B6-833F-C70B15E67CC9}" dt="2024-07-30T04:49:26.419" v="720"/>
          <ac:spMkLst>
            <pc:docMk/>
            <pc:sldMk cId="833143439" sldId="350"/>
            <ac:spMk id="172" creationId="{BCBA6570-C552-2D98-7759-C1AC8152C72A}"/>
          </ac:spMkLst>
        </pc:spChg>
        <pc:spChg chg="add mod">
          <ac:chgData name="Teruyuki Ogawa" userId="eeac5d3d08453363" providerId="LiveId" clId="{514AD4ED-B037-46B6-833F-C70B15E67CC9}" dt="2024-07-30T04:49:26.419" v="720"/>
          <ac:spMkLst>
            <pc:docMk/>
            <pc:sldMk cId="833143439" sldId="350"/>
            <ac:spMk id="174" creationId="{0A1AC28E-8B96-C6F3-0DDD-336EE2CD2B11}"/>
          </ac:spMkLst>
        </pc:spChg>
        <pc:spChg chg="add mod">
          <ac:chgData name="Teruyuki Ogawa" userId="eeac5d3d08453363" providerId="LiveId" clId="{514AD4ED-B037-46B6-833F-C70B15E67CC9}" dt="2024-07-30T04:49:26.419" v="720"/>
          <ac:spMkLst>
            <pc:docMk/>
            <pc:sldMk cId="833143439" sldId="350"/>
            <ac:spMk id="177" creationId="{908EE386-2754-AD68-9E4B-1D5ECCA123FD}"/>
          </ac:spMkLst>
        </pc:spChg>
        <pc:spChg chg="add mod">
          <ac:chgData name="Teruyuki Ogawa" userId="eeac5d3d08453363" providerId="LiveId" clId="{514AD4ED-B037-46B6-833F-C70B15E67CC9}" dt="2024-07-30T04:49:26.419" v="720"/>
          <ac:spMkLst>
            <pc:docMk/>
            <pc:sldMk cId="833143439" sldId="350"/>
            <ac:spMk id="178" creationId="{8C39FEE6-827A-C904-59D0-064EE1E01A4E}"/>
          </ac:spMkLst>
        </pc:spChg>
        <pc:spChg chg="add mod">
          <ac:chgData name="Teruyuki Ogawa" userId="eeac5d3d08453363" providerId="LiveId" clId="{514AD4ED-B037-46B6-833F-C70B15E67CC9}" dt="2024-07-30T04:49:26.419" v="720"/>
          <ac:spMkLst>
            <pc:docMk/>
            <pc:sldMk cId="833143439" sldId="350"/>
            <ac:spMk id="180" creationId="{9B39C0E1-2AA5-CC18-E466-11A068E1E65F}"/>
          </ac:spMkLst>
        </pc:spChg>
        <pc:spChg chg="add mod">
          <ac:chgData name="Teruyuki Ogawa" userId="eeac5d3d08453363" providerId="LiveId" clId="{514AD4ED-B037-46B6-833F-C70B15E67CC9}" dt="2024-07-30T04:49:26.419" v="720"/>
          <ac:spMkLst>
            <pc:docMk/>
            <pc:sldMk cId="833143439" sldId="350"/>
            <ac:spMk id="184" creationId="{58E6BCC0-013C-CED0-0F1E-D00BA0663FEF}"/>
          </ac:spMkLst>
        </pc:spChg>
        <pc:spChg chg="add mod">
          <ac:chgData name="Teruyuki Ogawa" userId="eeac5d3d08453363" providerId="LiveId" clId="{514AD4ED-B037-46B6-833F-C70B15E67CC9}" dt="2024-07-30T04:49:26.419" v="720"/>
          <ac:spMkLst>
            <pc:docMk/>
            <pc:sldMk cId="833143439" sldId="350"/>
            <ac:spMk id="185" creationId="{B601DA71-4BC7-0BCE-466D-7DB638854D28}"/>
          </ac:spMkLst>
        </pc:spChg>
        <pc:spChg chg="add mod">
          <ac:chgData name="Teruyuki Ogawa" userId="eeac5d3d08453363" providerId="LiveId" clId="{514AD4ED-B037-46B6-833F-C70B15E67CC9}" dt="2024-07-30T04:49:26.419" v="720"/>
          <ac:spMkLst>
            <pc:docMk/>
            <pc:sldMk cId="833143439" sldId="350"/>
            <ac:spMk id="186" creationId="{EFCC630F-1F4C-868B-57CE-FB8EA69B3348}"/>
          </ac:spMkLst>
        </pc:spChg>
        <pc:spChg chg="add mod">
          <ac:chgData name="Teruyuki Ogawa" userId="eeac5d3d08453363" providerId="LiveId" clId="{514AD4ED-B037-46B6-833F-C70B15E67CC9}" dt="2024-07-30T04:49:26.419" v="720"/>
          <ac:spMkLst>
            <pc:docMk/>
            <pc:sldMk cId="833143439" sldId="350"/>
            <ac:spMk id="188" creationId="{51F23E29-FFB5-B4ED-64EB-42529577873C}"/>
          </ac:spMkLst>
        </pc:spChg>
        <pc:spChg chg="add mod">
          <ac:chgData name="Teruyuki Ogawa" userId="eeac5d3d08453363" providerId="LiveId" clId="{514AD4ED-B037-46B6-833F-C70B15E67CC9}" dt="2024-07-30T04:49:26.419" v="720"/>
          <ac:spMkLst>
            <pc:docMk/>
            <pc:sldMk cId="833143439" sldId="350"/>
            <ac:spMk id="189" creationId="{9ACB9B78-0459-D2D5-E597-448005DA66A9}"/>
          </ac:spMkLst>
        </pc:spChg>
        <pc:spChg chg="add mod">
          <ac:chgData name="Teruyuki Ogawa" userId="eeac5d3d08453363" providerId="LiveId" clId="{514AD4ED-B037-46B6-833F-C70B15E67CC9}" dt="2024-07-30T04:49:26.419" v="720"/>
          <ac:spMkLst>
            <pc:docMk/>
            <pc:sldMk cId="833143439" sldId="350"/>
            <ac:spMk id="190" creationId="{2CB6762E-5305-4BC4-01C2-101C36FBA80C}"/>
          </ac:spMkLst>
        </pc:spChg>
        <pc:spChg chg="add mod">
          <ac:chgData name="Teruyuki Ogawa" userId="eeac5d3d08453363" providerId="LiveId" clId="{514AD4ED-B037-46B6-833F-C70B15E67CC9}" dt="2024-07-30T04:49:26.419" v="720"/>
          <ac:spMkLst>
            <pc:docMk/>
            <pc:sldMk cId="833143439" sldId="350"/>
            <ac:spMk id="191" creationId="{75EC1728-BA7D-13D3-25E7-22A9484C8FB5}"/>
          </ac:spMkLst>
        </pc:spChg>
        <pc:spChg chg="add mod">
          <ac:chgData name="Teruyuki Ogawa" userId="eeac5d3d08453363" providerId="LiveId" clId="{514AD4ED-B037-46B6-833F-C70B15E67CC9}" dt="2024-07-30T04:49:26.419" v="720"/>
          <ac:spMkLst>
            <pc:docMk/>
            <pc:sldMk cId="833143439" sldId="350"/>
            <ac:spMk id="192" creationId="{AD55AE96-34E8-4F59-DCC6-C178A6010D0E}"/>
          </ac:spMkLst>
        </pc:spChg>
        <pc:spChg chg="add mod">
          <ac:chgData name="Teruyuki Ogawa" userId="eeac5d3d08453363" providerId="LiveId" clId="{514AD4ED-B037-46B6-833F-C70B15E67CC9}" dt="2024-07-30T04:49:26.419" v="720"/>
          <ac:spMkLst>
            <pc:docMk/>
            <pc:sldMk cId="833143439" sldId="350"/>
            <ac:spMk id="193" creationId="{B7069BEE-BF03-BBA0-27BD-942C854D41C8}"/>
          </ac:spMkLst>
        </pc:spChg>
        <pc:spChg chg="add mod">
          <ac:chgData name="Teruyuki Ogawa" userId="eeac5d3d08453363" providerId="LiveId" clId="{514AD4ED-B037-46B6-833F-C70B15E67CC9}" dt="2024-07-30T04:49:26.419" v="720"/>
          <ac:spMkLst>
            <pc:docMk/>
            <pc:sldMk cId="833143439" sldId="350"/>
            <ac:spMk id="194" creationId="{BC0EEA0E-AAFD-996C-DF04-0BCECA833304}"/>
          </ac:spMkLst>
        </pc:spChg>
        <pc:spChg chg="add mod">
          <ac:chgData name="Teruyuki Ogawa" userId="eeac5d3d08453363" providerId="LiveId" clId="{514AD4ED-B037-46B6-833F-C70B15E67CC9}" dt="2024-07-30T04:49:26.419" v="720"/>
          <ac:spMkLst>
            <pc:docMk/>
            <pc:sldMk cId="833143439" sldId="350"/>
            <ac:spMk id="195" creationId="{330420EB-6622-3FD1-9926-A6FE0540A70E}"/>
          </ac:spMkLst>
        </pc:spChg>
        <pc:spChg chg="add mod">
          <ac:chgData name="Teruyuki Ogawa" userId="eeac5d3d08453363" providerId="LiveId" clId="{514AD4ED-B037-46B6-833F-C70B15E67CC9}" dt="2024-07-30T04:49:26.419" v="720"/>
          <ac:spMkLst>
            <pc:docMk/>
            <pc:sldMk cId="833143439" sldId="350"/>
            <ac:spMk id="196" creationId="{1C6C4CD7-746B-DAE6-E431-90382601EE28}"/>
          </ac:spMkLst>
        </pc:spChg>
        <pc:spChg chg="add mod">
          <ac:chgData name="Teruyuki Ogawa" userId="eeac5d3d08453363" providerId="LiveId" clId="{514AD4ED-B037-46B6-833F-C70B15E67CC9}" dt="2024-07-30T04:49:26.419" v="720"/>
          <ac:spMkLst>
            <pc:docMk/>
            <pc:sldMk cId="833143439" sldId="350"/>
            <ac:spMk id="197" creationId="{8D84B9A1-472D-1F04-5F7E-BFB73F27646F}"/>
          </ac:spMkLst>
        </pc:spChg>
        <pc:spChg chg="add mod">
          <ac:chgData name="Teruyuki Ogawa" userId="eeac5d3d08453363" providerId="LiveId" clId="{514AD4ED-B037-46B6-833F-C70B15E67CC9}" dt="2024-07-30T04:49:26.419" v="720"/>
          <ac:spMkLst>
            <pc:docMk/>
            <pc:sldMk cId="833143439" sldId="350"/>
            <ac:spMk id="198" creationId="{37E9B36C-38FB-C7F1-4624-9AF639DF6109}"/>
          </ac:spMkLst>
        </pc:spChg>
        <pc:spChg chg="add mod">
          <ac:chgData name="Teruyuki Ogawa" userId="eeac5d3d08453363" providerId="LiveId" clId="{514AD4ED-B037-46B6-833F-C70B15E67CC9}" dt="2024-07-30T04:49:26.419" v="720"/>
          <ac:spMkLst>
            <pc:docMk/>
            <pc:sldMk cId="833143439" sldId="350"/>
            <ac:spMk id="199" creationId="{56187319-1299-A73E-2194-7906DF7A944C}"/>
          </ac:spMkLst>
        </pc:spChg>
        <pc:spChg chg="add mod">
          <ac:chgData name="Teruyuki Ogawa" userId="eeac5d3d08453363" providerId="LiveId" clId="{514AD4ED-B037-46B6-833F-C70B15E67CC9}" dt="2024-07-30T04:49:26.419" v="720"/>
          <ac:spMkLst>
            <pc:docMk/>
            <pc:sldMk cId="833143439" sldId="350"/>
            <ac:spMk id="200" creationId="{645853AC-D0EB-474F-CB70-EB49C9A68DB7}"/>
          </ac:spMkLst>
        </pc:spChg>
        <pc:spChg chg="add mod">
          <ac:chgData name="Teruyuki Ogawa" userId="eeac5d3d08453363" providerId="LiveId" clId="{514AD4ED-B037-46B6-833F-C70B15E67CC9}" dt="2024-07-30T04:49:26.419" v="720"/>
          <ac:spMkLst>
            <pc:docMk/>
            <pc:sldMk cId="833143439" sldId="350"/>
            <ac:spMk id="201" creationId="{3DB5732B-EAD8-E93F-1CE2-2775E6ED87E2}"/>
          </ac:spMkLst>
        </pc:spChg>
        <pc:spChg chg="add mod">
          <ac:chgData name="Teruyuki Ogawa" userId="eeac5d3d08453363" providerId="LiveId" clId="{514AD4ED-B037-46B6-833F-C70B15E67CC9}" dt="2024-07-30T04:49:26.419" v="720"/>
          <ac:spMkLst>
            <pc:docMk/>
            <pc:sldMk cId="833143439" sldId="350"/>
            <ac:spMk id="202" creationId="{0EA77A47-3494-B5A6-D9E8-D0314DB802EA}"/>
          </ac:spMkLst>
        </pc:spChg>
        <pc:spChg chg="add mod">
          <ac:chgData name="Teruyuki Ogawa" userId="eeac5d3d08453363" providerId="LiveId" clId="{514AD4ED-B037-46B6-833F-C70B15E67CC9}" dt="2024-07-30T04:49:26.419" v="720"/>
          <ac:spMkLst>
            <pc:docMk/>
            <pc:sldMk cId="833143439" sldId="350"/>
            <ac:spMk id="203" creationId="{F896EBAA-B2BF-7D08-541A-B850779B5E98}"/>
          </ac:spMkLst>
        </pc:spChg>
        <pc:spChg chg="add mod">
          <ac:chgData name="Teruyuki Ogawa" userId="eeac5d3d08453363" providerId="LiveId" clId="{514AD4ED-B037-46B6-833F-C70B15E67CC9}" dt="2024-07-30T04:49:26.419" v="720"/>
          <ac:spMkLst>
            <pc:docMk/>
            <pc:sldMk cId="833143439" sldId="350"/>
            <ac:spMk id="204" creationId="{7F4C62E9-7EF0-22E1-BDA0-941F4ADBFC98}"/>
          </ac:spMkLst>
        </pc:spChg>
        <pc:spChg chg="add mod">
          <ac:chgData name="Teruyuki Ogawa" userId="eeac5d3d08453363" providerId="LiveId" clId="{514AD4ED-B037-46B6-833F-C70B15E67CC9}" dt="2024-07-30T04:49:26.419" v="720"/>
          <ac:spMkLst>
            <pc:docMk/>
            <pc:sldMk cId="833143439" sldId="350"/>
            <ac:spMk id="205" creationId="{B8B6DCC9-C8D8-5D1A-7273-F52D8D6E0A52}"/>
          </ac:spMkLst>
        </pc:spChg>
        <pc:spChg chg="add mod">
          <ac:chgData name="Teruyuki Ogawa" userId="eeac5d3d08453363" providerId="LiveId" clId="{514AD4ED-B037-46B6-833F-C70B15E67CC9}" dt="2024-07-30T04:49:26.419" v="720"/>
          <ac:spMkLst>
            <pc:docMk/>
            <pc:sldMk cId="833143439" sldId="350"/>
            <ac:spMk id="206" creationId="{2C176B2E-891F-B91C-8BDE-1F8D72D67AAD}"/>
          </ac:spMkLst>
        </pc:spChg>
        <pc:spChg chg="add mod">
          <ac:chgData name="Teruyuki Ogawa" userId="eeac5d3d08453363" providerId="LiveId" clId="{514AD4ED-B037-46B6-833F-C70B15E67CC9}" dt="2024-07-30T04:49:26.419" v="720"/>
          <ac:spMkLst>
            <pc:docMk/>
            <pc:sldMk cId="833143439" sldId="350"/>
            <ac:spMk id="207" creationId="{1646D14C-1A80-008B-B003-B6C1FBD2CB07}"/>
          </ac:spMkLst>
        </pc:spChg>
        <pc:spChg chg="add mod">
          <ac:chgData name="Teruyuki Ogawa" userId="eeac5d3d08453363" providerId="LiveId" clId="{514AD4ED-B037-46B6-833F-C70B15E67CC9}" dt="2024-07-30T04:49:26.419" v="720"/>
          <ac:spMkLst>
            <pc:docMk/>
            <pc:sldMk cId="833143439" sldId="350"/>
            <ac:spMk id="208" creationId="{B4F997B7-84CF-AC68-7524-7A4C865E6447}"/>
          </ac:spMkLst>
        </pc:spChg>
        <pc:spChg chg="add mod">
          <ac:chgData name="Teruyuki Ogawa" userId="eeac5d3d08453363" providerId="LiveId" clId="{514AD4ED-B037-46B6-833F-C70B15E67CC9}" dt="2024-07-30T04:49:26.419" v="720"/>
          <ac:spMkLst>
            <pc:docMk/>
            <pc:sldMk cId="833143439" sldId="350"/>
            <ac:spMk id="209" creationId="{CA157ABC-8BBA-1265-B1A9-C1A9507C60C4}"/>
          </ac:spMkLst>
        </pc:spChg>
        <pc:spChg chg="add mod">
          <ac:chgData name="Teruyuki Ogawa" userId="eeac5d3d08453363" providerId="LiveId" clId="{514AD4ED-B037-46B6-833F-C70B15E67CC9}" dt="2024-07-30T04:49:26.419" v="720"/>
          <ac:spMkLst>
            <pc:docMk/>
            <pc:sldMk cId="833143439" sldId="350"/>
            <ac:spMk id="210" creationId="{958FC320-C4AE-A58E-6B2F-7373CC0BDED2}"/>
          </ac:spMkLst>
        </pc:spChg>
        <pc:spChg chg="add mod">
          <ac:chgData name="Teruyuki Ogawa" userId="eeac5d3d08453363" providerId="LiveId" clId="{514AD4ED-B037-46B6-833F-C70B15E67CC9}" dt="2024-07-30T04:49:26.419" v="720"/>
          <ac:spMkLst>
            <pc:docMk/>
            <pc:sldMk cId="833143439" sldId="350"/>
            <ac:spMk id="211" creationId="{40AFA8CD-44D2-B1F2-08F4-01A4F23BE486}"/>
          </ac:spMkLst>
        </pc:spChg>
        <pc:spChg chg="add mod">
          <ac:chgData name="Teruyuki Ogawa" userId="eeac5d3d08453363" providerId="LiveId" clId="{514AD4ED-B037-46B6-833F-C70B15E67CC9}" dt="2024-07-30T04:49:26.419" v="720"/>
          <ac:spMkLst>
            <pc:docMk/>
            <pc:sldMk cId="833143439" sldId="350"/>
            <ac:spMk id="212" creationId="{47E29AA3-50EB-E8FF-5839-5250D1EC52D6}"/>
          </ac:spMkLst>
        </pc:spChg>
        <pc:spChg chg="add mod">
          <ac:chgData name="Teruyuki Ogawa" userId="eeac5d3d08453363" providerId="LiveId" clId="{514AD4ED-B037-46B6-833F-C70B15E67CC9}" dt="2024-07-30T04:49:26.419" v="720"/>
          <ac:spMkLst>
            <pc:docMk/>
            <pc:sldMk cId="833143439" sldId="350"/>
            <ac:spMk id="213" creationId="{2B622E9B-F513-FD84-92CD-8BA6B96BF131}"/>
          </ac:spMkLst>
        </pc:spChg>
        <pc:spChg chg="add mod">
          <ac:chgData name="Teruyuki Ogawa" userId="eeac5d3d08453363" providerId="LiveId" clId="{514AD4ED-B037-46B6-833F-C70B15E67CC9}" dt="2024-07-30T04:49:26.419" v="720"/>
          <ac:spMkLst>
            <pc:docMk/>
            <pc:sldMk cId="833143439" sldId="350"/>
            <ac:spMk id="214" creationId="{A421A739-0EC7-85EC-993A-5104C04DE9AC}"/>
          </ac:spMkLst>
        </pc:spChg>
        <pc:spChg chg="add mod">
          <ac:chgData name="Teruyuki Ogawa" userId="eeac5d3d08453363" providerId="LiveId" clId="{514AD4ED-B037-46B6-833F-C70B15E67CC9}" dt="2024-07-30T04:49:26.419" v="720"/>
          <ac:spMkLst>
            <pc:docMk/>
            <pc:sldMk cId="833143439" sldId="350"/>
            <ac:spMk id="215" creationId="{006BD156-1575-EB05-6EDB-F62A086123D1}"/>
          </ac:spMkLst>
        </pc:spChg>
        <pc:spChg chg="add mod">
          <ac:chgData name="Teruyuki Ogawa" userId="eeac5d3d08453363" providerId="LiveId" clId="{514AD4ED-B037-46B6-833F-C70B15E67CC9}" dt="2024-07-30T04:49:26.419" v="720"/>
          <ac:spMkLst>
            <pc:docMk/>
            <pc:sldMk cId="833143439" sldId="350"/>
            <ac:spMk id="216" creationId="{E58AEC96-0DCD-35A7-6F8F-300B81E38CC3}"/>
          </ac:spMkLst>
        </pc:spChg>
        <pc:spChg chg="add mod">
          <ac:chgData name="Teruyuki Ogawa" userId="eeac5d3d08453363" providerId="LiveId" clId="{514AD4ED-B037-46B6-833F-C70B15E67CC9}" dt="2024-07-30T04:49:26.419" v="720"/>
          <ac:spMkLst>
            <pc:docMk/>
            <pc:sldMk cId="833143439" sldId="350"/>
            <ac:spMk id="217" creationId="{43BB043B-2AF3-2D75-F843-DE73AA8341CA}"/>
          </ac:spMkLst>
        </pc:spChg>
        <pc:spChg chg="add mod">
          <ac:chgData name="Teruyuki Ogawa" userId="eeac5d3d08453363" providerId="LiveId" clId="{514AD4ED-B037-46B6-833F-C70B15E67CC9}" dt="2024-07-30T04:49:26.419" v="720"/>
          <ac:spMkLst>
            <pc:docMk/>
            <pc:sldMk cId="833143439" sldId="350"/>
            <ac:spMk id="218" creationId="{B42AD19A-3C09-1402-A366-34E64B5AC5D4}"/>
          </ac:spMkLst>
        </pc:spChg>
        <pc:spChg chg="add mod">
          <ac:chgData name="Teruyuki Ogawa" userId="eeac5d3d08453363" providerId="LiveId" clId="{514AD4ED-B037-46B6-833F-C70B15E67CC9}" dt="2024-07-30T04:49:26.419" v="720"/>
          <ac:spMkLst>
            <pc:docMk/>
            <pc:sldMk cId="833143439" sldId="350"/>
            <ac:spMk id="219" creationId="{4A48246C-003B-5D53-5728-FD3C370924AD}"/>
          </ac:spMkLst>
        </pc:spChg>
        <pc:spChg chg="add mod">
          <ac:chgData name="Teruyuki Ogawa" userId="eeac5d3d08453363" providerId="LiveId" clId="{514AD4ED-B037-46B6-833F-C70B15E67CC9}" dt="2024-07-30T04:49:26.419" v="720"/>
          <ac:spMkLst>
            <pc:docMk/>
            <pc:sldMk cId="833143439" sldId="350"/>
            <ac:spMk id="220" creationId="{24964D4F-0746-02D7-9DBA-B7BB271FB417}"/>
          </ac:spMkLst>
        </pc:spChg>
        <pc:spChg chg="add mod">
          <ac:chgData name="Teruyuki Ogawa" userId="eeac5d3d08453363" providerId="LiveId" clId="{514AD4ED-B037-46B6-833F-C70B15E67CC9}" dt="2024-07-30T04:49:26.419" v="720"/>
          <ac:spMkLst>
            <pc:docMk/>
            <pc:sldMk cId="833143439" sldId="350"/>
            <ac:spMk id="221" creationId="{51B059B8-E3F5-7670-0918-1A4725C30125}"/>
          </ac:spMkLst>
        </pc:spChg>
        <pc:spChg chg="add mod">
          <ac:chgData name="Teruyuki Ogawa" userId="eeac5d3d08453363" providerId="LiveId" clId="{514AD4ED-B037-46B6-833F-C70B15E67CC9}" dt="2024-07-30T04:49:26.419" v="720"/>
          <ac:spMkLst>
            <pc:docMk/>
            <pc:sldMk cId="833143439" sldId="350"/>
            <ac:spMk id="222" creationId="{DAB9B46B-489E-6CDB-683D-1E92CC47FEB3}"/>
          </ac:spMkLst>
        </pc:spChg>
        <pc:spChg chg="add mod">
          <ac:chgData name="Teruyuki Ogawa" userId="eeac5d3d08453363" providerId="LiveId" clId="{514AD4ED-B037-46B6-833F-C70B15E67CC9}" dt="2024-07-30T04:49:26.419" v="720"/>
          <ac:spMkLst>
            <pc:docMk/>
            <pc:sldMk cId="833143439" sldId="350"/>
            <ac:spMk id="223" creationId="{58FB80ED-D343-AF18-3647-88C84882EEA4}"/>
          </ac:spMkLst>
        </pc:spChg>
        <pc:spChg chg="add mod">
          <ac:chgData name="Teruyuki Ogawa" userId="eeac5d3d08453363" providerId="LiveId" clId="{514AD4ED-B037-46B6-833F-C70B15E67CC9}" dt="2024-07-30T04:49:26.419" v="720"/>
          <ac:spMkLst>
            <pc:docMk/>
            <pc:sldMk cId="833143439" sldId="350"/>
            <ac:spMk id="224" creationId="{F6D3EE22-7B23-B105-FACC-30F824A62C4F}"/>
          </ac:spMkLst>
        </pc:spChg>
        <pc:spChg chg="add mod">
          <ac:chgData name="Teruyuki Ogawa" userId="eeac5d3d08453363" providerId="LiveId" clId="{514AD4ED-B037-46B6-833F-C70B15E67CC9}" dt="2024-07-30T04:49:26.419" v="720"/>
          <ac:spMkLst>
            <pc:docMk/>
            <pc:sldMk cId="833143439" sldId="350"/>
            <ac:spMk id="225" creationId="{C2797F9F-4BE2-894F-DCF7-123E5680D0A5}"/>
          </ac:spMkLst>
        </pc:spChg>
        <pc:spChg chg="add mod">
          <ac:chgData name="Teruyuki Ogawa" userId="eeac5d3d08453363" providerId="LiveId" clId="{514AD4ED-B037-46B6-833F-C70B15E67CC9}" dt="2024-07-30T04:49:26.419" v="720"/>
          <ac:spMkLst>
            <pc:docMk/>
            <pc:sldMk cId="833143439" sldId="350"/>
            <ac:spMk id="226" creationId="{EA5DE35D-21FA-DA54-1854-6094E886CFEC}"/>
          </ac:spMkLst>
        </pc:spChg>
        <pc:spChg chg="add mod">
          <ac:chgData name="Teruyuki Ogawa" userId="eeac5d3d08453363" providerId="LiveId" clId="{514AD4ED-B037-46B6-833F-C70B15E67CC9}" dt="2024-07-30T04:49:26.419" v="720"/>
          <ac:spMkLst>
            <pc:docMk/>
            <pc:sldMk cId="833143439" sldId="350"/>
            <ac:spMk id="227" creationId="{5C8CC7D7-32E2-F7C1-78D8-01751457AE35}"/>
          </ac:spMkLst>
        </pc:spChg>
        <pc:spChg chg="add mod">
          <ac:chgData name="Teruyuki Ogawa" userId="eeac5d3d08453363" providerId="LiveId" clId="{514AD4ED-B037-46B6-833F-C70B15E67CC9}" dt="2024-07-30T04:49:26.419" v="720"/>
          <ac:spMkLst>
            <pc:docMk/>
            <pc:sldMk cId="833143439" sldId="350"/>
            <ac:spMk id="228" creationId="{D1E91327-BED7-DB14-4F69-9E1EB6C7AEBC}"/>
          </ac:spMkLst>
        </pc:spChg>
        <pc:spChg chg="add mod">
          <ac:chgData name="Teruyuki Ogawa" userId="eeac5d3d08453363" providerId="LiveId" clId="{514AD4ED-B037-46B6-833F-C70B15E67CC9}" dt="2024-07-30T04:49:26.419" v="720"/>
          <ac:spMkLst>
            <pc:docMk/>
            <pc:sldMk cId="833143439" sldId="350"/>
            <ac:spMk id="229" creationId="{DAAB1140-1B2E-DE46-C2BA-9D848F1FF2C5}"/>
          </ac:spMkLst>
        </pc:spChg>
        <pc:spChg chg="add mod">
          <ac:chgData name="Teruyuki Ogawa" userId="eeac5d3d08453363" providerId="LiveId" clId="{514AD4ED-B037-46B6-833F-C70B15E67CC9}" dt="2024-07-30T04:49:26.419" v="720"/>
          <ac:spMkLst>
            <pc:docMk/>
            <pc:sldMk cId="833143439" sldId="350"/>
            <ac:spMk id="230" creationId="{4567CE06-FC91-B359-EA8C-A61B2C1AE059}"/>
          </ac:spMkLst>
        </pc:spChg>
        <pc:spChg chg="add mod">
          <ac:chgData name="Teruyuki Ogawa" userId="eeac5d3d08453363" providerId="LiveId" clId="{514AD4ED-B037-46B6-833F-C70B15E67CC9}" dt="2024-07-30T04:49:26.419" v="720"/>
          <ac:spMkLst>
            <pc:docMk/>
            <pc:sldMk cId="833143439" sldId="350"/>
            <ac:spMk id="231" creationId="{00BCAAD5-D59D-2651-CFD7-D628A38A5A36}"/>
          </ac:spMkLst>
        </pc:spChg>
        <pc:spChg chg="add mod">
          <ac:chgData name="Teruyuki Ogawa" userId="eeac5d3d08453363" providerId="LiveId" clId="{514AD4ED-B037-46B6-833F-C70B15E67CC9}" dt="2024-07-30T04:49:26.419" v="720"/>
          <ac:spMkLst>
            <pc:docMk/>
            <pc:sldMk cId="833143439" sldId="350"/>
            <ac:spMk id="232" creationId="{8E0C8A19-A225-D996-A52B-B4AC5C1A00C4}"/>
          </ac:spMkLst>
        </pc:spChg>
        <pc:spChg chg="add mod">
          <ac:chgData name="Teruyuki Ogawa" userId="eeac5d3d08453363" providerId="LiveId" clId="{514AD4ED-B037-46B6-833F-C70B15E67CC9}" dt="2024-07-30T04:49:26.419" v="720"/>
          <ac:spMkLst>
            <pc:docMk/>
            <pc:sldMk cId="833143439" sldId="350"/>
            <ac:spMk id="233" creationId="{3872DCB6-A022-FAE5-489E-265AC63601C5}"/>
          </ac:spMkLst>
        </pc:spChg>
        <pc:spChg chg="add mod">
          <ac:chgData name="Teruyuki Ogawa" userId="eeac5d3d08453363" providerId="LiveId" clId="{514AD4ED-B037-46B6-833F-C70B15E67CC9}" dt="2024-07-30T04:49:26.419" v="720"/>
          <ac:spMkLst>
            <pc:docMk/>
            <pc:sldMk cId="833143439" sldId="350"/>
            <ac:spMk id="234" creationId="{117CAB3F-F631-F8D2-EA66-A2DA245A373A}"/>
          </ac:spMkLst>
        </pc:spChg>
        <pc:spChg chg="add mod">
          <ac:chgData name="Teruyuki Ogawa" userId="eeac5d3d08453363" providerId="LiveId" clId="{514AD4ED-B037-46B6-833F-C70B15E67CC9}" dt="2024-07-30T04:49:26.419" v="720"/>
          <ac:spMkLst>
            <pc:docMk/>
            <pc:sldMk cId="833143439" sldId="350"/>
            <ac:spMk id="235" creationId="{3AB26215-4406-58E3-F45B-993F3A4805CF}"/>
          </ac:spMkLst>
        </pc:spChg>
        <pc:spChg chg="add mod">
          <ac:chgData name="Teruyuki Ogawa" userId="eeac5d3d08453363" providerId="LiveId" clId="{514AD4ED-B037-46B6-833F-C70B15E67CC9}" dt="2024-07-30T04:49:26.419" v="720"/>
          <ac:spMkLst>
            <pc:docMk/>
            <pc:sldMk cId="833143439" sldId="350"/>
            <ac:spMk id="236" creationId="{9DFA372F-8C07-D9F1-A6CD-FB335C46D757}"/>
          </ac:spMkLst>
        </pc:spChg>
        <pc:spChg chg="add mod">
          <ac:chgData name="Teruyuki Ogawa" userId="eeac5d3d08453363" providerId="LiveId" clId="{514AD4ED-B037-46B6-833F-C70B15E67CC9}" dt="2024-07-30T04:49:26.419" v="720"/>
          <ac:spMkLst>
            <pc:docMk/>
            <pc:sldMk cId="833143439" sldId="350"/>
            <ac:spMk id="237" creationId="{EA657C85-7586-C152-01C8-C22DC2213DB2}"/>
          </ac:spMkLst>
        </pc:spChg>
        <pc:spChg chg="add mod">
          <ac:chgData name="Teruyuki Ogawa" userId="eeac5d3d08453363" providerId="LiveId" clId="{514AD4ED-B037-46B6-833F-C70B15E67CC9}" dt="2024-07-30T04:49:26.419" v="720"/>
          <ac:spMkLst>
            <pc:docMk/>
            <pc:sldMk cId="833143439" sldId="350"/>
            <ac:spMk id="238" creationId="{94C68375-576B-E97D-059A-E491BAC33875}"/>
          </ac:spMkLst>
        </pc:spChg>
        <pc:spChg chg="add mod">
          <ac:chgData name="Teruyuki Ogawa" userId="eeac5d3d08453363" providerId="LiveId" clId="{514AD4ED-B037-46B6-833F-C70B15E67CC9}" dt="2024-07-30T04:49:26.419" v="720"/>
          <ac:spMkLst>
            <pc:docMk/>
            <pc:sldMk cId="833143439" sldId="350"/>
            <ac:spMk id="239" creationId="{77B0F17B-FF95-FC82-A51D-48F350CF14DA}"/>
          </ac:spMkLst>
        </pc:spChg>
        <pc:spChg chg="add mod">
          <ac:chgData name="Teruyuki Ogawa" userId="eeac5d3d08453363" providerId="LiveId" clId="{514AD4ED-B037-46B6-833F-C70B15E67CC9}" dt="2024-07-30T04:49:26.419" v="720"/>
          <ac:spMkLst>
            <pc:docMk/>
            <pc:sldMk cId="833143439" sldId="350"/>
            <ac:spMk id="240" creationId="{B89859E1-50B5-AFF3-FC47-0791E8A53344}"/>
          </ac:spMkLst>
        </pc:spChg>
        <pc:spChg chg="add mod">
          <ac:chgData name="Teruyuki Ogawa" userId="eeac5d3d08453363" providerId="LiveId" clId="{514AD4ED-B037-46B6-833F-C70B15E67CC9}" dt="2024-07-30T04:49:26.419" v="720"/>
          <ac:spMkLst>
            <pc:docMk/>
            <pc:sldMk cId="833143439" sldId="350"/>
            <ac:spMk id="241" creationId="{C6CD527E-00D9-02B3-7508-9221E7833AE2}"/>
          </ac:spMkLst>
        </pc:spChg>
        <pc:spChg chg="add mod">
          <ac:chgData name="Teruyuki Ogawa" userId="eeac5d3d08453363" providerId="LiveId" clId="{514AD4ED-B037-46B6-833F-C70B15E67CC9}" dt="2024-07-30T04:49:26.419" v="720"/>
          <ac:spMkLst>
            <pc:docMk/>
            <pc:sldMk cId="833143439" sldId="350"/>
            <ac:spMk id="242" creationId="{3232DDE7-3DEF-F198-66B1-4A41CED84925}"/>
          </ac:spMkLst>
        </pc:spChg>
        <pc:spChg chg="add mod">
          <ac:chgData name="Teruyuki Ogawa" userId="eeac5d3d08453363" providerId="LiveId" clId="{514AD4ED-B037-46B6-833F-C70B15E67CC9}" dt="2024-07-30T04:49:26.419" v="720"/>
          <ac:spMkLst>
            <pc:docMk/>
            <pc:sldMk cId="833143439" sldId="350"/>
            <ac:spMk id="243" creationId="{2019B53B-1D59-2FD6-BA61-188FA701C83E}"/>
          </ac:spMkLst>
        </pc:spChg>
        <pc:spChg chg="add mod">
          <ac:chgData name="Teruyuki Ogawa" userId="eeac5d3d08453363" providerId="LiveId" clId="{514AD4ED-B037-46B6-833F-C70B15E67CC9}" dt="2024-07-30T04:49:26.419" v="720"/>
          <ac:spMkLst>
            <pc:docMk/>
            <pc:sldMk cId="833143439" sldId="350"/>
            <ac:spMk id="244" creationId="{F191ACC3-AD7C-1368-14A4-D4344824CEE7}"/>
          </ac:spMkLst>
        </pc:spChg>
        <pc:spChg chg="add mod">
          <ac:chgData name="Teruyuki Ogawa" userId="eeac5d3d08453363" providerId="LiveId" clId="{514AD4ED-B037-46B6-833F-C70B15E67CC9}" dt="2024-07-30T04:49:26.419" v="720"/>
          <ac:spMkLst>
            <pc:docMk/>
            <pc:sldMk cId="833143439" sldId="350"/>
            <ac:spMk id="245" creationId="{5890E226-2C36-EEFD-F9C2-F43C3F0BF052}"/>
          </ac:spMkLst>
        </pc:spChg>
        <pc:spChg chg="add mod">
          <ac:chgData name="Teruyuki Ogawa" userId="eeac5d3d08453363" providerId="LiveId" clId="{514AD4ED-B037-46B6-833F-C70B15E67CC9}" dt="2024-07-30T04:49:26.419" v="720"/>
          <ac:spMkLst>
            <pc:docMk/>
            <pc:sldMk cId="833143439" sldId="350"/>
            <ac:spMk id="246" creationId="{598AFB24-EA11-BDA9-2016-6C4F8974B436}"/>
          </ac:spMkLst>
        </pc:spChg>
        <pc:spChg chg="add mod">
          <ac:chgData name="Teruyuki Ogawa" userId="eeac5d3d08453363" providerId="LiveId" clId="{514AD4ED-B037-46B6-833F-C70B15E67CC9}" dt="2024-07-30T04:49:26.419" v="720"/>
          <ac:spMkLst>
            <pc:docMk/>
            <pc:sldMk cId="833143439" sldId="350"/>
            <ac:spMk id="248" creationId="{40418D07-E91B-63C2-B5AB-B9703C1FF461}"/>
          </ac:spMkLst>
        </pc:spChg>
        <pc:spChg chg="add mod">
          <ac:chgData name="Teruyuki Ogawa" userId="eeac5d3d08453363" providerId="LiveId" clId="{514AD4ED-B037-46B6-833F-C70B15E67CC9}" dt="2024-07-30T04:49:26.419" v="720"/>
          <ac:spMkLst>
            <pc:docMk/>
            <pc:sldMk cId="833143439" sldId="350"/>
            <ac:spMk id="250" creationId="{57608E7A-FF9C-FBBD-EE48-9F44A9882B1C}"/>
          </ac:spMkLst>
        </pc:spChg>
        <pc:spChg chg="add mod">
          <ac:chgData name="Teruyuki Ogawa" userId="eeac5d3d08453363" providerId="LiveId" clId="{514AD4ED-B037-46B6-833F-C70B15E67CC9}" dt="2024-07-30T04:49:26.419" v="720"/>
          <ac:spMkLst>
            <pc:docMk/>
            <pc:sldMk cId="833143439" sldId="350"/>
            <ac:spMk id="251" creationId="{75E252BC-D6AA-4B22-C864-533A935CB1D6}"/>
          </ac:spMkLst>
        </pc:spChg>
        <pc:spChg chg="add mod">
          <ac:chgData name="Teruyuki Ogawa" userId="eeac5d3d08453363" providerId="LiveId" clId="{514AD4ED-B037-46B6-833F-C70B15E67CC9}" dt="2024-07-30T04:49:26.419" v="720"/>
          <ac:spMkLst>
            <pc:docMk/>
            <pc:sldMk cId="833143439" sldId="350"/>
            <ac:spMk id="252" creationId="{05ED8824-1201-F1DC-412D-D22AC7E9D1F2}"/>
          </ac:spMkLst>
        </pc:spChg>
        <pc:spChg chg="add mod">
          <ac:chgData name="Teruyuki Ogawa" userId="eeac5d3d08453363" providerId="LiveId" clId="{514AD4ED-B037-46B6-833F-C70B15E67CC9}" dt="2024-07-30T04:49:26.419" v="720"/>
          <ac:spMkLst>
            <pc:docMk/>
            <pc:sldMk cId="833143439" sldId="350"/>
            <ac:spMk id="253" creationId="{2C45F217-227A-F49D-AB2E-D84F3E30190A}"/>
          </ac:spMkLst>
        </pc:spChg>
        <pc:spChg chg="add mod">
          <ac:chgData name="Teruyuki Ogawa" userId="eeac5d3d08453363" providerId="LiveId" clId="{514AD4ED-B037-46B6-833F-C70B15E67CC9}" dt="2024-07-30T04:49:26.419" v="720"/>
          <ac:spMkLst>
            <pc:docMk/>
            <pc:sldMk cId="833143439" sldId="350"/>
            <ac:spMk id="256" creationId="{1A322342-4AB3-3F1D-3A6F-1014C1AFF4A4}"/>
          </ac:spMkLst>
        </pc:spChg>
        <pc:spChg chg="add mod">
          <ac:chgData name="Teruyuki Ogawa" userId="eeac5d3d08453363" providerId="LiveId" clId="{514AD4ED-B037-46B6-833F-C70B15E67CC9}" dt="2024-07-30T04:49:26.419" v="720"/>
          <ac:spMkLst>
            <pc:docMk/>
            <pc:sldMk cId="833143439" sldId="350"/>
            <ac:spMk id="257" creationId="{32B9A733-FA8F-F7C4-B5D5-1AD662C5D3A7}"/>
          </ac:spMkLst>
        </pc:spChg>
        <pc:spChg chg="add mod">
          <ac:chgData name="Teruyuki Ogawa" userId="eeac5d3d08453363" providerId="LiveId" clId="{514AD4ED-B037-46B6-833F-C70B15E67CC9}" dt="2024-07-30T04:49:26.419" v="720"/>
          <ac:spMkLst>
            <pc:docMk/>
            <pc:sldMk cId="833143439" sldId="350"/>
            <ac:spMk id="258" creationId="{5F965AE9-FB5B-DF8A-FA66-42F6E57492A2}"/>
          </ac:spMkLst>
        </pc:spChg>
        <pc:spChg chg="add mod">
          <ac:chgData name="Teruyuki Ogawa" userId="eeac5d3d08453363" providerId="LiveId" clId="{514AD4ED-B037-46B6-833F-C70B15E67CC9}" dt="2024-07-30T04:49:26.419" v="720"/>
          <ac:spMkLst>
            <pc:docMk/>
            <pc:sldMk cId="833143439" sldId="350"/>
            <ac:spMk id="259" creationId="{CF4F8745-AA10-B62C-F457-93F864F534C4}"/>
          </ac:spMkLst>
        </pc:spChg>
        <pc:spChg chg="add mod">
          <ac:chgData name="Teruyuki Ogawa" userId="eeac5d3d08453363" providerId="LiveId" clId="{514AD4ED-B037-46B6-833F-C70B15E67CC9}" dt="2024-07-30T04:49:26.419" v="720"/>
          <ac:spMkLst>
            <pc:docMk/>
            <pc:sldMk cId="833143439" sldId="350"/>
            <ac:spMk id="260" creationId="{930D0408-310B-811F-8D34-60636FA0E66F}"/>
          </ac:spMkLst>
        </pc:spChg>
        <pc:spChg chg="add mod">
          <ac:chgData name="Teruyuki Ogawa" userId="eeac5d3d08453363" providerId="LiveId" clId="{514AD4ED-B037-46B6-833F-C70B15E67CC9}" dt="2024-07-30T04:49:26.419" v="720"/>
          <ac:spMkLst>
            <pc:docMk/>
            <pc:sldMk cId="833143439" sldId="350"/>
            <ac:spMk id="261" creationId="{F6F3BB56-5D3C-AC91-8D76-06B086580D19}"/>
          </ac:spMkLst>
        </pc:spChg>
        <pc:spChg chg="add mod">
          <ac:chgData name="Teruyuki Ogawa" userId="eeac5d3d08453363" providerId="LiveId" clId="{514AD4ED-B037-46B6-833F-C70B15E67CC9}" dt="2024-07-30T04:49:26.419" v="720"/>
          <ac:spMkLst>
            <pc:docMk/>
            <pc:sldMk cId="833143439" sldId="350"/>
            <ac:spMk id="264" creationId="{9ED17F35-8140-BF63-E095-8738B56CFD7A}"/>
          </ac:spMkLst>
        </pc:spChg>
        <pc:spChg chg="add mod">
          <ac:chgData name="Teruyuki Ogawa" userId="eeac5d3d08453363" providerId="LiveId" clId="{514AD4ED-B037-46B6-833F-C70B15E67CC9}" dt="2024-07-30T04:49:26.419" v="720"/>
          <ac:spMkLst>
            <pc:docMk/>
            <pc:sldMk cId="833143439" sldId="350"/>
            <ac:spMk id="265" creationId="{30FB9E93-F9D1-E5C2-8207-A25B071740AC}"/>
          </ac:spMkLst>
        </pc:spChg>
        <pc:spChg chg="add mod">
          <ac:chgData name="Teruyuki Ogawa" userId="eeac5d3d08453363" providerId="LiveId" clId="{514AD4ED-B037-46B6-833F-C70B15E67CC9}" dt="2024-07-30T04:49:26.419" v="720"/>
          <ac:spMkLst>
            <pc:docMk/>
            <pc:sldMk cId="833143439" sldId="350"/>
            <ac:spMk id="266" creationId="{4D42C862-331B-9060-1457-BB8636587555}"/>
          </ac:spMkLst>
        </pc:spChg>
        <pc:spChg chg="add mod">
          <ac:chgData name="Teruyuki Ogawa" userId="eeac5d3d08453363" providerId="LiveId" clId="{514AD4ED-B037-46B6-833F-C70B15E67CC9}" dt="2024-07-30T04:49:26.419" v="720"/>
          <ac:spMkLst>
            <pc:docMk/>
            <pc:sldMk cId="833143439" sldId="350"/>
            <ac:spMk id="267" creationId="{0E493414-BCB2-6B3B-256B-3990AF0FB8BF}"/>
          </ac:spMkLst>
        </pc:spChg>
        <pc:spChg chg="add mod">
          <ac:chgData name="Teruyuki Ogawa" userId="eeac5d3d08453363" providerId="LiveId" clId="{514AD4ED-B037-46B6-833F-C70B15E67CC9}" dt="2024-07-30T04:49:26.419" v="720"/>
          <ac:spMkLst>
            <pc:docMk/>
            <pc:sldMk cId="833143439" sldId="350"/>
            <ac:spMk id="269" creationId="{D69F5860-2904-69AF-AB71-A84CAA984111}"/>
          </ac:spMkLst>
        </pc:spChg>
        <pc:spChg chg="add mod">
          <ac:chgData name="Teruyuki Ogawa" userId="eeac5d3d08453363" providerId="LiveId" clId="{514AD4ED-B037-46B6-833F-C70B15E67CC9}" dt="2024-07-30T04:49:26.419" v="720"/>
          <ac:spMkLst>
            <pc:docMk/>
            <pc:sldMk cId="833143439" sldId="350"/>
            <ac:spMk id="271" creationId="{0BD3EA4A-7F4C-0CDF-B2FB-0A3713DE60F1}"/>
          </ac:spMkLst>
        </pc:spChg>
        <pc:spChg chg="add mod">
          <ac:chgData name="Teruyuki Ogawa" userId="eeac5d3d08453363" providerId="LiveId" clId="{514AD4ED-B037-46B6-833F-C70B15E67CC9}" dt="2024-07-30T04:49:26.419" v="720"/>
          <ac:spMkLst>
            <pc:docMk/>
            <pc:sldMk cId="833143439" sldId="350"/>
            <ac:spMk id="272" creationId="{3F0921BD-4927-86A2-7BAD-41EEFA48A953}"/>
          </ac:spMkLst>
        </pc:spChg>
        <pc:spChg chg="add mod">
          <ac:chgData name="Teruyuki Ogawa" userId="eeac5d3d08453363" providerId="LiveId" clId="{514AD4ED-B037-46B6-833F-C70B15E67CC9}" dt="2024-07-30T04:49:26.419" v="720"/>
          <ac:spMkLst>
            <pc:docMk/>
            <pc:sldMk cId="833143439" sldId="350"/>
            <ac:spMk id="273" creationId="{05B1E94E-345E-6208-3E8E-73A8847CC753}"/>
          </ac:spMkLst>
        </pc:spChg>
        <pc:spChg chg="add mod">
          <ac:chgData name="Teruyuki Ogawa" userId="eeac5d3d08453363" providerId="LiveId" clId="{514AD4ED-B037-46B6-833F-C70B15E67CC9}" dt="2024-07-30T04:49:26.419" v="720"/>
          <ac:spMkLst>
            <pc:docMk/>
            <pc:sldMk cId="833143439" sldId="350"/>
            <ac:spMk id="274" creationId="{0DB4430D-1827-EFE2-A06D-2E94B45E75BB}"/>
          </ac:spMkLst>
        </pc:spChg>
        <pc:spChg chg="add mod">
          <ac:chgData name="Teruyuki Ogawa" userId="eeac5d3d08453363" providerId="LiveId" clId="{514AD4ED-B037-46B6-833F-C70B15E67CC9}" dt="2024-07-30T04:49:26.419" v="720"/>
          <ac:spMkLst>
            <pc:docMk/>
            <pc:sldMk cId="833143439" sldId="350"/>
            <ac:spMk id="275" creationId="{7CF9DB0E-7DAD-FF04-5C1E-3B2F29A9A1BD}"/>
          </ac:spMkLst>
        </pc:spChg>
        <pc:spChg chg="add mod">
          <ac:chgData name="Teruyuki Ogawa" userId="eeac5d3d08453363" providerId="LiveId" clId="{514AD4ED-B037-46B6-833F-C70B15E67CC9}" dt="2024-07-30T04:49:26.419" v="720"/>
          <ac:spMkLst>
            <pc:docMk/>
            <pc:sldMk cId="833143439" sldId="350"/>
            <ac:spMk id="276" creationId="{9E1D9C4C-5BFE-5789-5DFE-0C8DE579C18E}"/>
          </ac:spMkLst>
        </pc:spChg>
        <pc:spChg chg="add mod">
          <ac:chgData name="Teruyuki Ogawa" userId="eeac5d3d08453363" providerId="LiveId" clId="{514AD4ED-B037-46B6-833F-C70B15E67CC9}" dt="2024-07-30T04:49:26.419" v="720"/>
          <ac:spMkLst>
            <pc:docMk/>
            <pc:sldMk cId="833143439" sldId="350"/>
            <ac:spMk id="278" creationId="{3D9F62EB-8A38-56B9-6635-EFFE55C80A46}"/>
          </ac:spMkLst>
        </pc:spChg>
        <pc:spChg chg="add mod">
          <ac:chgData name="Teruyuki Ogawa" userId="eeac5d3d08453363" providerId="LiveId" clId="{514AD4ED-B037-46B6-833F-C70B15E67CC9}" dt="2024-07-30T04:49:26.419" v="720"/>
          <ac:spMkLst>
            <pc:docMk/>
            <pc:sldMk cId="833143439" sldId="350"/>
            <ac:spMk id="279" creationId="{5B57A04E-7811-F0F1-04DE-28D6AABC1C65}"/>
          </ac:spMkLst>
        </pc:spChg>
        <pc:spChg chg="add mod">
          <ac:chgData name="Teruyuki Ogawa" userId="eeac5d3d08453363" providerId="LiveId" clId="{514AD4ED-B037-46B6-833F-C70B15E67CC9}" dt="2024-07-30T04:49:26.419" v="720"/>
          <ac:spMkLst>
            <pc:docMk/>
            <pc:sldMk cId="833143439" sldId="350"/>
            <ac:spMk id="280" creationId="{2AF7FB55-E92F-B2AD-C3BF-ED365D820E47}"/>
          </ac:spMkLst>
        </pc:spChg>
        <pc:spChg chg="add mod">
          <ac:chgData name="Teruyuki Ogawa" userId="eeac5d3d08453363" providerId="LiveId" clId="{514AD4ED-B037-46B6-833F-C70B15E67CC9}" dt="2024-07-30T04:49:26.419" v="720"/>
          <ac:spMkLst>
            <pc:docMk/>
            <pc:sldMk cId="833143439" sldId="350"/>
            <ac:spMk id="281" creationId="{B6F4ECE7-E1C2-75D8-D4E4-4745AC090C62}"/>
          </ac:spMkLst>
        </pc:spChg>
        <pc:spChg chg="add mod">
          <ac:chgData name="Teruyuki Ogawa" userId="eeac5d3d08453363" providerId="LiveId" clId="{514AD4ED-B037-46B6-833F-C70B15E67CC9}" dt="2024-07-30T04:49:26.419" v="720"/>
          <ac:spMkLst>
            <pc:docMk/>
            <pc:sldMk cId="833143439" sldId="350"/>
            <ac:spMk id="283" creationId="{E4C61943-1565-0386-FB1B-CD29D849FA88}"/>
          </ac:spMkLst>
        </pc:spChg>
        <pc:spChg chg="add mod">
          <ac:chgData name="Teruyuki Ogawa" userId="eeac5d3d08453363" providerId="LiveId" clId="{514AD4ED-B037-46B6-833F-C70B15E67CC9}" dt="2024-07-30T04:49:26.419" v="720"/>
          <ac:spMkLst>
            <pc:docMk/>
            <pc:sldMk cId="833143439" sldId="350"/>
            <ac:spMk id="285" creationId="{9FC4FBC4-2CE9-0A64-B413-C5859D2C48CF}"/>
          </ac:spMkLst>
        </pc:spChg>
        <pc:spChg chg="add mod">
          <ac:chgData name="Teruyuki Ogawa" userId="eeac5d3d08453363" providerId="LiveId" clId="{514AD4ED-B037-46B6-833F-C70B15E67CC9}" dt="2024-07-30T04:49:26.419" v="720"/>
          <ac:spMkLst>
            <pc:docMk/>
            <pc:sldMk cId="833143439" sldId="350"/>
            <ac:spMk id="286" creationId="{274C09C8-AEF1-EC42-E94E-49D675EB9081}"/>
          </ac:spMkLst>
        </pc:spChg>
        <pc:spChg chg="add mod">
          <ac:chgData name="Teruyuki Ogawa" userId="eeac5d3d08453363" providerId="LiveId" clId="{514AD4ED-B037-46B6-833F-C70B15E67CC9}" dt="2024-07-30T04:49:26.419" v="720"/>
          <ac:spMkLst>
            <pc:docMk/>
            <pc:sldMk cId="833143439" sldId="350"/>
            <ac:spMk id="287" creationId="{D9A46077-3163-FFF1-2031-4303CA31ECBD}"/>
          </ac:spMkLst>
        </pc:spChg>
        <pc:spChg chg="add mod">
          <ac:chgData name="Teruyuki Ogawa" userId="eeac5d3d08453363" providerId="LiveId" clId="{514AD4ED-B037-46B6-833F-C70B15E67CC9}" dt="2024-07-30T04:49:26.419" v="720"/>
          <ac:spMkLst>
            <pc:docMk/>
            <pc:sldMk cId="833143439" sldId="350"/>
            <ac:spMk id="288" creationId="{42B26D85-EB16-84E2-3404-F35B06A14F4F}"/>
          </ac:spMkLst>
        </pc:spChg>
        <pc:spChg chg="add mod">
          <ac:chgData name="Teruyuki Ogawa" userId="eeac5d3d08453363" providerId="LiveId" clId="{514AD4ED-B037-46B6-833F-C70B15E67CC9}" dt="2024-07-30T04:49:26.419" v="720"/>
          <ac:spMkLst>
            <pc:docMk/>
            <pc:sldMk cId="833143439" sldId="350"/>
            <ac:spMk id="289" creationId="{9096C073-00BC-457C-6809-3654219E305E}"/>
          </ac:spMkLst>
        </pc:spChg>
        <pc:spChg chg="add mod">
          <ac:chgData name="Teruyuki Ogawa" userId="eeac5d3d08453363" providerId="LiveId" clId="{514AD4ED-B037-46B6-833F-C70B15E67CC9}" dt="2024-07-30T04:49:26.419" v="720"/>
          <ac:spMkLst>
            <pc:docMk/>
            <pc:sldMk cId="833143439" sldId="350"/>
            <ac:spMk id="290" creationId="{7470346E-6400-09D4-25C0-01CE4C96096C}"/>
          </ac:spMkLst>
        </pc:spChg>
        <pc:spChg chg="add mod">
          <ac:chgData name="Teruyuki Ogawa" userId="eeac5d3d08453363" providerId="LiveId" clId="{514AD4ED-B037-46B6-833F-C70B15E67CC9}" dt="2024-07-30T04:49:26.419" v="720"/>
          <ac:spMkLst>
            <pc:docMk/>
            <pc:sldMk cId="833143439" sldId="350"/>
            <ac:spMk id="291" creationId="{5DDB8813-FC64-956A-C31C-1BA413F88150}"/>
          </ac:spMkLst>
        </pc:spChg>
        <pc:spChg chg="add mod">
          <ac:chgData name="Teruyuki Ogawa" userId="eeac5d3d08453363" providerId="LiveId" clId="{514AD4ED-B037-46B6-833F-C70B15E67CC9}" dt="2024-07-30T04:49:26.419" v="720"/>
          <ac:spMkLst>
            <pc:docMk/>
            <pc:sldMk cId="833143439" sldId="350"/>
            <ac:spMk id="292" creationId="{C50932D0-F2DD-E0ED-0D1C-EE2185BE7D69}"/>
          </ac:spMkLst>
        </pc:spChg>
        <pc:spChg chg="add mod">
          <ac:chgData name="Teruyuki Ogawa" userId="eeac5d3d08453363" providerId="LiveId" clId="{514AD4ED-B037-46B6-833F-C70B15E67CC9}" dt="2024-07-30T04:49:26.419" v="720"/>
          <ac:spMkLst>
            <pc:docMk/>
            <pc:sldMk cId="833143439" sldId="350"/>
            <ac:spMk id="293" creationId="{BD314996-49C6-9B4D-0D77-CFDF720A6D61}"/>
          </ac:spMkLst>
        </pc:spChg>
        <pc:spChg chg="add mod">
          <ac:chgData name="Teruyuki Ogawa" userId="eeac5d3d08453363" providerId="LiveId" clId="{514AD4ED-B037-46B6-833F-C70B15E67CC9}" dt="2024-07-30T04:49:26.419" v="720"/>
          <ac:spMkLst>
            <pc:docMk/>
            <pc:sldMk cId="833143439" sldId="350"/>
            <ac:spMk id="296" creationId="{81676861-86A0-02A3-0FAA-19A76E649238}"/>
          </ac:spMkLst>
        </pc:spChg>
        <pc:spChg chg="add mod">
          <ac:chgData name="Teruyuki Ogawa" userId="eeac5d3d08453363" providerId="LiveId" clId="{514AD4ED-B037-46B6-833F-C70B15E67CC9}" dt="2024-07-30T04:49:26.419" v="720"/>
          <ac:spMkLst>
            <pc:docMk/>
            <pc:sldMk cId="833143439" sldId="350"/>
            <ac:spMk id="297" creationId="{8BBC0471-F1A7-52EC-7357-E3BFD1392355}"/>
          </ac:spMkLst>
        </pc:spChg>
        <pc:spChg chg="add mod">
          <ac:chgData name="Teruyuki Ogawa" userId="eeac5d3d08453363" providerId="LiveId" clId="{514AD4ED-B037-46B6-833F-C70B15E67CC9}" dt="2024-07-30T04:49:26.419" v="720"/>
          <ac:spMkLst>
            <pc:docMk/>
            <pc:sldMk cId="833143439" sldId="350"/>
            <ac:spMk id="298" creationId="{0D54280C-7E8E-8330-9E5A-1AFB14782042}"/>
          </ac:spMkLst>
        </pc:spChg>
        <pc:spChg chg="add mod">
          <ac:chgData name="Teruyuki Ogawa" userId="eeac5d3d08453363" providerId="LiveId" clId="{514AD4ED-B037-46B6-833F-C70B15E67CC9}" dt="2024-07-30T04:49:26.419" v="720"/>
          <ac:spMkLst>
            <pc:docMk/>
            <pc:sldMk cId="833143439" sldId="350"/>
            <ac:spMk id="299" creationId="{EFFFCAAE-037E-6736-55DB-236FA61F9396}"/>
          </ac:spMkLst>
        </pc:spChg>
        <pc:spChg chg="add mod">
          <ac:chgData name="Teruyuki Ogawa" userId="eeac5d3d08453363" providerId="LiveId" clId="{514AD4ED-B037-46B6-833F-C70B15E67CC9}" dt="2024-07-30T04:49:26.419" v="720"/>
          <ac:spMkLst>
            <pc:docMk/>
            <pc:sldMk cId="833143439" sldId="350"/>
            <ac:spMk id="300" creationId="{B6453ADC-8E7A-CE89-C876-45E4769E8F01}"/>
          </ac:spMkLst>
        </pc:spChg>
        <pc:spChg chg="add mod">
          <ac:chgData name="Teruyuki Ogawa" userId="eeac5d3d08453363" providerId="LiveId" clId="{514AD4ED-B037-46B6-833F-C70B15E67CC9}" dt="2024-07-30T04:49:26.419" v="720"/>
          <ac:spMkLst>
            <pc:docMk/>
            <pc:sldMk cId="833143439" sldId="350"/>
            <ac:spMk id="301" creationId="{CBF05243-32DD-67F8-5464-F538E7BC6B35}"/>
          </ac:spMkLst>
        </pc:spChg>
        <pc:spChg chg="add mod">
          <ac:chgData name="Teruyuki Ogawa" userId="eeac5d3d08453363" providerId="LiveId" clId="{514AD4ED-B037-46B6-833F-C70B15E67CC9}" dt="2024-07-30T04:49:26.419" v="720"/>
          <ac:spMkLst>
            <pc:docMk/>
            <pc:sldMk cId="833143439" sldId="350"/>
            <ac:spMk id="302" creationId="{12EE88CE-94D4-6440-57AA-F0CAF09E381E}"/>
          </ac:spMkLst>
        </pc:spChg>
        <pc:spChg chg="add mod">
          <ac:chgData name="Teruyuki Ogawa" userId="eeac5d3d08453363" providerId="LiveId" clId="{514AD4ED-B037-46B6-833F-C70B15E67CC9}" dt="2024-07-30T04:49:26.419" v="720"/>
          <ac:spMkLst>
            <pc:docMk/>
            <pc:sldMk cId="833143439" sldId="350"/>
            <ac:spMk id="304" creationId="{2EDCD8ED-471D-84B4-9533-0E76F1FCCA8D}"/>
          </ac:spMkLst>
        </pc:spChg>
        <pc:spChg chg="add mod">
          <ac:chgData name="Teruyuki Ogawa" userId="eeac5d3d08453363" providerId="LiveId" clId="{514AD4ED-B037-46B6-833F-C70B15E67CC9}" dt="2024-07-30T04:49:26.419" v="720"/>
          <ac:spMkLst>
            <pc:docMk/>
            <pc:sldMk cId="833143439" sldId="350"/>
            <ac:spMk id="305" creationId="{7D11029D-9D9F-B5B6-2DD4-A5FF684D5233}"/>
          </ac:spMkLst>
        </pc:spChg>
        <pc:spChg chg="add mod">
          <ac:chgData name="Teruyuki Ogawa" userId="eeac5d3d08453363" providerId="LiveId" clId="{514AD4ED-B037-46B6-833F-C70B15E67CC9}" dt="2024-07-30T04:49:26.419" v="720"/>
          <ac:spMkLst>
            <pc:docMk/>
            <pc:sldMk cId="833143439" sldId="350"/>
            <ac:spMk id="306" creationId="{B3EFE56E-3540-2724-AD75-62CC85159A57}"/>
          </ac:spMkLst>
        </pc:spChg>
        <pc:spChg chg="add mod">
          <ac:chgData name="Teruyuki Ogawa" userId="eeac5d3d08453363" providerId="LiveId" clId="{514AD4ED-B037-46B6-833F-C70B15E67CC9}" dt="2024-07-30T04:49:26.419" v="720"/>
          <ac:spMkLst>
            <pc:docMk/>
            <pc:sldMk cId="833143439" sldId="350"/>
            <ac:spMk id="308" creationId="{7AD97EDD-7040-D584-060A-03085B4FEB66}"/>
          </ac:spMkLst>
        </pc:spChg>
        <pc:spChg chg="add mod">
          <ac:chgData name="Teruyuki Ogawa" userId="eeac5d3d08453363" providerId="LiveId" clId="{514AD4ED-B037-46B6-833F-C70B15E67CC9}" dt="2024-07-30T04:49:26.419" v="720"/>
          <ac:spMkLst>
            <pc:docMk/>
            <pc:sldMk cId="833143439" sldId="350"/>
            <ac:spMk id="309" creationId="{AAB7BE15-2302-2A1E-8573-835C0D710781}"/>
          </ac:spMkLst>
        </pc:spChg>
        <pc:spChg chg="mod">
          <ac:chgData name="Teruyuki Ogawa" userId="eeac5d3d08453363" providerId="LiveId" clId="{514AD4ED-B037-46B6-833F-C70B15E67CC9}" dt="2024-07-30T04:49:26.419" v="720"/>
          <ac:spMkLst>
            <pc:docMk/>
            <pc:sldMk cId="833143439" sldId="350"/>
            <ac:spMk id="311" creationId="{8A5F26F1-7ED3-BA2A-2435-FDFDB4078BFC}"/>
          </ac:spMkLst>
        </pc:spChg>
        <pc:spChg chg="add mod">
          <ac:chgData name="Teruyuki Ogawa" userId="eeac5d3d08453363" providerId="LiveId" clId="{514AD4ED-B037-46B6-833F-C70B15E67CC9}" dt="2024-07-30T04:49:26.419" v="720"/>
          <ac:spMkLst>
            <pc:docMk/>
            <pc:sldMk cId="833143439" sldId="350"/>
            <ac:spMk id="313" creationId="{0A5EB9EE-F7C4-3368-4031-EBBF06F1AEE7}"/>
          </ac:spMkLst>
        </pc:spChg>
        <pc:spChg chg="add mod">
          <ac:chgData name="Teruyuki Ogawa" userId="eeac5d3d08453363" providerId="LiveId" clId="{514AD4ED-B037-46B6-833F-C70B15E67CC9}" dt="2024-07-30T04:49:26.419" v="720"/>
          <ac:spMkLst>
            <pc:docMk/>
            <pc:sldMk cId="833143439" sldId="350"/>
            <ac:spMk id="315" creationId="{6F944B0D-F5B1-6AD3-9C7E-0571096262A2}"/>
          </ac:spMkLst>
        </pc:spChg>
        <pc:spChg chg="add mod">
          <ac:chgData name="Teruyuki Ogawa" userId="eeac5d3d08453363" providerId="LiveId" clId="{514AD4ED-B037-46B6-833F-C70B15E67CC9}" dt="2024-07-30T04:49:26.419" v="720"/>
          <ac:spMkLst>
            <pc:docMk/>
            <pc:sldMk cId="833143439" sldId="350"/>
            <ac:spMk id="316" creationId="{8177C902-990A-6058-4EDA-5D964A42D321}"/>
          </ac:spMkLst>
        </pc:spChg>
        <pc:spChg chg="add mod">
          <ac:chgData name="Teruyuki Ogawa" userId="eeac5d3d08453363" providerId="LiveId" clId="{514AD4ED-B037-46B6-833F-C70B15E67CC9}" dt="2024-07-30T04:49:26.419" v="720"/>
          <ac:spMkLst>
            <pc:docMk/>
            <pc:sldMk cId="833143439" sldId="350"/>
            <ac:spMk id="317" creationId="{BFB6C262-E3AB-F46B-403B-D080D5BB354C}"/>
          </ac:spMkLst>
        </pc:spChg>
        <pc:spChg chg="add mod">
          <ac:chgData name="Teruyuki Ogawa" userId="eeac5d3d08453363" providerId="LiveId" clId="{514AD4ED-B037-46B6-833F-C70B15E67CC9}" dt="2024-07-30T04:49:26.419" v="720"/>
          <ac:spMkLst>
            <pc:docMk/>
            <pc:sldMk cId="833143439" sldId="350"/>
            <ac:spMk id="319" creationId="{9426FD64-85CC-84B2-CABE-A922DF8C50DF}"/>
          </ac:spMkLst>
        </pc:spChg>
        <pc:spChg chg="add mod">
          <ac:chgData name="Teruyuki Ogawa" userId="eeac5d3d08453363" providerId="LiveId" clId="{514AD4ED-B037-46B6-833F-C70B15E67CC9}" dt="2024-07-30T04:49:26.419" v="720"/>
          <ac:spMkLst>
            <pc:docMk/>
            <pc:sldMk cId="833143439" sldId="350"/>
            <ac:spMk id="320" creationId="{A9A8B751-A38F-E3F5-CDF0-405D35821A28}"/>
          </ac:spMkLst>
        </pc:spChg>
        <pc:spChg chg="mod">
          <ac:chgData name="Teruyuki Ogawa" userId="eeac5d3d08453363" providerId="LiveId" clId="{514AD4ED-B037-46B6-833F-C70B15E67CC9}" dt="2024-07-30T04:49:26.419" v="720"/>
          <ac:spMkLst>
            <pc:docMk/>
            <pc:sldMk cId="833143439" sldId="350"/>
            <ac:spMk id="322" creationId="{58CBCCDA-D8DC-71AA-EAAE-B82EBCAFDD6F}"/>
          </ac:spMkLst>
        </pc:spChg>
        <pc:spChg chg="add mod">
          <ac:chgData name="Teruyuki Ogawa" userId="eeac5d3d08453363" providerId="LiveId" clId="{514AD4ED-B037-46B6-833F-C70B15E67CC9}" dt="2024-07-30T04:49:26.419" v="720"/>
          <ac:spMkLst>
            <pc:docMk/>
            <pc:sldMk cId="833143439" sldId="350"/>
            <ac:spMk id="324" creationId="{49599DF7-D7D5-CDAD-B9C7-54B2F8664699}"/>
          </ac:spMkLst>
        </pc:spChg>
        <pc:spChg chg="add mod">
          <ac:chgData name="Teruyuki Ogawa" userId="eeac5d3d08453363" providerId="LiveId" clId="{514AD4ED-B037-46B6-833F-C70B15E67CC9}" dt="2024-07-30T04:49:26.419" v="720"/>
          <ac:spMkLst>
            <pc:docMk/>
            <pc:sldMk cId="833143439" sldId="350"/>
            <ac:spMk id="325" creationId="{80740C19-0535-E303-4515-68D2C98182BD}"/>
          </ac:spMkLst>
        </pc:spChg>
        <pc:spChg chg="add mod">
          <ac:chgData name="Teruyuki Ogawa" userId="eeac5d3d08453363" providerId="LiveId" clId="{514AD4ED-B037-46B6-833F-C70B15E67CC9}" dt="2024-07-30T04:49:26.419" v="720"/>
          <ac:spMkLst>
            <pc:docMk/>
            <pc:sldMk cId="833143439" sldId="350"/>
            <ac:spMk id="326" creationId="{419C33FB-F0CE-926A-9D38-C58E8D7AA982}"/>
          </ac:spMkLst>
        </pc:spChg>
        <pc:spChg chg="add mod">
          <ac:chgData name="Teruyuki Ogawa" userId="eeac5d3d08453363" providerId="LiveId" clId="{514AD4ED-B037-46B6-833F-C70B15E67CC9}" dt="2024-07-30T04:49:26.419" v="720"/>
          <ac:spMkLst>
            <pc:docMk/>
            <pc:sldMk cId="833143439" sldId="350"/>
            <ac:spMk id="327" creationId="{6C34228A-F1D1-B4AE-BBE9-961F06084A35}"/>
          </ac:spMkLst>
        </pc:spChg>
        <pc:spChg chg="add mod">
          <ac:chgData name="Teruyuki Ogawa" userId="eeac5d3d08453363" providerId="LiveId" clId="{514AD4ED-B037-46B6-833F-C70B15E67CC9}" dt="2024-07-30T04:49:26.419" v="720"/>
          <ac:spMkLst>
            <pc:docMk/>
            <pc:sldMk cId="833143439" sldId="350"/>
            <ac:spMk id="329" creationId="{931B1DBE-48BC-5D34-3C74-930097CF7B2E}"/>
          </ac:spMkLst>
        </pc:spChg>
        <pc:spChg chg="add mod">
          <ac:chgData name="Teruyuki Ogawa" userId="eeac5d3d08453363" providerId="LiveId" clId="{514AD4ED-B037-46B6-833F-C70B15E67CC9}" dt="2024-07-30T04:49:26.419" v="720"/>
          <ac:spMkLst>
            <pc:docMk/>
            <pc:sldMk cId="833143439" sldId="350"/>
            <ac:spMk id="330" creationId="{74AB746E-0E1E-8C09-00D9-3B354580FAB4}"/>
          </ac:spMkLst>
        </pc:spChg>
        <pc:spChg chg="mod">
          <ac:chgData name="Teruyuki Ogawa" userId="eeac5d3d08453363" providerId="LiveId" clId="{514AD4ED-B037-46B6-833F-C70B15E67CC9}" dt="2024-07-30T04:49:26.419" v="720"/>
          <ac:spMkLst>
            <pc:docMk/>
            <pc:sldMk cId="833143439" sldId="350"/>
            <ac:spMk id="332" creationId="{E2E6146A-54A0-7130-1FFA-97BC722E9E27}"/>
          </ac:spMkLst>
        </pc:spChg>
        <pc:spChg chg="add mod">
          <ac:chgData name="Teruyuki Ogawa" userId="eeac5d3d08453363" providerId="LiveId" clId="{514AD4ED-B037-46B6-833F-C70B15E67CC9}" dt="2024-07-30T04:49:26.419" v="720"/>
          <ac:spMkLst>
            <pc:docMk/>
            <pc:sldMk cId="833143439" sldId="350"/>
            <ac:spMk id="334" creationId="{34A86154-7808-ACB1-732D-72349CEBCA6C}"/>
          </ac:spMkLst>
        </pc:spChg>
        <pc:spChg chg="add mod">
          <ac:chgData name="Teruyuki Ogawa" userId="eeac5d3d08453363" providerId="LiveId" clId="{514AD4ED-B037-46B6-833F-C70B15E67CC9}" dt="2024-07-30T04:49:26.419" v="720"/>
          <ac:spMkLst>
            <pc:docMk/>
            <pc:sldMk cId="833143439" sldId="350"/>
            <ac:spMk id="335" creationId="{8F67230D-045D-912F-7AC5-685B318AE38C}"/>
          </ac:spMkLst>
        </pc:spChg>
        <pc:spChg chg="add mod">
          <ac:chgData name="Teruyuki Ogawa" userId="eeac5d3d08453363" providerId="LiveId" clId="{514AD4ED-B037-46B6-833F-C70B15E67CC9}" dt="2024-07-30T04:49:26.419" v="720"/>
          <ac:spMkLst>
            <pc:docMk/>
            <pc:sldMk cId="833143439" sldId="350"/>
            <ac:spMk id="339" creationId="{C52CB713-C889-93FE-8D52-46DBEDB0D996}"/>
          </ac:spMkLst>
        </pc:spChg>
        <pc:spChg chg="add mod">
          <ac:chgData name="Teruyuki Ogawa" userId="eeac5d3d08453363" providerId="LiveId" clId="{514AD4ED-B037-46B6-833F-C70B15E67CC9}" dt="2024-07-30T04:49:26.419" v="720"/>
          <ac:spMkLst>
            <pc:docMk/>
            <pc:sldMk cId="833143439" sldId="350"/>
            <ac:spMk id="342" creationId="{3C4A5993-1816-B851-618F-8973129B58D8}"/>
          </ac:spMkLst>
        </pc:spChg>
        <pc:spChg chg="add mod">
          <ac:chgData name="Teruyuki Ogawa" userId="eeac5d3d08453363" providerId="LiveId" clId="{514AD4ED-B037-46B6-833F-C70B15E67CC9}" dt="2024-07-30T04:49:26.419" v="720"/>
          <ac:spMkLst>
            <pc:docMk/>
            <pc:sldMk cId="833143439" sldId="350"/>
            <ac:spMk id="343" creationId="{9565A694-7F2E-CC7E-581A-25A300EE1A0A}"/>
          </ac:spMkLst>
        </pc:spChg>
        <pc:spChg chg="add mod">
          <ac:chgData name="Teruyuki Ogawa" userId="eeac5d3d08453363" providerId="LiveId" clId="{514AD4ED-B037-46B6-833F-C70B15E67CC9}" dt="2024-07-30T04:49:26.419" v="720"/>
          <ac:spMkLst>
            <pc:docMk/>
            <pc:sldMk cId="833143439" sldId="350"/>
            <ac:spMk id="345" creationId="{BEAC55CC-7DCF-F0D4-CE38-612F19C7D3ED}"/>
          </ac:spMkLst>
        </pc:spChg>
        <pc:spChg chg="add mod">
          <ac:chgData name="Teruyuki Ogawa" userId="eeac5d3d08453363" providerId="LiveId" clId="{514AD4ED-B037-46B6-833F-C70B15E67CC9}" dt="2024-07-30T04:49:26.419" v="720"/>
          <ac:spMkLst>
            <pc:docMk/>
            <pc:sldMk cId="833143439" sldId="350"/>
            <ac:spMk id="347" creationId="{64BCA8C1-8B4D-B22F-FA9F-B7DDE7DB7EC7}"/>
          </ac:spMkLst>
        </pc:spChg>
        <pc:spChg chg="add mod">
          <ac:chgData name="Teruyuki Ogawa" userId="eeac5d3d08453363" providerId="LiveId" clId="{514AD4ED-B037-46B6-833F-C70B15E67CC9}" dt="2024-07-30T04:49:26.419" v="720"/>
          <ac:spMkLst>
            <pc:docMk/>
            <pc:sldMk cId="833143439" sldId="350"/>
            <ac:spMk id="348" creationId="{A3F9AEAD-1613-867A-5907-546FEB5A37ED}"/>
          </ac:spMkLst>
        </pc:spChg>
        <pc:spChg chg="add mod">
          <ac:chgData name="Teruyuki Ogawa" userId="eeac5d3d08453363" providerId="LiveId" clId="{514AD4ED-B037-46B6-833F-C70B15E67CC9}" dt="2024-07-30T04:49:26.419" v="720"/>
          <ac:spMkLst>
            <pc:docMk/>
            <pc:sldMk cId="833143439" sldId="350"/>
            <ac:spMk id="349" creationId="{5BCA3C4A-E028-3ADD-C458-07BFA9F25015}"/>
          </ac:spMkLst>
        </pc:spChg>
        <pc:spChg chg="add mod">
          <ac:chgData name="Teruyuki Ogawa" userId="eeac5d3d08453363" providerId="LiveId" clId="{514AD4ED-B037-46B6-833F-C70B15E67CC9}" dt="2024-07-30T04:49:26.419" v="720"/>
          <ac:spMkLst>
            <pc:docMk/>
            <pc:sldMk cId="833143439" sldId="350"/>
            <ac:spMk id="350" creationId="{E9199E7E-B56A-DF6C-4A03-98EE63B97F3F}"/>
          </ac:spMkLst>
        </pc:spChg>
        <pc:spChg chg="add mod">
          <ac:chgData name="Teruyuki Ogawa" userId="eeac5d3d08453363" providerId="LiveId" clId="{514AD4ED-B037-46B6-833F-C70B15E67CC9}" dt="2024-07-30T04:49:26.419" v="720"/>
          <ac:spMkLst>
            <pc:docMk/>
            <pc:sldMk cId="833143439" sldId="350"/>
            <ac:spMk id="351" creationId="{AA4F9F49-9A3B-F06D-C799-B8B5E3B65330}"/>
          </ac:spMkLst>
        </pc:spChg>
        <pc:spChg chg="add mod">
          <ac:chgData name="Teruyuki Ogawa" userId="eeac5d3d08453363" providerId="LiveId" clId="{514AD4ED-B037-46B6-833F-C70B15E67CC9}" dt="2024-07-30T04:49:26.419" v="720"/>
          <ac:spMkLst>
            <pc:docMk/>
            <pc:sldMk cId="833143439" sldId="350"/>
            <ac:spMk id="352" creationId="{9B4A771C-2EFF-3A4D-44E0-7F1F27CABDB0}"/>
          </ac:spMkLst>
        </pc:spChg>
        <pc:spChg chg="add mod">
          <ac:chgData name="Teruyuki Ogawa" userId="eeac5d3d08453363" providerId="LiveId" clId="{514AD4ED-B037-46B6-833F-C70B15E67CC9}" dt="2024-07-30T04:49:26.419" v="720"/>
          <ac:spMkLst>
            <pc:docMk/>
            <pc:sldMk cId="833143439" sldId="350"/>
            <ac:spMk id="353" creationId="{86E00D29-011F-667A-AAEE-A226D5963C5E}"/>
          </ac:spMkLst>
        </pc:spChg>
        <pc:spChg chg="add mod">
          <ac:chgData name="Teruyuki Ogawa" userId="eeac5d3d08453363" providerId="LiveId" clId="{514AD4ED-B037-46B6-833F-C70B15E67CC9}" dt="2024-07-30T04:49:26.419" v="720"/>
          <ac:spMkLst>
            <pc:docMk/>
            <pc:sldMk cId="833143439" sldId="350"/>
            <ac:spMk id="354" creationId="{8F88FE4B-FBC9-7DAF-D0AD-529C9BF528A9}"/>
          </ac:spMkLst>
        </pc:spChg>
        <pc:spChg chg="add mod">
          <ac:chgData name="Teruyuki Ogawa" userId="eeac5d3d08453363" providerId="LiveId" clId="{514AD4ED-B037-46B6-833F-C70B15E67CC9}" dt="2024-07-30T04:49:26.419" v="720"/>
          <ac:spMkLst>
            <pc:docMk/>
            <pc:sldMk cId="833143439" sldId="350"/>
            <ac:spMk id="355" creationId="{542DC4B2-C2DB-17E7-4CCD-F0EB10537345}"/>
          </ac:spMkLst>
        </pc:spChg>
        <pc:spChg chg="add mod">
          <ac:chgData name="Teruyuki Ogawa" userId="eeac5d3d08453363" providerId="LiveId" clId="{514AD4ED-B037-46B6-833F-C70B15E67CC9}" dt="2024-07-30T04:49:26.419" v="720"/>
          <ac:spMkLst>
            <pc:docMk/>
            <pc:sldMk cId="833143439" sldId="350"/>
            <ac:spMk id="356" creationId="{D6E6811B-CF97-9C90-8261-583AD177F959}"/>
          </ac:spMkLst>
        </pc:spChg>
        <pc:spChg chg="add mod">
          <ac:chgData name="Teruyuki Ogawa" userId="eeac5d3d08453363" providerId="LiveId" clId="{514AD4ED-B037-46B6-833F-C70B15E67CC9}" dt="2024-07-30T04:49:26.419" v="720"/>
          <ac:spMkLst>
            <pc:docMk/>
            <pc:sldMk cId="833143439" sldId="350"/>
            <ac:spMk id="357" creationId="{B64F45E2-6DE1-CFC6-A7A4-8E9FB3C94458}"/>
          </ac:spMkLst>
        </pc:spChg>
        <pc:spChg chg="add mod">
          <ac:chgData name="Teruyuki Ogawa" userId="eeac5d3d08453363" providerId="LiveId" clId="{514AD4ED-B037-46B6-833F-C70B15E67CC9}" dt="2024-07-30T04:49:26.419" v="720"/>
          <ac:spMkLst>
            <pc:docMk/>
            <pc:sldMk cId="833143439" sldId="350"/>
            <ac:spMk id="358" creationId="{CCA795AC-26F2-541C-96CA-CC5B878CC0FE}"/>
          </ac:spMkLst>
        </pc:spChg>
        <pc:spChg chg="add mod">
          <ac:chgData name="Teruyuki Ogawa" userId="eeac5d3d08453363" providerId="LiveId" clId="{514AD4ED-B037-46B6-833F-C70B15E67CC9}" dt="2024-07-30T04:49:26.419" v="720"/>
          <ac:spMkLst>
            <pc:docMk/>
            <pc:sldMk cId="833143439" sldId="350"/>
            <ac:spMk id="359" creationId="{3F48A832-F2B8-16F4-EB4E-881B54613922}"/>
          </ac:spMkLst>
        </pc:spChg>
        <pc:spChg chg="add mod">
          <ac:chgData name="Teruyuki Ogawa" userId="eeac5d3d08453363" providerId="LiveId" clId="{514AD4ED-B037-46B6-833F-C70B15E67CC9}" dt="2024-07-30T04:49:26.419" v="720"/>
          <ac:spMkLst>
            <pc:docMk/>
            <pc:sldMk cId="833143439" sldId="350"/>
            <ac:spMk id="360" creationId="{A9A3AEDA-B637-09BB-8EE7-27DA661A3698}"/>
          </ac:spMkLst>
        </pc:spChg>
        <pc:spChg chg="add mod">
          <ac:chgData name="Teruyuki Ogawa" userId="eeac5d3d08453363" providerId="LiveId" clId="{514AD4ED-B037-46B6-833F-C70B15E67CC9}" dt="2024-07-30T04:49:26.419" v="720"/>
          <ac:spMkLst>
            <pc:docMk/>
            <pc:sldMk cId="833143439" sldId="350"/>
            <ac:spMk id="361" creationId="{8902DB17-2F6C-EEB0-5A7F-3005C47BEB6E}"/>
          </ac:spMkLst>
        </pc:spChg>
        <pc:spChg chg="add mod">
          <ac:chgData name="Teruyuki Ogawa" userId="eeac5d3d08453363" providerId="LiveId" clId="{514AD4ED-B037-46B6-833F-C70B15E67CC9}" dt="2024-07-30T04:49:26.419" v="720"/>
          <ac:spMkLst>
            <pc:docMk/>
            <pc:sldMk cId="833143439" sldId="350"/>
            <ac:spMk id="362" creationId="{32D0A025-8A74-FE01-7D29-BF53CF7784C6}"/>
          </ac:spMkLst>
        </pc:spChg>
        <pc:spChg chg="add mod">
          <ac:chgData name="Teruyuki Ogawa" userId="eeac5d3d08453363" providerId="LiveId" clId="{514AD4ED-B037-46B6-833F-C70B15E67CC9}" dt="2024-07-30T04:49:26.419" v="720"/>
          <ac:spMkLst>
            <pc:docMk/>
            <pc:sldMk cId="833143439" sldId="350"/>
            <ac:spMk id="363" creationId="{DE805B2C-3E6A-B7BD-5FEA-69D0B63D1C88}"/>
          </ac:spMkLst>
        </pc:spChg>
        <pc:spChg chg="add mod">
          <ac:chgData name="Teruyuki Ogawa" userId="eeac5d3d08453363" providerId="LiveId" clId="{514AD4ED-B037-46B6-833F-C70B15E67CC9}" dt="2024-07-30T04:49:26.419" v="720"/>
          <ac:spMkLst>
            <pc:docMk/>
            <pc:sldMk cId="833143439" sldId="350"/>
            <ac:spMk id="364" creationId="{62E84007-618C-2162-1CFE-799C4FC796BE}"/>
          </ac:spMkLst>
        </pc:spChg>
        <pc:spChg chg="add mod">
          <ac:chgData name="Teruyuki Ogawa" userId="eeac5d3d08453363" providerId="LiveId" clId="{514AD4ED-B037-46B6-833F-C70B15E67CC9}" dt="2024-07-30T04:49:26.419" v="720"/>
          <ac:spMkLst>
            <pc:docMk/>
            <pc:sldMk cId="833143439" sldId="350"/>
            <ac:spMk id="365" creationId="{DDDCBAFA-3880-3AB0-D9E8-595A312FEFE5}"/>
          </ac:spMkLst>
        </pc:spChg>
        <pc:spChg chg="add mod">
          <ac:chgData name="Teruyuki Ogawa" userId="eeac5d3d08453363" providerId="LiveId" clId="{514AD4ED-B037-46B6-833F-C70B15E67CC9}" dt="2024-07-30T04:49:26.419" v="720"/>
          <ac:spMkLst>
            <pc:docMk/>
            <pc:sldMk cId="833143439" sldId="350"/>
            <ac:spMk id="366" creationId="{61DA893C-0F61-F7D1-0CD2-F307F4B7B053}"/>
          </ac:spMkLst>
        </pc:spChg>
        <pc:spChg chg="add mod">
          <ac:chgData name="Teruyuki Ogawa" userId="eeac5d3d08453363" providerId="LiveId" clId="{514AD4ED-B037-46B6-833F-C70B15E67CC9}" dt="2024-07-30T04:49:26.419" v="720"/>
          <ac:spMkLst>
            <pc:docMk/>
            <pc:sldMk cId="833143439" sldId="350"/>
            <ac:spMk id="367" creationId="{67123513-C410-EB0D-E23E-4319FA2282F2}"/>
          </ac:spMkLst>
        </pc:spChg>
        <pc:spChg chg="add mod">
          <ac:chgData name="Teruyuki Ogawa" userId="eeac5d3d08453363" providerId="LiveId" clId="{514AD4ED-B037-46B6-833F-C70B15E67CC9}" dt="2024-07-30T04:49:26.419" v="720"/>
          <ac:spMkLst>
            <pc:docMk/>
            <pc:sldMk cId="833143439" sldId="350"/>
            <ac:spMk id="368" creationId="{964128DB-0DA2-8685-2213-841D9C025686}"/>
          </ac:spMkLst>
        </pc:spChg>
        <pc:spChg chg="add mod">
          <ac:chgData name="Teruyuki Ogawa" userId="eeac5d3d08453363" providerId="LiveId" clId="{514AD4ED-B037-46B6-833F-C70B15E67CC9}" dt="2024-07-30T04:49:26.419" v="720"/>
          <ac:spMkLst>
            <pc:docMk/>
            <pc:sldMk cId="833143439" sldId="350"/>
            <ac:spMk id="369" creationId="{006A277E-E983-57EC-6AB5-198ABCE544D3}"/>
          </ac:spMkLst>
        </pc:spChg>
        <pc:spChg chg="mod">
          <ac:chgData name="Teruyuki Ogawa" userId="eeac5d3d08453363" providerId="LiveId" clId="{514AD4ED-B037-46B6-833F-C70B15E67CC9}" dt="2024-07-30T04:49:26.419" v="720"/>
          <ac:spMkLst>
            <pc:docMk/>
            <pc:sldMk cId="833143439" sldId="350"/>
            <ac:spMk id="371" creationId="{78561B7B-AC85-C141-D466-B313F6A6711D}"/>
          </ac:spMkLst>
        </pc:spChg>
        <pc:spChg chg="mod">
          <ac:chgData name="Teruyuki Ogawa" userId="eeac5d3d08453363" providerId="LiveId" clId="{514AD4ED-B037-46B6-833F-C70B15E67CC9}" dt="2024-07-30T04:49:26.419" v="720"/>
          <ac:spMkLst>
            <pc:docMk/>
            <pc:sldMk cId="833143439" sldId="350"/>
            <ac:spMk id="372" creationId="{F002A1B3-B4C2-26D5-FA72-613607CBAF4C}"/>
          </ac:spMkLst>
        </pc:spChg>
        <pc:spChg chg="mod">
          <ac:chgData name="Teruyuki Ogawa" userId="eeac5d3d08453363" providerId="LiveId" clId="{514AD4ED-B037-46B6-833F-C70B15E67CC9}" dt="2024-07-30T04:49:26.419" v="720"/>
          <ac:spMkLst>
            <pc:docMk/>
            <pc:sldMk cId="833143439" sldId="350"/>
            <ac:spMk id="375" creationId="{5A16B8E5-029E-4E72-19C1-9B41BCCB499C}"/>
          </ac:spMkLst>
        </pc:spChg>
        <pc:spChg chg="mod">
          <ac:chgData name="Teruyuki Ogawa" userId="eeac5d3d08453363" providerId="LiveId" clId="{514AD4ED-B037-46B6-833F-C70B15E67CC9}" dt="2024-07-30T04:49:26.419" v="720"/>
          <ac:spMkLst>
            <pc:docMk/>
            <pc:sldMk cId="833143439" sldId="350"/>
            <ac:spMk id="376" creationId="{426876A0-2D4A-C811-D909-135DC1043BE4}"/>
          </ac:spMkLst>
        </pc:spChg>
        <pc:spChg chg="add mod">
          <ac:chgData name="Teruyuki Ogawa" userId="eeac5d3d08453363" providerId="LiveId" clId="{514AD4ED-B037-46B6-833F-C70B15E67CC9}" dt="2024-07-30T04:49:26.419" v="720"/>
          <ac:spMkLst>
            <pc:docMk/>
            <pc:sldMk cId="833143439" sldId="350"/>
            <ac:spMk id="378" creationId="{7CE354C8-03D8-38C2-8E0F-4ACD3CD08A1F}"/>
          </ac:spMkLst>
        </pc:spChg>
        <pc:spChg chg="add mod">
          <ac:chgData name="Teruyuki Ogawa" userId="eeac5d3d08453363" providerId="LiveId" clId="{514AD4ED-B037-46B6-833F-C70B15E67CC9}" dt="2024-07-30T04:49:26.419" v="720"/>
          <ac:spMkLst>
            <pc:docMk/>
            <pc:sldMk cId="833143439" sldId="350"/>
            <ac:spMk id="379" creationId="{6E4AA3E7-933C-CE6E-2FA9-8355B4CCF841}"/>
          </ac:spMkLst>
        </pc:spChg>
        <pc:spChg chg="mod">
          <ac:chgData name="Teruyuki Ogawa" userId="eeac5d3d08453363" providerId="LiveId" clId="{514AD4ED-B037-46B6-833F-C70B15E67CC9}" dt="2024-07-30T04:49:26.419" v="720"/>
          <ac:spMkLst>
            <pc:docMk/>
            <pc:sldMk cId="833143439" sldId="350"/>
            <ac:spMk id="381" creationId="{BEE91754-41BB-C434-18BB-F86D045333A3}"/>
          </ac:spMkLst>
        </pc:spChg>
        <pc:spChg chg="add mod">
          <ac:chgData name="Teruyuki Ogawa" userId="eeac5d3d08453363" providerId="LiveId" clId="{514AD4ED-B037-46B6-833F-C70B15E67CC9}" dt="2024-07-30T04:49:26.419" v="720"/>
          <ac:spMkLst>
            <pc:docMk/>
            <pc:sldMk cId="833143439" sldId="350"/>
            <ac:spMk id="383" creationId="{965887DD-8771-C1C7-5A57-0F6DD203534A}"/>
          </ac:spMkLst>
        </pc:spChg>
        <pc:spChg chg="add mod">
          <ac:chgData name="Teruyuki Ogawa" userId="eeac5d3d08453363" providerId="LiveId" clId="{514AD4ED-B037-46B6-833F-C70B15E67CC9}" dt="2024-07-30T04:49:26.419" v="720"/>
          <ac:spMkLst>
            <pc:docMk/>
            <pc:sldMk cId="833143439" sldId="350"/>
            <ac:spMk id="384" creationId="{B650B077-EE2E-4D41-5375-A9CE571A2AE3}"/>
          </ac:spMkLst>
        </pc:spChg>
        <pc:spChg chg="add mod">
          <ac:chgData name="Teruyuki Ogawa" userId="eeac5d3d08453363" providerId="LiveId" clId="{514AD4ED-B037-46B6-833F-C70B15E67CC9}" dt="2024-07-30T04:49:26.419" v="720"/>
          <ac:spMkLst>
            <pc:docMk/>
            <pc:sldMk cId="833143439" sldId="350"/>
            <ac:spMk id="385" creationId="{53E08767-D3A4-AC4F-FD80-AAEDBE685186}"/>
          </ac:spMkLst>
        </pc:spChg>
        <pc:spChg chg="add mod">
          <ac:chgData name="Teruyuki Ogawa" userId="eeac5d3d08453363" providerId="LiveId" clId="{514AD4ED-B037-46B6-833F-C70B15E67CC9}" dt="2024-07-30T04:49:26.419" v="720"/>
          <ac:spMkLst>
            <pc:docMk/>
            <pc:sldMk cId="833143439" sldId="350"/>
            <ac:spMk id="386" creationId="{AE16A85C-2BD9-2BF2-7FE0-3F0EB2437A2E}"/>
          </ac:spMkLst>
        </pc:spChg>
        <pc:spChg chg="mod">
          <ac:chgData name="Teruyuki Ogawa" userId="eeac5d3d08453363" providerId="LiveId" clId="{514AD4ED-B037-46B6-833F-C70B15E67CC9}" dt="2024-07-30T04:49:26.419" v="720"/>
          <ac:spMkLst>
            <pc:docMk/>
            <pc:sldMk cId="833143439" sldId="350"/>
            <ac:spMk id="388" creationId="{9F9E63A8-32A5-7110-58F3-09A7AF3CA39E}"/>
          </ac:spMkLst>
        </pc:spChg>
        <pc:spChg chg="add mod">
          <ac:chgData name="Teruyuki Ogawa" userId="eeac5d3d08453363" providerId="LiveId" clId="{514AD4ED-B037-46B6-833F-C70B15E67CC9}" dt="2024-07-30T04:49:26.419" v="720"/>
          <ac:spMkLst>
            <pc:docMk/>
            <pc:sldMk cId="833143439" sldId="350"/>
            <ac:spMk id="390" creationId="{3FE84553-8554-D031-71DB-B62F215E4895}"/>
          </ac:spMkLst>
        </pc:spChg>
        <pc:spChg chg="add mod">
          <ac:chgData name="Teruyuki Ogawa" userId="eeac5d3d08453363" providerId="LiveId" clId="{514AD4ED-B037-46B6-833F-C70B15E67CC9}" dt="2024-07-30T04:49:26.419" v="720"/>
          <ac:spMkLst>
            <pc:docMk/>
            <pc:sldMk cId="833143439" sldId="350"/>
            <ac:spMk id="391" creationId="{63F84504-7B28-4C42-7505-22CBC805B641}"/>
          </ac:spMkLst>
        </pc:spChg>
        <pc:spChg chg="mod">
          <ac:chgData name="Teruyuki Ogawa" userId="eeac5d3d08453363" providerId="LiveId" clId="{514AD4ED-B037-46B6-833F-C70B15E67CC9}" dt="2024-07-30T04:49:26.419" v="720"/>
          <ac:spMkLst>
            <pc:docMk/>
            <pc:sldMk cId="833143439" sldId="350"/>
            <ac:spMk id="393" creationId="{1682A72B-6A20-2EA1-DD55-93EA9D7EF2C9}"/>
          </ac:spMkLst>
        </pc:spChg>
        <pc:spChg chg="add mod">
          <ac:chgData name="Teruyuki Ogawa" userId="eeac5d3d08453363" providerId="LiveId" clId="{514AD4ED-B037-46B6-833F-C70B15E67CC9}" dt="2024-07-30T04:49:26.419" v="720"/>
          <ac:spMkLst>
            <pc:docMk/>
            <pc:sldMk cId="833143439" sldId="350"/>
            <ac:spMk id="395" creationId="{87A83DAB-889A-116D-5D36-1A5F8244F29D}"/>
          </ac:spMkLst>
        </pc:spChg>
        <pc:spChg chg="add mod">
          <ac:chgData name="Teruyuki Ogawa" userId="eeac5d3d08453363" providerId="LiveId" clId="{514AD4ED-B037-46B6-833F-C70B15E67CC9}" dt="2024-07-30T04:49:26.419" v="720"/>
          <ac:spMkLst>
            <pc:docMk/>
            <pc:sldMk cId="833143439" sldId="350"/>
            <ac:spMk id="396" creationId="{827ABE68-E394-B415-3F79-B6756F129666}"/>
          </ac:spMkLst>
        </pc:spChg>
        <pc:spChg chg="add mod">
          <ac:chgData name="Teruyuki Ogawa" userId="eeac5d3d08453363" providerId="LiveId" clId="{514AD4ED-B037-46B6-833F-C70B15E67CC9}" dt="2024-07-30T04:49:26.419" v="720"/>
          <ac:spMkLst>
            <pc:docMk/>
            <pc:sldMk cId="833143439" sldId="350"/>
            <ac:spMk id="397" creationId="{2CD764CB-EF3E-D7CE-7FA1-7D18D0C22BF5}"/>
          </ac:spMkLst>
        </pc:spChg>
        <pc:spChg chg="add mod">
          <ac:chgData name="Teruyuki Ogawa" userId="eeac5d3d08453363" providerId="LiveId" clId="{514AD4ED-B037-46B6-833F-C70B15E67CC9}" dt="2024-07-30T04:49:26.419" v="720"/>
          <ac:spMkLst>
            <pc:docMk/>
            <pc:sldMk cId="833143439" sldId="350"/>
            <ac:spMk id="398" creationId="{3A3D3E36-E0E9-4B08-362B-394CA362C4E6}"/>
          </ac:spMkLst>
        </pc:spChg>
        <pc:spChg chg="add mod">
          <ac:chgData name="Teruyuki Ogawa" userId="eeac5d3d08453363" providerId="LiveId" clId="{514AD4ED-B037-46B6-833F-C70B15E67CC9}" dt="2024-07-30T04:49:26.419" v="720"/>
          <ac:spMkLst>
            <pc:docMk/>
            <pc:sldMk cId="833143439" sldId="350"/>
            <ac:spMk id="399" creationId="{0AF87AA4-C42A-595C-4576-81E78E59976A}"/>
          </ac:spMkLst>
        </pc:spChg>
        <pc:spChg chg="add mod">
          <ac:chgData name="Teruyuki Ogawa" userId="eeac5d3d08453363" providerId="LiveId" clId="{514AD4ED-B037-46B6-833F-C70B15E67CC9}" dt="2024-07-30T04:49:26.419" v="720"/>
          <ac:spMkLst>
            <pc:docMk/>
            <pc:sldMk cId="833143439" sldId="350"/>
            <ac:spMk id="400" creationId="{5BEACF6F-08B3-EFDA-0166-4D022387275E}"/>
          </ac:spMkLst>
        </pc:spChg>
        <pc:grpChg chg="add mod">
          <ac:chgData name="Teruyuki Ogawa" userId="eeac5d3d08453363" providerId="LiveId" clId="{514AD4ED-B037-46B6-833F-C70B15E67CC9}" dt="2024-07-30T04:49:26.419" v="720"/>
          <ac:grpSpMkLst>
            <pc:docMk/>
            <pc:sldMk cId="833143439" sldId="350"/>
            <ac:grpSpMk id="310" creationId="{E454B1CB-EBB4-F505-EB25-5E5C5459ABD7}"/>
          </ac:grpSpMkLst>
        </pc:grpChg>
        <pc:grpChg chg="add mod">
          <ac:chgData name="Teruyuki Ogawa" userId="eeac5d3d08453363" providerId="LiveId" clId="{514AD4ED-B037-46B6-833F-C70B15E67CC9}" dt="2024-07-30T04:49:26.419" v="720"/>
          <ac:grpSpMkLst>
            <pc:docMk/>
            <pc:sldMk cId="833143439" sldId="350"/>
            <ac:grpSpMk id="321" creationId="{90E706D2-9B66-F4A6-B9AB-78D18468BA9A}"/>
          </ac:grpSpMkLst>
        </pc:grpChg>
        <pc:grpChg chg="add mod">
          <ac:chgData name="Teruyuki Ogawa" userId="eeac5d3d08453363" providerId="LiveId" clId="{514AD4ED-B037-46B6-833F-C70B15E67CC9}" dt="2024-07-30T04:49:26.419" v="720"/>
          <ac:grpSpMkLst>
            <pc:docMk/>
            <pc:sldMk cId="833143439" sldId="350"/>
            <ac:grpSpMk id="331" creationId="{9824DCA1-E5ED-3DDF-3D33-47001576CF80}"/>
          </ac:grpSpMkLst>
        </pc:grpChg>
        <pc:grpChg chg="add mod">
          <ac:chgData name="Teruyuki Ogawa" userId="eeac5d3d08453363" providerId="LiveId" clId="{514AD4ED-B037-46B6-833F-C70B15E67CC9}" dt="2024-07-30T04:49:26.419" v="720"/>
          <ac:grpSpMkLst>
            <pc:docMk/>
            <pc:sldMk cId="833143439" sldId="350"/>
            <ac:grpSpMk id="370" creationId="{9C2DACB4-D4CB-33F3-2192-27E925151E5E}"/>
          </ac:grpSpMkLst>
        </pc:grpChg>
        <pc:grpChg chg="add mod">
          <ac:chgData name="Teruyuki Ogawa" userId="eeac5d3d08453363" providerId="LiveId" clId="{514AD4ED-B037-46B6-833F-C70B15E67CC9}" dt="2024-07-30T04:49:26.419" v="720"/>
          <ac:grpSpMkLst>
            <pc:docMk/>
            <pc:sldMk cId="833143439" sldId="350"/>
            <ac:grpSpMk id="374" creationId="{CE876152-2201-6E86-901B-A36595B0EAA0}"/>
          </ac:grpSpMkLst>
        </pc:grpChg>
        <pc:grpChg chg="add mod">
          <ac:chgData name="Teruyuki Ogawa" userId="eeac5d3d08453363" providerId="LiveId" clId="{514AD4ED-B037-46B6-833F-C70B15E67CC9}" dt="2024-07-30T04:49:26.419" v="720"/>
          <ac:grpSpMkLst>
            <pc:docMk/>
            <pc:sldMk cId="833143439" sldId="350"/>
            <ac:grpSpMk id="380" creationId="{D66690FC-D797-6117-52AF-F4E059E4C1A2}"/>
          </ac:grpSpMkLst>
        </pc:grpChg>
        <pc:grpChg chg="add mod">
          <ac:chgData name="Teruyuki Ogawa" userId="eeac5d3d08453363" providerId="LiveId" clId="{514AD4ED-B037-46B6-833F-C70B15E67CC9}" dt="2024-07-30T04:49:26.419" v="720"/>
          <ac:grpSpMkLst>
            <pc:docMk/>
            <pc:sldMk cId="833143439" sldId="350"/>
            <ac:grpSpMk id="387" creationId="{8BBE4E7D-DAF7-E9BE-3283-3A99DE8D82EB}"/>
          </ac:grpSpMkLst>
        </pc:grpChg>
        <pc:grpChg chg="add mod">
          <ac:chgData name="Teruyuki Ogawa" userId="eeac5d3d08453363" providerId="LiveId" clId="{514AD4ED-B037-46B6-833F-C70B15E67CC9}" dt="2024-07-30T04:49:26.419" v="720"/>
          <ac:grpSpMkLst>
            <pc:docMk/>
            <pc:sldMk cId="833143439" sldId="350"/>
            <ac:grpSpMk id="392" creationId="{0FC387E0-8CED-DB92-963E-175604B5D274}"/>
          </ac:grpSpMkLst>
        </pc:grpChg>
        <pc:picChg chg="add mod">
          <ac:chgData name="Teruyuki Ogawa" userId="eeac5d3d08453363" providerId="LiveId" clId="{514AD4ED-B037-46B6-833F-C70B15E67CC9}" dt="2024-07-30T04:49:26.419" v="720"/>
          <ac:picMkLst>
            <pc:docMk/>
            <pc:sldMk cId="833143439" sldId="350"/>
            <ac:picMk id="294" creationId="{A93599CC-2D1F-737C-6171-55D6C32848E6}"/>
          </ac:picMkLst>
        </pc:picChg>
        <pc:picChg chg="add mod">
          <ac:chgData name="Teruyuki Ogawa" userId="eeac5d3d08453363" providerId="LiveId" clId="{514AD4ED-B037-46B6-833F-C70B15E67CC9}" dt="2024-07-30T04:49:26.419" v="720"/>
          <ac:picMkLst>
            <pc:docMk/>
            <pc:sldMk cId="833143439" sldId="350"/>
            <ac:picMk id="295" creationId="{279584FA-27E5-A130-9F42-0433F92B4A14}"/>
          </ac:picMkLst>
        </pc:picChg>
        <pc:picChg chg="add mod">
          <ac:chgData name="Teruyuki Ogawa" userId="eeac5d3d08453363" providerId="LiveId" clId="{514AD4ED-B037-46B6-833F-C70B15E67CC9}" dt="2024-07-30T04:49:26.419" v="720"/>
          <ac:picMkLst>
            <pc:docMk/>
            <pc:sldMk cId="833143439" sldId="350"/>
            <ac:picMk id="303" creationId="{D90D7EBD-52C8-E96B-DE16-F2531D1DB5C4}"/>
          </ac:picMkLst>
        </pc:picChg>
        <pc:picChg chg="add mod">
          <ac:chgData name="Teruyuki Ogawa" userId="eeac5d3d08453363" providerId="LiveId" clId="{514AD4ED-B037-46B6-833F-C70B15E67CC9}" dt="2024-07-30T04:49:26.419" v="720"/>
          <ac:picMkLst>
            <pc:docMk/>
            <pc:sldMk cId="833143439" sldId="350"/>
            <ac:picMk id="307" creationId="{5DC23C17-546A-8482-72F1-AF9AA9084FCA}"/>
          </ac:picMkLst>
        </pc:picChg>
        <pc:picChg chg="mod">
          <ac:chgData name="Teruyuki Ogawa" userId="eeac5d3d08453363" providerId="LiveId" clId="{514AD4ED-B037-46B6-833F-C70B15E67CC9}" dt="2024-07-30T04:49:26.419" v="720"/>
          <ac:picMkLst>
            <pc:docMk/>
            <pc:sldMk cId="833143439" sldId="350"/>
            <ac:picMk id="312" creationId="{25619024-6B73-6D64-576B-AB61EE7F091D}"/>
          </ac:picMkLst>
        </pc:picChg>
        <pc:picChg chg="add mod">
          <ac:chgData name="Teruyuki Ogawa" userId="eeac5d3d08453363" providerId="LiveId" clId="{514AD4ED-B037-46B6-833F-C70B15E67CC9}" dt="2024-07-30T04:49:26.419" v="720"/>
          <ac:picMkLst>
            <pc:docMk/>
            <pc:sldMk cId="833143439" sldId="350"/>
            <ac:picMk id="314" creationId="{8846F345-B987-0E63-6472-C04C5DE05D09}"/>
          </ac:picMkLst>
        </pc:picChg>
        <pc:picChg chg="add mod">
          <ac:chgData name="Teruyuki Ogawa" userId="eeac5d3d08453363" providerId="LiveId" clId="{514AD4ED-B037-46B6-833F-C70B15E67CC9}" dt="2024-07-30T04:49:26.419" v="720"/>
          <ac:picMkLst>
            <pc:docMk/>
            <pc:sldMk cId="833143439" sldId="350"/>
            <ac:picMk id="318" creationId="{F6ACD0F6-EF62-9308-BF81-766522C8DEA2}"/>
          </ac:picMkLst>
        </pc:picChg>
        <pc:picChg chg="mod">
          <ac:chgData name="Teruyuki Ogawa" userId="eeac5d3d08453363" providerId="LiveId" clId="{514AD4ED-B037-46B6-833F-C70B15E67CC9}" dt="2024-07-30T04:49:26.419" v="720"/>
          <ac:picMkLst>
            <pc:docMk/>
            <pc:sldMk cId="833143439" sldId="350"/>
            <ac:picMk id="323" creationId="{85555E3C-4D3D-2B00-3D17-D6FB3B7CBD3E}"/>
          </ac:picMkLst>
        </pc:picChg>
        <pc:picChg chg="add mod">
          <ac:chgData name="Teruyuki Ogawa" userId="eeac5d3d08453363" providerId="LiveId" clId="{514AD4ED-B037-46B6-833F-C70B15E67CC9}" dt="2024-07-30T04:49:26.419" v="720"/>
          <ac:picMkLst>
            <pc:docMk/>
            <pc:sldMk cId="833143439" sldId="350"/>
            <ac:picMk id="328" creationId="{EA63B777-8FB3-8A18-DAF6-DF51136B6E61}"/>
          </ac:picMkLst>
        </pc:picChg>
        <pc:picChg chg="mod">
          <ac:chgData name="Teruyuki Ogawa" userId="eeac5d3d08453363" providerId="LiveId" clId="{514AD4ED-B037-46B6-833F-C70B15E67CC9}" dt="2024-07-30T04:49:26.419" v="720"/>
          <ac:picMkLst>
            <pc:docMk/>
            <pc:sldMk cId="833143439" sldId="350"/>
            <ac:picMk id="333" creationId="{5E20BEEB-034B-526A-A6F3-F55FF7F7EE3F}"/>
          </ac:picMkLst>
        </pc:picChg>
        <pc:picChg chg="add mod">
          <ac:chgData name="Teruyuki Ogawa" userId="eeac5d3d08453363" providerId="LiveId" clId="{514AD4ED-B037-46B6-833F-C70B15E67CC9}" dt="2024-07-30T04:49:26.419" v="720"/>
          <ac:picMkLst>
            <pc:docMk/>
            <pc:sldMk cId="833143439" sldId="350"/>
            <ac:picMk id="336" creationId="{E969D048-A821-712B-7EFE-D399474E32BA}"/>
          </ac:picMkLst>
        </pc:picChg>
        <pc:picChg chg="add mod">
          <ac:chgData name="Teruyuki Ogawa" userId="eeac5d3d08453363" providerId="LiveId" clId="{514AD4ED-B037-46B6-833F-C70B15E67CC9}" dt="2024-07-30T04:49:26.419" v="720"/>
          <ac:picMkLst>
            <pc:docMk/>
            <pc:sldMk cId="833143439" sldId="350"/>
            <ac:picMk id="337" creationId="{32ED284B-A216-E2DC-EEDB-044649923145}"/>
          </ac:picMkLst>
        </pc:picChg>
        <pc:picChg chg="add mod">
          <ac:chgData name="Teruyuki Ogawa" userId="eeac5d3d08453363" providerId="LiveId" clId="{514AD4ED-B037-46B6-833F-C70B15E67CC9}" dt="2024-07-30T04:49:26.419" v="720"/>
          <ac:picMkLst>
            <pc:docMk/>
            <pc:sldMk cId="833143439" sldId="350"/>
            <ac:picMk id="338" creationId="{6840AB56-0F87-8187-F639-3D5F5416CACE}"/>
          </ac:picMkLst>
        </pc:picChg>
        <pc:picChg chg="add mod">
          <ac:chgData name="Teruyuki Ogawa" userId="eeac5d3d08453363" providerId="LiveId" clId="{514AD4ED-B037-46B6-833F-C70B15E67CC9}" dt="2024-07-30T04:49:26.419" v="720"/>
          <ac:picMkLst>
            <pc:docMk/>
            <pc:sldMk cId="833143439" sldId="350"/>
            <ac:picMk id="340" creationId="{D88BF210-5738-7D4A-8671-368ABC929F1E}"/>
          </ac:picMkLst>
        </pc:picChg>
        <pc:picChg chg="add mod">
          <ac:chgData name="Teruyuki Ogawa" userId="eeac5d3d08453363" providerId="LiveId" clId="{514AD4ED-B037-46B6-833F-C70B15E67CC9}" dt="2024-07-30T04:49:26.419" v="720"/>
          <ac:picMkLst>
            <pc:docMk/>
            <pc:sldMk cId="833143439" sldId="350"/>
            <ac:picMk id="341" creationId="{1173E546-6510-AAD1-8684-D2D9E0476710}"/>
          </ac:picMkLst>
        </pc:picChg>
        <pc:picChg chg="mod">
          <ac:chgData name="Teruyuki Ogawa" userId="eeac5d3d08453363" providerId="LiveId" clId="{514AD4ED-B037-46B6-833F-C70B15E67CC9}" dt="2024-07-30T04:49:26.419" v="720"/>
          <ac:picMkLst>
            <pc:docMk/>
            <pc:sldMk cId="833143439" sldId="350"/>
            <ac:picMk id="382" creationId="{72F3E658-4EED-D103-2ADF-EADA0B457FBE}"/>
          </ac:picMkLst>
        </pc:picChg>
        <pc:picChg chg="mod">
          <ac:chgData name="Teruyuki Ogawa" userId="eeac5d3d08453363" providerId="LiveId" clId="{514AD4ED-B037-46B6-833F-C70B15E67CC9}" dt="2024-07-30T04:49:26.419" v="720"/>
          <ac:picMkLst>
            <pc:docMk/>
            <pc:sldMk cId="833143439" sldId="350"/>
            <ac:picMk id="389" creationId="{8376AEA0-16DA-5191-FCA6-25D0E5B375B5}"/>
          </ac:picMkLst>
        </pc:picChg>
        <pc:picChg chg="mod">
          <ac:chgData name="Teruyuki Ogawa" userId="eeac5d3d08453363" providerId="LiveId" clId="{514AD4ED-B037-46B6-833F-C70B15E67CC9}" dt="2024-07-30T04:49:26.419" v="720"/>
          <ac:picMkLst>
            <pc:docMk/>
            <pc:sldMk cId="833143439" sldId="350"/>
            <ac:picMk id="394" creationId="{0AC225F9-CEFB-E3AB-8C59-5AA6ED3CA1FB}"/>
          </ac:picMkLst>
        </pc:picChg>
        <pc:cxnChg chg="add mod">
          <ac:chgData name="Teruyuki Ogawa" userId="eeac5d3d08453363" providerId="LiveId" clId="{514AD4ED-B037-46B6-833F-C70B15E67CC9}" dt="2024-07-30T04:49:26.419" v="720"/>
          <ac:cxnSpMkLst>
            <pc:docMk/>
            <pc:sldMk cId="833143439" sldId="350"/>
            <ac:cxnSpMk id="154" creationId="{711C1102-E61C-0AB1-17AA-E0188865457D}"/>
          </ac:cxnSpMkLst>
        </pc:cxnChg>
        <pc:cxnChg chg="add mod">
          <ac:chgData name="Teruyuki Ogawa" userId="eeac5d3d08453363" providerId="LiveId" clId="{514AD4ED-B037-46B6-833F-C70B15E67CC9}" dt="2024-07-30T04:49:26.419" v="720"/>
          <ac:cxnSpMkLst>
            <pc:docMk/>
            <pc:sldMk cId="833143439" sldId="350"/>
            <ac:cxnSpMk id="160" creationId="{C56F10CE-6CEF-C9AD-8E81-F6FE668BDFCA}"/>
          </ac:cxnSpMkLst>
        </pc:cxnChg>
        <pc:cxnChg chg="add mod">
          <ac:chgData name="Teruyuki Ogawa" userId="eeac5d3d08453363" providerId="LiveId" clId="{514AD4ED-B037-46B6-833F-C70B15E67CC9}" dt="2024-07-30T04:49:26.419" v="720"/>
          <ac:cxnSpMkLst>
            <pc:docMk/>
            <pc:sldMk cId="833143439" sldId="350"/>
            <ac:cxnSpMk id="163" creationId="{0DD1B65A-AD4E-7663-D871-3A9F189A76DF}"/>
          </ac:cxnSpMkLst>
        </pc:cxnChg>
        <pc:cxnChg chg="add mod">
          <ac:chgData name="Teruyuki Ogawa" userId="eeac5d3d08453363" providerId="LiveId" clId="{514AD4ED-B037-46B6-833F-C70B15E67CC9}" dt="2024-07-30T04:49:26.419" v="720"/>
          <ac:cxnSpMkLst>
            <pc:docMk/>
            <pc:sldMk cId="833143439" sldId="350"/>
            <ac:cxnSpMk id="164" creationId="{23557A80-569B-6BCF-FB62-3BE81866CF66}"/>
          </ac:cxnSpMkLst>
        </pc:cxnChg>
        <pc:cxnChg chg="add mod">
          <ac:chgData name="Teruyuki Ogawa" userId="eeac5d3d08453363" providerId="LiveId" clId="{514AD4ED-B037-46B6-833F-C70B15E67CC9}" dt="2024-07-30T04:49:26.419" v="720"/>
          <ac:cxnSpMkLst>
            <pc:docMk/>
            <pc:sldMk cId="833143439" sldId="350"/>
            <ac:cxnSpMk id="165" creationId="{F028D918-ABCC-4495-4E4B-D6522DBDC4D5}"/>
          </ac:cxnSpMkLst>
        </pc:cxnChg>
        <pc:cxnChg chg="add mod">
          <ac:chgData name="Teruyuki Ogawa" userId="eeac5d3d08453363" providerId="LiveId" clId="{514AD4ED-B037-46B6-833F-C70B15E67CC9}" dt="2024-07-30T04:49:26.419" v="720"/>
          <ac:cxnSpMkLst>
            <pc:docMk/>
            <pc:sldMk cId="833143439" sldId="350"/>
            <ac:cxnSpMk id="166" creationId="{112F048E-D17F-6EF1-3786-A8671C19C8CC}"/>
          </ac:cxnSpMkLst>
        </pc:cxnChg>
        <pc:cxnChg chg="add mod">
          <ac:chgData name="Teruyuki Ogawa" userId="eeac5d3d08453363" providerId="LiveId" clId="{514AD4ED-B037-46B6-833F-C70B15E67CC9}" dt="2024-07-30T04:49:26.419" v="720"/>
          <ac:cxnSpMkLst>
            <pc:docMk/>
            <pc:sldMk cId="833143439" sldId="350"/>
            <ac:cxnSpMk id="168" creationId="{382AB36B-A5F2-315D-5BE8-15A2925CB161}"/>
          </ac:cxnSpMkLst>
        </pc:cxnChg>
        <pc:cxnChg chg="add mod">
          <ac:chgData name="Teruyuki Ogawa" userId="eeac5d3d08453363" providerId="LiveId" clId="{514AD4ED-B037-46B6-833F-C70B15E67CC9}" dt="2024-07-30T04:49:26.419" v="720"/>
          <ac:cxnSpMkLst>
            <pc:docMk/>
            <pc:sldMk cId="833143439" sldId="350"/>
            <ac:cxnSpMk id="171" creationId="{2F62A16A-1553-F646-AD3B-9B4634E4092E}"/>
          </ac:cxnSpMkLst>
        </pc:cxnChg>
        <pc:cxnChg chg="add mod">
          <ac:chgData name="Teruyuki Ogawa" userId="eeac5d3d08453363" providerId="LiveId" clId="{514AD4ED-B037-46B6-833F-C70B15E67CC9}" dt="2024-07-30T04:49:26.419" v="720"/>
          <ac:cxnSpMkLst>
            <pc:docMk/>
            <pc:sldMk cId="833143439" sldId="350"/>
            <ac:cxnSpMk id="173" creationId="{988597CC-9C1B-2F7D-AFAD-249B5020386F}"/>
          </ac:cxnSpMkLst>
        </pc:cxnChg>
        <pc:cxnChg chg="add mod">
          <ac:chgData name="Teruyuki Ogawa" userId="eeac5d3d08453363" providerId="LiveId" clId="{514AD4ED-B037-46B6-833F-C70B15E67CC9}" dt="2024-07-30T04:49:26.419" v="720"/>
          <ac:cxnSpMkLst>
            <pc:docMk/>
            <pc:sldMk cId="833143439" sldId="350"/>
            <ac:cxnSpMk id="175" creationId="{B8E73AC9-D774-DDCD-3782-4DC660E3CE04}"/>
          </ac:cxnSpMkLst>
        </pc:cxnChg>
        <pc:cxnChg chg="add mod">
          <ac:chgData name="Teruyuki Ogawa" userId="eeac5d3d08453363" providerId="LiveId" clId="{514AD4ED-B037-46B6-833F-C70B15E67CC9}" dt="2024-07-30T04:49:26.419" v="720"/>
          <ac:cxnSpMkLst>
            <pc:docMk/>
            <pc:sldMk cId="833143439" sldId="350"/>
            <ac:cxnSpMk id="176" creationId="{B548CECB-1C2A-7CBB-532A-4795038B758E}"/>
          </ac:cxnSpMkLst>
        </pc:cxnChg>
        <pc:cxnChg chg="add mod">
          <ac:chgData name="Teruyuki Ogawa" userId="eeac5d3d08453363" providerId="LiveId" clId="{514AD4ED-B037-46B6-833F-C70B15E67CC9}" dt="2024-07-30T04:49:26.419" v="720"/>
          <ac:cxnSpMkLst>
            <pc:docMk/>
            <pc:sldMk cId="833143439" sldId="350"/>
            <ac:cxnSpMk id="179" creationId="{A36A32E1-5FC7-5797-68DB-BDA8B2596900}"/>
          </ac:cxnSpMkLst>
        </pc:cxnChg>
        <pc:cxnChg chg="add mod">
          <ac:chgData name="Teruyuki Ogawa" userId="eeac5d3d08453363" providerId="LiveId" clId="{514AD4ED-B037-46B6-833F-C70B15E67CC9}" dt="2024-07-30T04:49:26.419" v="720"/>
          <ac:cxnSpMkLst>
            <pc:docMk/>
            <pc:sldMk cId="833143439" sldId="350"/>
            <ac:cxnSpMk id="181" creationId="{A9F9B311-441F-10E1-0443-998B2CF056E5}"/>
          </ac:cxnSpMkLst>
        </pc:cxnChg>
        <pc:cxnChg chg="add mod">
          <ac:chgData name="Teruyuki Ogawa" userId="eeac5d3d08453363" providerId="LiveId" clId="{514AD4ED-B037-46B6-833F-C70B15E67CC9}" dt="2024-07-30T04:49:26.419" v="720"/>
          <ac:cxnSpMkLst>
            <pc:docMk/>
            <pc:sldMk cId="833143439" sldId="350"/>
            <ac:cxnSpMk id="182" creationId="{B0C0DEF1-4AC6-55DF-702D-44DD6737CBB6}"/>
          </ac:cxnSpMkLst>
        </pc:cxnChg>
        <pc:cxnChg chg="add mod">
          <ac:chgData name="Teruyuki Ogawa" userId="eeac5d3d08453363" providerId="LiveId" clId="{514AD4ED-B037-46B6-833F-C70B15E67CC9}" dt="2024-07-30T04:49:26.419" v="720"/>
          <ac:cxnSpMkLst>
            <pc:docMk/>
            <pc:sldMk cId="833143439" sldId="350"/>
            <ac:cxnSpMk id="183" creationId="{2919511B-3463-FB9A-6279-4A610C756BC9}"/>
          </ac:cxnSpMkLst>
        </pc:cxnChg>
        <pc:cxnChg chg="add mod">
          <ac:chgData name="Teruyuki Ogawa" userId="eeac5d3d08453363" providerId="LiveId" clId="{514AD4ED-B037-46B6-833F-C70B15E67CC9}" dt="2024-07-30T04:49:26.419" v="720"/>
          <ac:cxnSpMkLst>
            <pc:docMk/>
            <pc:sldMk cId="833143439" sldId="350"/>
            <ac:cxnSpMk id="187" creationId="{74580119-BA7A-F53A-F0AE-A3EAEB6C84EE}"/>
          </ac:cxnSpMkLst>
        </pc:cxnChg>
        <pc:cxnChg chg="add mod">
          <ac:chgData name="Teruyuki Ogawa" userId="eeac5d3d08453363" providerId="LiveId" clId="{514AD4ED-B037-46B6-833F-C70B15E67CC9}" dt="2024-07-30T04:49:26.419" v="720"/>
          <ac:cxnSpMkLst>
            <pc:docMk/>
            <pc:sldMk cId="833143439" sldId="350"/>
            <ac:cxnSpMk id="247" creationId="{A880FE8F-5449-EC69-9005-B3128B4A0502}"/>
          </ac:cxnSpMkLst>
        </pc:cxnChg>
        <pc:cxnChg chg="add mod">
          <ac:chgData name="Teruyuki Ogawa" userId="eeac5d3d08453363" providerId="LiveId" clId="{514AD4ED-B037-46B6-833F-C70B15E67CC9}" dt="2024-07-30T04:49:26.419" v="720"/>
          <ac:cxnSpMkLst>
            <pc:docMk/>
            <pc:sldMk cId="833143439" sldId="350"/>
            <ac:cxnSpMk id="249" creationId="{A6C95E25-109B-B512-D886-69C14EBF0C76}"/>
          </ac:cxnSpMkLst>
        </pc:cxnChg>
        <pc:cxnChg chg="add mod">
          <ac:chgData name="Teruyuki Ogawa" userId="eeac5d3d08453363" providerId="LiveId" clId="{514AD4ED-B037-46B6-833F-C70B15E67CC9}" dt="2024-07-30T04:49:26.419" v="720"/>
          <ac:cxnSpMkLst>
            <pc:docMk/>
            <pc:sldMk cId="833143439" sldId="350"/>
            <ac:cxnSpMk id="254" creationId="{FFD9AF5F-FF9B-2354-7FE5-A472D07D6ADF}"/>
          </ac:cxnSpMkLst>
        </pc:cxnChg>
        <pc:cxnChg chg="add mod">
          <ac:chgData name="Teruyuki Ogawa" userId="eeac5d3d08453363" providerId="LiveId" clId="{514AD4ED-B037-46B6-833F-C70B15E67CC9}" dt="2024-07-30T04:49:26.419" v="720"/>
          <ac:cxnSpMkLst>
            <pc:docMk/>
            <pc:sldMk cId="833143439" sldId="350"/>
            <ac:cxnSpMk id="255" creationId="{F3465205-C9FE-B828-A0A6-F70F36EF68EE}"/>
          </ac:cxnSpMkLst>
        </pc:cxnChg>
        <pc:cxnChg chg="add mod">
          <ac:chgData name="Teruyuki Ogawa" userId="eeac5d3d08453363" providerId="LiveId" clId="{514AD4ED-B037-46B6-833F-C70B15E67CC9}" dt="2024-07-30T04:49:26.419" v="720"/>
          <ac:cxnSpMkLst>
            <pc:docMk/>
            <pc:sldMk cId="833143439" sldId="350"/>
            <ac:cxnSpMk id="262" creationId="{B6E2B7E5-AB6B-CAD1-9AF7-F10B3A1F81EB}"/>
          </ac:cxnSpMkLst>
        </pc:cxnChg>
        <pc:cxnChg chg="add mod">
          <ac:chgData name="Teruyuki Ogawa" userId="eeac5d3d08453363" providerId="LiveId" clId="{514AD4ED-B037-46B6-833F-C70B15E67CC9}" dt="2024-07-30T04:49:26.419" v="720"/>
          <ac:cxnSpMkLst>
            <pc:docMk/>
            <pc:sldMk cId="833143439" sldId="350"/>
            <ac:cxnSpMk id="263" creationId="{555C921A-0551-2D9B-FFE5-94EA68EF92F3}"/>
          </ac:cxnSpMkLst>
        </pc:cxnChg>
        <pc:cxnChg chg="add mod">
          <ac:chgData name="Teruyuki Ogawa" userId="eeac5d3d08453363" providerId="LiveId" clId="{514AD4ED-B037-46B6-833F-C70B15E67CC9}" dt="2024-07-30T04:49:26.419" v="720"/>
          <ac:cxnSpMkLst>
            <pc:docMk/>
            <pc:sldMk cId="833143439" sldId="350"/>
            <ac:cxnSpMk id="268" creationId="{EFC481FA-7C9F-6177-ABD8-379CCD284ECF}"/>
          </ac:cxnSpMkLst>
        </pc:cxnChg>
        <pc:cxnChg chg="add mod">
          <ac:chgData name="Teruyuki Ogawa" userId="eeac5d3d08453363" providerId="LiveId" clId="{514AD4ED-B037-46B6-833F-C70B15E67CC9}" dt="2024-07-30T04:49:26.419" v="720"/>
          <ac:cxnSpMkLst>
            <pc:docMk/>
            <pc:sldMk cId="833143439" sldId="350"/>
            <ac:cxnSpMk id="270" creationId="{7EA2FADC-EF20-6211-435E-19E15CD7FD71}"/>
          </ac:cxnSpMkLst>
        </pc:cxnChg>
        <pc:cxnChg chg="add mod">
          <ac:chgData name="Teruyuki Ogawa" userId="eeac5d3d08453363" providerId="LiveId" clId="{514AD4ED-B037-46B6-833F-C70B15E67CC9}" dt="2024-07-30T04:49:26.419" v="720"/>
          <ac:cxnSpMkLst>
            <pc:docMk/>
            <pc:sldMk cId="833143439" sldId="350"/>
            <ac:cxnSpMk id="277" creationId="{66EFBD0E-E6E7-00D3-53D4-6C477E72F071}"/>
          </ac:cxnSpMkLst>
        </pc:cxnChg>
        <pc:cxnChg chg="add mod">
          <ac:chgData name="Teruyuki Ogawa" userId="eeac5d3d08453363" providerId="LiveId" clId="{514AD4ED-B037-46B6-833F-C70B15E67CC9}" dt="2024-07-30T04:49:26.419" v="720"/>
          <ac:cxnSpMkLst>
            <pc:docMk/>
            <pc:sldMk cId="833143439" sldId="350"/>
            <ac:cxnSpMk id="282" creationId="{203CDEDD-2585-46F5-F002-1DE6235E1AB0}"/>
          </ac:cxnSpMkLst>
        </pc:cxnChg>
        <pc:cxnChg chg="add mod">
          <ac:chgData name="Teruyuki Ogawa" userId="eeac5d3d08453363" providerId="LiveId" clId="{514AD4ED-B037-46B6-833F-C70B15E67CC9}" dt="2024-07-30T04:49:26.419" v="720"/>
          <ac:cxnSpMkLst>
            <pc:docMk/>
            <pc:sldMk cId="833143439" sldId="350"/>
            <ac:cxnSpMk id="284" creationId="{4804C227-73AB-E5AF-087D-6EBB01F9712E}"/>
          </ac:cxnSpMkLst>
        </pc:cxnChg>
        <pc:cxnChg chg="add mod">
          <ac:chgData name="Teruyuki Ogawa" userId="eeac5d3d08453363" providerId="LiveId" clId="{514AD4ED-B037-46B6-833F-C70B15E67CC9}" dt="2024-07-30T04:49:26.419" v="720"/>
          <ac:cxnSpMkLst>
            <pc:docMk/>
            <pc:sldMk cId="833143439" sldId="350"/>
            <ac:cxnSpMk id="344" creationId="{1FA126A6-8E67-B45B-2BBE-77BF096C5CA5}"/>
          </ac:cxnSpMkLst>
        </pc:cxnChg>
        <pc:cxnChg chg="add mod">
          <ac:chgData name="Teruyuki Ogawa" userId="eeac5d3d08453363" providerId="LiveId" clId="{514AD4ED-B037-46B6-833F-C70B15E67CC9}" dt="2024-07-30T04:49:26.419" v="720"/>
          <ac:cxnSpMkLst>
            <pc:docMk/>
            <pc:sldMk cId="833143439" sldId="350"/>
            <ac:cxnSpMk id="346" creationId="{388ED3C1-8BF5-D920-27EF-52256C6FBA08}"/>
          </ac:cxnSpMkLst>
        </pc:cxnChg>
        <pc:cxnChg chg="add mod">
          <ac:chgData name="Teruyuki Ogawa" userId="eeac5d3d08453363" providerId="LiveId" clId="{514AD4ED-B037-46B6-833F-C70B15E67CC9}" dt="2024-07-30T04:49:26.419" v="720"/>
          <ac:cxnSpMkLst>
            <pc:docMk/>
            <pc:sldMk cId="833143439" sldId="350"/>
            <ac:cxnSpMk id="373" creationId="{7E0DFD03-0336-07B2-2602-066992446715}"/>
          </ac:cxnSpMkLst>
        </pc:cxnChg>
        <pc:cxnChg chg="add mod">
          <ac:chgData name="Teruyuki Ogawa" userId="eeac5d3d08453363" providerId="LiveId" clId="{514AD4ED-B037-46B6-833F-C70B15E67CC9}" dt="2024-07-30T04:49:26.419" v="720"/>
          <ac:cxnSpMkLst>
            <pc:docMk/>
            <pc:sldMk cId="833143439" sldId="350"/>
            <ac:cxnSpMk id="377" creationId="{21CDF829-AAB6-EDD5-7DCC-2B6076D78D7D}"/>
          </ac:cxnSpMkLst>
        </pc:cxnChg>
      </pc:sldChg>
      <pc:sldChg chg="modSp new del mod">
        <pc:chgData name="Teruyuki Ogawa" userId="eeac5d3d08453363" providerId="LiveId" clId="{514AD4ED-B037-46B6-833F-C70B15E67CC9}" dt="2024-07-30T04:44:38.518" v="236" actId="47"/>
        <pc:sldMkLst>
          <pc:docMk/>
          <pc:sldMk cId="230257003" sldId="351"/>
        </pc:sldMkLst>
        <pc:spChg chg="mod">
          <ac:chgData name="Teruyuki Ogawa" userId="eeac5d3d08453363" providerId="LiveId" clId="{514AD4ED-B037-46B6-833F-C70B15E67CC9}" dt="2024-07-30T04:44:35.825" v="235" actId="20577"/>
          <ac:spMkLst>
            <pc:docMk/>
            <pc:sldMk cId="230257003" sldId="351"/>
            <ac:spMk id="2" creationId="{B7F4AD59-908A-9C02-0543-1FB414A9D87B}"/>
          </ac:spMkLst>
        </pc:spChg>
      </pc:sldChg>
      <pc:sldChg chg="addSp delSp modSp new mod modTransition">
        <pc:chgData name="Teruyuki Ogawa" userId="eeac5d3d08453363" providerId="LiveId" clId="{514AD4ED-B037-46B6-833F-C70B15E67CC9}" dt="2024-07-30T04:55:06.133" v="820"/>
        <pc:sldMkLst>
          <pc:docMk/>
          <pc:sldMk cId="548986952" sldId="351"/>
        </pc:sldMkLst>
        <pc:spChg chg="del">
          <ac:chgData name="Teruyuki Ogawa" userId="eeac5d3d08453363" providerId="LiveId" clId="{514AD4ED-B037-46B6-833F-C70B15E67CC9}" dt="2024-07-30T04:47:29.368" v="529" actId="478"/>
          <ac:spMkLst>
            <pc:docMk/>
            <pc:sldMk cId="548986952" sldId="351"/>
            <ac:spMk id="2" creationId="{DCC24122-BD2D-22E6-87BB-EDD7B6CCB7BA}"/>
          </ac:spMkLst>
        </pc:spChg>
        <pc:spChg chg="del">
          <ac:chgData name="Teruyuki Ogawa" userId="eeac5d3d08453363" providerId="LiveId" clId="{514AD4ED-B037-46B6-833F-C70B15E67CC9}" dt="2024-07-30T04:47:29.368" v="529" actId="478"/>
          <ac:spMkLst>
            <pc:docMk/>
            <pc:sldMk cId="548986952" sldId="351"/>
            <ac:spMk id="3" creationId="{09DA95E7-69B7-26ED-B987-EF8FB6715740}"/>
          </ac:spMkLst>
        </pc:spChg>
        <pc:spChg chg="del">
          <ac:chgData name="Teruyuki Ogawa" userId="eeac5d3d08453363" providerId="LiveId" clId="{514AD4ED-B037-46B6-833F-C70B15E67CC9}" dt="2024-07-30T04:47:29.368" v="529" actId="478"/>
          <ac:spMkLst>
            <pc:docMk/>
            <pc:sldMk cId="548986952" sldId="351"/>
            <ac:spMk id="4" creationId="{02B89C41-88B1-5B68-1344-9982A60519FB}"/>
          </ac:spMkLst>
        </pc:spChg>
        <pc:picChg chg="add del mod">
          <ac:chgData name="Teruyuki Ogawa" userId="eeac5d3d08453363" providerId="LiveId" clId="{514AD4ED-B037-46B6-833F-C70B15E67CC9}" dt="2024-07-30T04:51:20.223" v="780" actId="478"/>
          <ac:picMkLst>
            <pc:docMk/>
            <pc:sldMk cId="548986952" sldId="351"/>
            <ac:picMk id="5" creationId="{AF0891B0-220E-7B80-4506-51C45641528E}"/>
          </ac:picMkLst>
        </pc:picChg>
        <pc:picChg chg="add mod">
          <ac:chgData name="Teruyuki Ogawa" userId="eeac5d3d08453363" providerId="LiveId" clId="{514AD4ED-B037-46B6-833F-C70B15E67CC9}" dt="2024-07-30T04:51:24.355" v="782" actId="14100"/>
          <ac:picMkLst>
            <pc:docMk/>
            <pc:sldMk cId="548986952" sldId="351"/>
            <ac:picMk id="6" creationId="{F3687CF2-99F1-7734-EE8D-200FEBDC69B4}"/>
          </ac:picMkLst>
        </pc:picChg>
      </pc:sldChg>
      <pc:sldChg chg="new del">
        <pc:chgData name="Teruyuki Ogawa" userId="eeac5d3d08453363" providerId="LiveId" clId="{514AD4ED-B037-46B6-833F-C70B15E67CC9}" dt="2024-07-30T04:44:15.863" v="193" actId="47"/>
        <pc:sldMkLst>
          <pc:docMk/>
          <pc:sldMk cId="1588188825" sldId="351"/>
        </pc:sldMkLst>
      </pc:sldChg>
      <pc:sldChg chg="addSp delSp modSp add mod modTransition delAnim modAnim">
        <pc:chgData name="Teruyuki Ogawa" userId="eeac5d3d08453363" providerId="LiveId" clId="{514AD4ED-B037-46B6-833F-C70B15E67CC9}" dt="2024-07-30T04:55:06.133" v="820"/>
        <pc:sldMkLst>
          <pc:docMk/>
          <pc:sldMk cId="3236703536" sldId="352"/>
        </pc:sldMkLst>
        <pc:spChg chg="add mod">
          <ac:chgData name="Teruyuki Ogawa" userId="eeac5d3d08453363" providerId="LiveId" clId="{514AD4ED-B037-46B6-833F-C70B15E67CC9}" dt="2024-07-30T04:49:30.067" v="724"/>
          <ac:spMkLst>
            <pc:docMk/>
            <pc:sldMk cId="3236703536" sldId="352"/>
            <ac:spMk id="3" creationId="{4F4B88A6-7BAB-BF5B-D0FB-F862B2908DEF}"/>
          </ac:spMkLst>
        </pc:spChg>
        <pc:spChg chg="del">
          <ac:chgData name="Teruyuki Ogawa" userId="eeac5d3d08453363" providerId="LiveId" clId="{514AD4ED-B037-46B6-833F-C70B15E67CC9}" dt="2024-07-30T04:49:29.796" v="723" actId="478"/>
          <ac:spMkLst>
            <pc:docMk/>
            <pc:sldMk cId="3236703536" sldId="352"/>
            <ac:spMk id="4" creationId="{B5160BE7-DC95-A62F-54BB-B74245BB7F98}"/>
          </ac:spMkLst>
        </pc:spChg>
        <pc:spChg chg="del">
          <ac:chgData name="Teruyuki Ogawa" userId="eeac5d3d08453363" providerId="LiveId" clId="{514AD4ED-B037-46B6-833F-C70B15E67CC9}" dt="2024-07-30T04:49:29.796" v="723" actId="478"/>
          <ac:spMkLst>
            <pc:docMk/>
            <pc:sldMk cId="3236703536" sldId="352"/>
            <ac:spMk id="5" creationId="{CCBA2899-E388-ADF8-5593-BF178FBFE669}"/>
          </ac:spMkLst>
        </pc:spChg>
        <pc:spChg chg="add mod">
          <ac:chgData name="Teruyuki Ogawa" userId="eeac5d3d08453363" providerId="LiveId" clId="{514AD4ED-B037-46B6-833F-C70B15E67CC9}" dt="2024-07-30T04:49:30.067" v="724"/>
          <ac:spMkLst>
            <pc:docMk/>
            <pc:sldMk cId="3236703536" sldId="352"/>
            <ac:spMk id="6" creationId="{CCB2F64A-887D-184F-C3CA-6E595AD9CA91}"/>
          </ac:spMkLst>
        </pc:spChg>
        <pc:spChg chg="del">
          <ac:chgData name="Teruyuki Ogawa" userId="eeac5d3d08453363" providerId="LiveId" clId="{514AD4ED-B037-46B6-833F-C70B15E67CC9}" dt="2024-07-30T04:49:29.796" v="723" actId="478"/>
          <ac:spMkLst>
            <pc:docMk/>
            <pc:sldMk cId="3236703536" sldId="352"/>
            <ac:spMk id="7" creationId="{2FB1160A-CB96-A6DB-45DC-C219F83D8A1B}"/>
          </ac:spMkLst>
        </pc:spChg>
        <pc:spChg chg="del">
          <ac:chgData name="Teruyuki Ogawa" userId="eeac5d3d08453363" providerId="LiveId" clId="{514AD4ED-B037-46B6-833F-C70B15E67CC9}" dt="2024-07-30T04:49:29.796" v="723" actId="478"/>
          <ac:spMkLst>
            <pc:docMk/>
            <pc:sldMk cId="3236703536" sldId="352"/>
            <ac:spMk id="8" creationId="{AA666FBA-DE08-F85D-BDAE-6F2089D87D5A}"/>
          </ac:spMkLst>
        </pc:spChg>
        <pc:spChg chg="add mod">
          <ac:chgData name="Teruyuki Ogawa" userId="eeac5d3d08453363" providerId="LiveId" clId="{514AD4ED-B037-46B6-833F-C70B15E67CC9}" dt="2024-07-30T04:49:30.067" v="724"/>
          <ac:spMkLst>
            <pc:docMk/>
            <pc:sldMk cId="3236703536" sldId="352"/>
            <ac:spMk id="9" creationId="{521A26CE-6EE5-F4AB-B81E-B24B40F581A3}"/>
          </ac:spMkLst>
        </pc:spChg>
        <pc:spChg chg="add mod">
          <ac:chgData name="Teruyuki Ogawa" userId="eeac5d3d08453363" providerId="LiveId" clId="{514AD4ED-B037-46B6-833F-C70B15E67CC9}" dt="2024-07-30T04:49:30.067" v="724"/>
          <ac:spMkLst>
            <pc:docMk/>
            <pc:sldMk cId="3236703536" sldId="352"/>
            <ac:spMk id="10" creationId="{1F4C6455-5783-3765-3D3B-45DF8C76EF3E}"/>
          </ac:spMkLst>
        </pc:spChg>
        <pc:spChg chg="del">
          <ac:chgData name="Teruyuki Ogawa" userId="eeac5d3d08453363" providerId="LiveId" clId="{514AD4ED-B037-46B6-833F-C70B15E67CC9}" dt="2024-07-30T04:49:29.796" v="723" actId="478"/>
          <ac:spMkLst>
            <pc:docMk/>
            <pc:sldMk cId="3236703536" sldId="352"/>
            <ac:spMk id="11" creationId="{3DBEDF85-2905-E9E9-FC56-65719C0D4B40}"/>
          </ac:spMkLst>
        </pc:spChg>
        <pc:spChg chg="add mod">
          <ac:chgData name="Teruyuki Ogawa" userId="eeac5d3d08453363" providerId="LiveId" clId="{514AD4ED-B037-46B6-833F-C70B15E67CC9}" dt="2024-07-30T04:49:30.067" v="724"/>
          <ac:spMkLst>
            <pc:docMk/>
            <pc:sldMk cId="3236703536" sldId="352"/>
            <ac:spMk id="12" creationId="{850B2351-48BB-A13E-9D0F-8C505EE851C9}"/>
          </ac:spMkLst>
        </pc:spChg>
        <pc:spChg chg="add mod">
          <ac:chgData name="Teruyuki Ogawa" userId="eeac5d3d08453363" providerId="LiveId" clId="{514AD4ED-B037-46B6-833F-C70B15E67CC9}" dt="2024-07-30T04:49:30.067" v="724"/>
          <ac:spMkLst>
            <pc:docMk/>
            <pc:sldMk cId="3236703536" sldId="352"/>
            <ac:spMk id="14" creationId="{42815285-C6AD-5FAB-7E88-9884CB03459D}"/>
          </ac:spMkLst>
        </pc:spChg>
        <pc:spChg chg="del">
          <ac:chgData name="Teruyuki Ogawa" userId="eeac5d3d08453363" providerId="LiveId" clId="{514AD4ED-B037-46B6-833F-C70B15E67CC9}" dt="2024-07-30T04:49:29.796" v="723" actId="478"/>
          <ac:spMkLst>
            <pc:docMk/>
            <pc:sldMk cId="3236703536" sldId="352"/>
            <ac:spMk id="15" creationId="{6A556F88-2DA9-0BC8-1904-87E342D655DD}"/>
          </ac:spMkLst>
        </pc:spChg>
        <pc:spChg chg="del">
          <ac:chgData name="Teruyuki Ogawa" userId="eeac5d3d08453363" providerId="LiveId" clId="{514AD4ED-B037-46B6-833F-C70B15E67CC9}" dt="2024-07-30T04:49:29.796" v="723" actId="478"/>
          <ac:spMkLst>
            <pc:docMk/>
            <pc:sldMk cId="3236703536" sldId="352"/>
            <ac:spMk id="16" creationId="{AB98DCE3-9E7F-125F-E887-EFD19EED95CB}"/>
          </ac:spMkLst>
        </pc:spChg>
        <pc:spChg chg="del">
          <ac:chgData name="Teruyuki Ogawa" userId="eeac5d3d08453363" providerId="LiveId" clId="{514AD4ED-B037-46B6-833F-C70B15E67CC9}" dt="2024-07-30T04:49:29.796" v="723" actId="478"/>
          <ac:spMkLst>
            <pc:docMk/>
            <pc:sldMk cId="3236703536" sldId="352"/>
            <ac:spMk id="17" creationId="{A8758000-5B77-BE8A-8307-D78579EE2831}"/>
          </ac:spMkLst>
        </pc:spChg>
        <pc:spChg chg="add mod">
          <ac:chgData name="Teruyuki Ogawa" userId="eeac5d3d08453363" providerId="LiveId" clId="{514AD4ED-B037-46B6-833F-C70B15E67CC9}" dt="2024-07-30T04:49:30.067" v="724"/>
          <ac:spMkLst>
            <pc:docMk/>
            <pc:sldMk cId="3236703536" sldId="352"/>
            <ac:spMk id="18" creationId="{C25D932D-554E-D66F-3F06-16EA419ED32D}"/>
          </ac:spMkLst>
        </pc:spChg>
        <pc:spChg chg="add mod">
          <ac:chgData name="Teruyuki Ogawa" userId="eeac5d3d08453363" providerId="LiveId" clId="{514AD4ED-B037-46B6-833F-C70B15E67CC9}" dt="2024-07-30T04:49:30.067" v="724"/>
          <ac:spMkLst>
            <pc:docMk/>
            <pc:sldMk cId="3236703536" sldId="352"/>
            <ac:spMk id="23" creationId="{868F45A7-19E4-1990-07DC-7AFF029154D7}"/>
          </ac:spMkLst>
        </pc:spChg>
        <pc:spChg chg="add mod">
          <ac:chgData name="Teruyuki Ogawa" userId="eeac5d3d08453363" providerId="LiveId" clId="{514AD4ED-B037-46B6-833F-C70B15E67CC9}" dt="2024-07-30T04:49:30.067" v="724"/>
          <ac:spMkLst>
            <pc:docMk/>
            <pc:sldMk cId="3236703536" sldId="352"/>
            <ac:spMk id="25" creationId="{A414C402-4370-0BEA-BF60-030CEE944D99}"/>
          </ac:spMkLst>
        </pc:spChg>
        <pc:spChg chg="add mod">
          <ac:chgData name="Teruyuki Ogawa" userId="eeac5d3d08453363" providerId="LiveId" clId="{514AD4ED-B037-46B6-833F-C70B15E67CC9}" dt="2024-07-30T04:49:30.067" v="724"/>
          <ac:spMkLst>
            <pc:docMk/>
            <pc:sldMk cId="3236703536" sldId="352"/>
            <ac:spMk id="26" creationId="{4B97CA84-D38F-E04E-7E72-4281788EC25F}"/>
          </ac:spMkLst>
        </pc:spChg>
        <pc:spChg chg="add mod">
          <ac:chgData name="Teruyuki Ogawa" userId="eeac5d3d08453363" providerId="LiveId" clId="{514AD4ED-B037-46B6-833F-C70B15E67CC9}" dt="2024-07-30T04:49:30.067" v="724"/>
          <ac:spMkLst>
            <pc:docMk/>
            <pc:sldMk cId="3236703536" sldId="352"/>
            <ac:spMk id="28" creationId="{F843D2F4-BF63-772B-9C3A-73AE19BEE760}"/>
          </ac:spMkLst>
        </pc:spChg>
        <pc:spChg chg="add mod">
          <ac:chgData name="Teruyuki Ogawa" userId="eeac5d3d08453363" providerId="LiveId" clId="{514AD4ED-B037-46B6-833F-C70B15E67CC9}" dt="2024-07-30T04:49:30.067" v="724"/>
          <ac:spMkLst>
            <pc:docMk/>
            <pc:sldMk cId="3236703536" sldId="352"/>
            <ac:spMk id="30" creationId="{83F39875-9097-D7BF-6766-D16196443D0D}"/>
          </ac:spMkLst>
        </pc:spChg>
        <pc:spChg chg="add mod">
          <ac:chgData name="Teruyuki Ogawa" userId="eeac5d3d08453363" providerId="LiveId" clId="{514AD4ED-B037-46B6-833F-C70B15E67CC9}" dt="2024-07-30T04:49:30.067" v="724"/>
          <ac:spMkLst>
            <pc:docMk/>
            <pc:sldMk cId="3236703536" sldId="352"/>
            <ac:spMk id="33" creationId="{2645004B-ECF6-4D14-CAC6-631B029702FB}"/>
          </ac:spMkLst>
        </pc:spChg>
        <pc:spChg chg="add mod">
          <ac:chgData name="Teruyuki Ogawa" userId="eeac5d3d08453363" providerId="LiveId" clId="{514AD4ED-B037-46B6-833F-C70B15E67CC9}" dt="2024-07-30T04:49:30.067" v="724"/>
          <ac:spMkLst>
            <pc:docMk/>
            <pc:sldMk cId="3236703536" sldId="352"/>
            <ac:spMk id="34" creationId="{5CE54CF0-1069-C74A-EEE5-07AF8315C9EC}"/>
          </ac:spMkLst>
        </pc:spChg>
        <pc:spChg chg="add mod">
          <ac:chgData name="Teruyuki Ogawa" userId="eeac5d3d08453363" providerId="LiveId" clId="{514AD4ED-B037-46B6-833F-C70B15E67CC9}" dt="2024-07-30T04:49:30.067" v="724"/>
          <ac:spMkLst>
            <pc:docMk/>
            <pc:sldMk cId="3236703536" sldId="352"/>
            <ac:spMk id="36" creationId="{623AFDAB-49DD-4314-585E-63A20F3240EB}"/>
          </ac:spMkLst>
        </pc:spChg>
        <pc:spChg chg="add mod">
          <ac:chgData name="Teruyuki Ogawa" userId="eeac5d3d08453363" providerId="LiveId" clId="{514AD4ED-B037-46B6-833F-C70B15E67CC9}" dt="2024-07-30T04:49:30.067" v="724"/>
          <ac:spMkLst>
            <pc:docMk/>
            <pc:sldMk cId="3236703536" sldId="352"/>
            <ac:spMk id="40" creationId="{79EAB757-9681-5608-4EBC-5F8068C58B91}"/>
          </ac:spMkLst>
        </pc:spChg>
        <pc:spChg chg="add mod">
          <ac:chgData name="Teruyuki Ogawa" userId="eeac5d3d08453363" providerId="LiveId" clId="{514AD4ED-B037-46B6-833F-C70B15E67CC9}" dt="2024-07-30T04:49:30.067" v="724"/>
          <ac:spMkLst>
            <pc:docMk/>
            <pc:sldMk cId="3236703536" sldId="352"/>
            <ac:spMk id="41" creationId="{E67285EA-F882-5C59-6918-7BC5849B11C3}"/>
          </ac:spMkLst>
        </pc:spChg>
        <pc:spChg chg="add mod">
          <ac:chgData name="Teruyuki Ogawa" userId="eeac5d3d08453363" providerId="LiveId" clId="{514AD4ED-B037-46B6-833F-C70B15E67CC9}" dt="2024-07-30T04:49:30.067" v="724"/>
          <ac:spMkLst>
            <pc:docMk/>
            <pc:sldMk cId="3236703536" sldId="352"/>
            <ac:spMk id="42" creationId="{FABB8633-EF85-93AA-5CED-E1274AF1A212}"/>
          </ac:spMkLst>
        </pc:spChg>
        <pc:spChg chg="add mod">
          <ac:chgData name="Teruyuki Ogawa" userId="eeac5d3d08453363" providerId="LiveId" clId="{514AD4ED-B037-46B6-833F-C70B15E67CC9}" dt="2024-07-30T04:49:30.067" v="724"/>
          <ac:spMkLst>
            <pc:docMk/>
            <pc:sldMk cId="3236703536" sldId="352"/>
            <ac:spMk id="44" creationId="{64900B76-FED8-60C3-A8DC-5947A0C50837}"/>
          </ac:spMkLst>
        </pc:spChg>
        <pc:spChg chg="add mod">
          <ac:chgData name="Teruyuki Ogawa" userId="eeac5d3d08453363" providerId="LiveId" clId="{514AD4ED-B037-46B6-833F-C70B15E67CC9}" dt="2024-07-30T04:49:30.067" v="724"/>
          <ac:spMkLst>
            <pc:docMk/>
            <pc:sldMk cId="3236703536" sldId="352"/>
            <ac:spMk id="45" creationId="{1F55F3A6-C044-919B-1614-B6F4808BFA37}"/>
          </ac:spMkLst>
        </pc:spChg>
        <pc:spChg chg="add mod">
          <ac:chgData name="Teruyuki Ogawa" userId="eeac5d3d08453363" providerId="LiveId" clId="{514AD4ED-B037-46B6-833F-C70B15E67CC9}" dt="2024-07-30T04:49:30.067" v="724"/>
          <ac:spMkLst>
            <pc:docMk/>
            <pc:sldMk cId="3236703536" sldId="352"/>
            <ac:spMk id="46" creationId="{13E81B20-3EC2-77BD-3B4A-F9375CE1E058}"/>
          </ac:spMkLst>
        </pc:spChg>
        <pc:spChg chg="add mod">
          <ac:chgData name="Teruyuki Ogawa" userId="eeac5d3d08453363" providerId="LiveId" clId="{514AD4ED-B037-46B6-833F-C70B15E67CC9}" dt="2024-07-30T04:49:30.067" v="724"/>
          <ac:spMkLst>
            <pc:docMk/>
            <pc:sldMk cId="3236703536" sldId="352"/>
            <ac:spMk id="47" creationId="{2BAC35DB-63B8-0DC7-C989-A85CCCCADE20}"/>
          </ac:spMkLst>
        </pc:spChg>
        <pc:spChg chg="add mod">
          <ac:chgData name="Teruyuki Ogawa" userId="eeac5d3d08453363" providerId="LiveId" clId="{514AD4ED-B037-46B6-833F-C70B15E67CC9}" dt="2024-07-30T04:49:30.067" v="724"/>
          <ac:spMkLst>
            <pc:docMk/>
            <pc:sldMk cId="3236703536" sldId="352"/>
            <ac:spMk id="48" creationId="{A8584940-78CC-913F-5EE5-389480B25087}"/>
          </ac:spMkLst>
        </pc:spChg>
        <pc:spChg chg="add mod">
          <ac:chgData name="Teruyuki Ogawa" userId="eeac5d3d08453363" providerId="LiveId" clId="{514AD4ED-B037-46B6-833F-C70B15E67CC9}" dt="2024-07-30T04:49:30.067" v="724"/>
          <ac:spMkLst>
            <pc:docMk/>
            <pc:sldMk cId="3236703536" sldId="352"/>
            <ac:spMk id="49" creationId="{C49B0B5C-7D2E-6C8C-9559-F8912D5A0FD5}"/>
          </ac:spMkLst>
        </pc:spChg>
        <pc:spChg chg="add mod">
          <ac:chgData name="Teruyuki Ogawa" userId="eeac5d3d08453363" providerId="LiveId" clId="{514AD4ED-B037-46B6-833F-C70B15E67CC9}" dt="2024-07-30T04:49:30.067" v="724"/>
          <ac:spMkLst>
            <pc:docMk/>
            <pc:sldMk cId="3236703536" sldId="352"/>
            <ac:spMk id="50" creationId="{ABEFD9DF-3E72-7B90-8955-BF315B8F092B}"/>
          </ac:spMkLst>
        </pc:spChg>
        <pc:spChg chg="add mod">
          <ac:chgData name="Teruyuki Ogawa" userId="eeac5d3d08453363" providerId="LiveId" clId="{514AD4ED-B037-46B6-833F-C70B15E67CC9}" dt="2024-07-30T04:49:30.067" v="724"/>
          <ac:spMkLst>
            <pc:docMk/>
            <pc:sldMk cId="3236703536" sldId="352"/>
            <ac:spMk id="51" creationId="{79D9863D-054F-4ECA-55C7-C29CE1DAD82F}"/>
          </ac:spMkLst>
        </pc:spChg>
        <pc:spChg chg="add mod">
          <ac:chgData name="Teruyuki Ogawa" userId="eeac5d3d08453363" providerId="LiveId" clId="{514AD4ED-B037-46B6-833F-C70B15E67CC9}" dt="2024-07-30T04:49:30.067" v="724"/>
          <ac:spMkLst>
            <pc:docMk/>
            <pc:sldMk cId="3236703536" sldId="352"/>
            <ac:spMk id="52" creationId="{DA20310D-DDEC-A897-AC9D-4945A18BA413}"/>
          </ac:spMkLst>
        </pc:spChg>
        <pc:spChg chg="add mod">
          <ac:chgData name="Teruyuki Ogawa" userId="eeac5d3d08453363" providerId="LiveId" clId="{514AD4ED-B037-46B6-833F-C70B15E67CC9}" dt="2024-07-30T04:49:30.067" v="724"/>
          <ac:spMkLst>
            <pc:docMk/>
            <pc:sldMk cId="3236703536" sldId="352"/>
            <ac:spMk id="53" creationId="{8FEA0B48-5ECF-CDB9-FC6C-4B423661A972}"/>
          </ac:spMkLst>
        </pc:spChg>
        <pc:spChg chg="add mod">
          <ac:chgData name="Teruyuki Ogawa" userId="eeac5d3d08453363" providerId="LiveId" clId="{514AD4ED-B037-46B6-833F-C70B15E67CC9}" dt="2024-07-30T04:49:30.067" v="724"/>
          <ac:spMkLst>
            <pc:docMk/>
            <pc:sldMk cId="3236703536" sldId="352"/>
            <ac:spMk id="54" creationId="{A7EB83A0-F256-9769-9014-9FC8C9FDF6FE}"/>
          </ac:spMkLst>
        </pc:spChg>
        <pc:spChg chg="add mod">
          <ac:chgData name="Teruyuki Ogawa" userId="eeac5d3d08453363" providerId="LiveId" clId="{514AD4ED-B037-46B6-833F-C70B15E67CC9}" dt="2024-07-30T04:49:30.067" v="724"/>
          <ac:spMkLst>
            <pc:docMk/>
            <pc:sldMk cId="3236703536" sldId="352"/>
            <ac:spMk id="55" creationId="{9A0B4A65-B77B-4352-BC9F-4CA634C6B17B}"/>
          </ac:spMkLst>
        </pc:spChg>
        <pc:spChg chg="add mod">
          <ac:chgData name="Teruyuki Ogawa" userId="eeac5d3d08453363" providerId="LiveId" clId="{514AD4ED-B037-46B6-833F-C70B15E67CC9}" dt="2024-07-30T04:49:30.067" v="724"/>
          <ac:spMkLst>
            <pc:docMk/>
            <pc:sldMk cId="3236703536" sldId="352"/>
            <ac:spMk id="56" creationId="{D34131D8-8E27-4614-BAD2-B46D0C25FFD1}"/>
          </ac:spMkLst>
        </pc:spChg>
        <pc:spChg chg="add mod">
          <ac:chgData name="Teruyuki Ogawa" userId="eeac5d3d08453363" providerId="LiveId" clId="{514AD4ED-B037-46B6-833F-C70B15E67CC9}" dt="2024-07-30T04:49:30.067" v="724"/>
          <ac:spMkLst>
            <pc:docMk/>
            <pc:sldMk cId="3236703536" sldId="352"/>
            <ac:spMk id="57" creationId="{64117694-3994-84EC-CCC9-207E8E1EE0EE}"/>
          </ac:spMkLst>
        </pc:spChg>
        <pc:spChg chg="add mod">
          <ac:chgData name="Teruyuki Ogawa" userId="eeac5d3d08453363" providerId="LiveId" clId="{514AD4ED-B037-46B6-833F-C70B15E67CC9}" dt="2024-07-30T04:49:30.067" v="724"/>
          <ac:spMkLst>
            <pc:docMk/>
            <pc:sldMk cId="3236703536" sldId="352"/>
            <ac:spMk id="58" creationId="{F2D2B6DB-A491-A8EA-40F3-0E861A670A12}"/>
          </ac:spMkLst>
        </pc:spChg>
        <pc:spChg chg="add mod">
          <ac:chgData name="Teruyuki Ogawa" userId="eeac5d3d08453363" providerId="LiveId" clId="{514AD4ED-B037-46B6-833F-C70B15E67CC9}" dt="2024-07-30T04:49:30.067" v="724"/>
          <ac:spMkLst>
            <pc:docMk/>
            <pc:sldMk cId="3236703536" sldId="352"/>
            <ac:spMk id="59" creationId="{287FB14A-68CB-EE31-E19D-018151BB11FC}"/>
          </ac:spMkLst>
        </pc:spChg>
        <pc:spChg chg="add mod">
          <ac:chgData name="Teruyuki Ogawa" userId="eeac5d3d08453363" providerId="LiveId" clId="{514AD4ED-B037-46B6-833F-C70B15E67CC9}" dt="2024-07-30T04:49:30.067" v="724"/>
          <ac:spMkLst>
            <pc:docMk/>
            <pc:sldMk cId="3236703536" sldId="352"/>
            <ac:spMk id="60" creationId="{18318A3A-DA9D-7C72-9A18-A7DEB9987060}"/>
          </ac:spMkLst>
        </pc:spChg>
        <pc:spChg chg="add mod">
          <ac:chgData name="Teruyuki Ogawa" userId="eeac5d3d08453363" providerId="LiveId" clId="{514AD4ED-B037-46B6-833F-C70B15E67CC9}" dt="2024-07-30T04:49:30.067" v="724"/>
          <ac:spMkLst>
            <pc:docMk/>
            <pc:sldMk cId="3236703536" sldId="352"/>
            <ac:spMk id="61" creationId="{774CB001-6CE8-EF7C-9E08-6CB9A953B344}"/>
          </ac:spMkLst>
        </pc:spChg>
        <pc:spChg chg="add mod">
          <ac:chgData name="Teruyuki Ogawa" userId="eeac5d3d08453363" providerId="LiveId" clId="{514AD4ED-B037-46B6-833F-C70B15E67CC9}" dt="2024-07-30T04:49:30.067" v="724"/>
          <ac:spMkLst>
            <pc:docMk/>
            <pc:sldMk cId="3236703536" sldId="352"/>
            <ac:spMk id="62" creationId="{890AF40A-6002-FA12-9ED9-14EEAD749DF5}"/>
          </ac:spMkLst>
        </pc:spChg>
        <pc:spChg chg="add mod">
          <ac:chgData name="Teruyuki Ogawa" userId="eeac5d3d08453363" providerId="LiveId" clId="{514AD4ED-B037-46B6-833F-C70B15E67CC9}" dt="2024-07-30T04:49:30.067" v="724"/>
          <ac:spMkLst>
            <pc:docMk/>
            <pc:sldMk cId="3236703536" sldId="352"/>
            <ac:spMk id="63" creationId="{7BBC1F25-4546-F866-A4E8-DEDDD8014C49}"/>
          </ac:spMkLst>
        </pc:spChg>
        <pc:spChg chg="add mod">
          <ac:chgData name="Teruyuki Ogawa" userId="eeac5d3d08453363" providerId="LiveId" clId="{514AD4ED-B037-46B6-833F-C70B15E67CC9}" dt="2024-07-30T04:49:30.067" v="724"/>
          <ac:spMkLst>
            <pc:docMk/>
            <pc:sldMk cId="3236703536" sldId="352"/>
            <ac:spMk id="64" creationId="{06C7BFC7-F050-F52E-BC43-8A61ED536EAC}"/>
          </ac:spMkLst>
        </pc:spChg>
        <pc:spChg chg="add mod">
          <ac:chgData name="Teruyuki Ogawa" userId="eeac5d3d08453363" providerId="LiveId" clId="{514AD4ED-B037-46B6-833F-C70B15E67CC9}" dt="2024-07-30T04:49:30.067" v="724"/>
          <ac:spMkLst>
            <pc:docMk/>
            <pc:sldMk cId="3236703536" sldId="352"/>
            <ac:spMk id="65" creationId="{EE382584-51BC-843D-C58E-8D5BC652E2E9}"/>
          </ac:spMkLst>
        </pc:spChg>
        <pc:spChg chg="add mod">
          <ac:chgData name="Teruyuki Ogawa" userId="eeac5d3d08453363" providerId="LiveId" clId="{514AD4ED-B037-46B6-833F-C70B15E67CC9}" dt="2024-07-30T04:49:30.067" v="724"/>
          <ac:spMkLst>
            <pc:docMk/>
            <pc:sldMk cId="3236703536" sldId="352"/>
            <ac:spMk id="66" creationId="{10A0464F-1C62-0A72-EFB6-8548C3D758FC}"/>
          </ac:spMkLst>
        </pc:spChg>
        <pc:spChg chg="add mod">
          <ac:chgData name="Teruyuki Ogawa" userId="eeac5d3d08453363" providerId="LiveId" clId="{514AD4ED-B037-46B6-833F-C70B15E67CC9}" dt="2024-07-30T04:49:30.067" v="724"/>
          <ac:spMkLst>
            <pc:docMk/>
            <pc:sldMk cId="3236703536" sldId="352"/>
            <ac:spMk id="67" creationId="{E8798CFE-68F6-F10A-76CB-2161B0D7C89E}"/>
          </ac:spMkLst>
        </pc:spChg>
        <pc:spChg chg="add mod">
          <ac:chgData name="Teruyuki Ogawa" userId="eeac5d3d08453363" providerId="LiveId" clId="{514AD4ED-B037-46B6-833F-C70B15E67CC9}" dt="2024-07-30T04:49:30.067" v="724"/>
          <ac:spMkLst>
            <pc:docMk/>
            <pc:sldMk cId="3236703536" sldId="352"/>
            <ac:spMk id="68" creationId="{DF6D1BA8-2081-F5E5-0FF2-25C2637A73B6}"/>
          </ac:spMkLst>
        </pc:spChg>
        <pc:spChg chg="add mod">
          <ac:chgData name="Teruyuki Ogawa" userId="eeac5d3d08453363" providerId="LiveId" clId="{514AD4ED-B037-46B6-833F-C70B15E67CC9}" dt="2024-07-30T04:49:30.067" v="724"/>
          <ac:spMkLst>
            <pc:docMk/>
            <pc:sldMk cId="3236703536" sldId="352"/>
            <ac:spMk id="69" creationId="{2D094982-5A6C-E80B-82DB-C666025FA2DB}"/>
          </ac:spMkLst>
        </pc:spChg>
        <pc:spChg chg="add mod">
          <ac:chgData name="Teruyuki Ogawa" userId="eeac5d3d08453363" providerId="LiveId" clId="{514AD4ED-B037-46B6-833F-C70B15E67CC9}" dt="2024-07-30T04:49:30.067" v="724"/>
          <ac:spMkLst>
            <pc:docMk/>
            <pc:sldMk cId="3236703536" sldId="352"/>
            <ac:spMk id="70" creationId="{3DDF5B6E-3A33-6209-EB46-711CA59A7A37}"/>
          </ac:spMkLst>
        </pc:spChg>
        <pc:spChg chg="add mod">
          <ac:chgData name="Teruyuki Ogawa" userId="eeac5d3d08453363" providerId="LiveId" clId="{514AD4ED-B037-46B6-833F-C70B15E67CC9}" dt="2024-07-30T04:49:30.067" v="724"/>
          <ac:spMkLst>
            <pc:docMk/>
            <pc:sldMk cId="3236703536" sldId="352"/>
            <ac:spMk id="71" creationId="{59BA99B1-3136-C7D1-D155-2C4AEA3A6C1D}"/>
          </ac:spMkLst>
        </pc:spChg>
        <pc:spChg chg="add mod">
          <ac:chgData name="Teruyuki Ogawa" userId="eeac5d3d08453363" providerId="LiveId" clId="{514AD4ED-B037-46B6-833F-C70B15E67CC9}" dt="2024-07-30T04:49:30.067" v="724"/>
          <ac:spMkLst>
            <pc:docMk/>
            <pc:sldMk cId="3236703536" sldId="352"/>
            <ac:spMk id="72" creationId="{8DC25C19-0C6A-24F8-A0C8-B1822F724DE4}"/>
          </ac:spMkLst>
        </pc:spChg>
        <pc:spChg chg="add mod">
          <ac:chgData name="Teruyuki Ogawa" userId="eeac5d3d08453363" providerId="LiveId" clId="{514AD4ED-B037-46B6-833F-C70B15E67CC9}" dt="2024-07-30T04:49:30.067" v="724"/>
          <ac:spMkLst>
            <pc:docMk/>
            <pc:sldMk cId="3236703536" sldId="352"/>
            <ac:spMk id="73" creationId="{840FC88C-F7F5-53D1-A177-6F30FF796CF4}"/>
          </ac:spMkLst>
        </pc:spChg>
        <pc:spChg chg="add mod">
          <ac:chgData name="Teruyuki Ogawa" userId="eeac5d3d08453363" providerId="LiveId" clId="{514AD4ED-B037-46B6-833F-C70B15E67CC9}" dt="2024-07-30T04:49:30.067" v="724"/>
          <ac:spMkLst>
            <pc:docMk/>
            <pc:sldMk cId="3236703536" sldId="352"/>
            <ac:spMk id="74" creationId="{A3E24562-8DD3-0D89-49A0-40A9949E7E6A}"/>
          </ac:spMkLst>
        </pc:spChg>
        <pc:spChg chg="add mod">
          <ac:chgData name="Teruyuki Ogawa" userId="eeac5d3d08453363" providerId="LiveId" clId="{514AD4ED-B037-46B6-833F-C70B15E67CC9}" dt="2024-07-30T04:49:30.067" v="724"/>
          <ac:spMkLst>
            <pc:docMk/>
            <pc:sldMk cId="3236703536" sldId="352"/>
            <ac:spMk id="75" creationId="{7752D5F5-BCF3-AD8D-5354-EB6DEEC9D63D}"/>
          </ac:spMkLst>
        </pc:spChg>
        <pc:spChg chg="add mod">
          <ac:chgData name="Teruyuki Ogawa" userId="eeac5d3d08453363" providerId="LiveId" clId="{514AD4ED-B037-46B6-833F-C70B15E67CC9}" dt="2024-07-30T04:49:30.067" v="724"/>
          <ac:spMkLst>
            <pc:docMk/>
            <pc:sldMk cId="3236703536" sldId="352"/>
            <ac:spMk id="76" creationId="{00BD5163-C535-B487-608A-0F873B51BD0C}"/>
          </ac:spMkLst>
        </pc:spChg>
        <pc:spChg chg="add mod">
          <ac:chgData name="Teruyuki Ogawa" userId="eeac5d3d08453363" providerId="LiveId" clId="{514AD4ED-B037-46B6-833F-C70B15E67CC9}" dt="2024-07-30T04:49:30.067" v="724"/>
          <ac:spMkLst>
            <pc:docMk/>
            <pc:sldMk cId="3236703536" sldId="352"/>
            <ac:spMk id="77" creationId="{A8B18448-EB20-92DB-3861-7B7BB9B8599C}"/>
          </ac:spMkLst>
        </pc:spChg>
        <pc:spChg chg="add mod">
          <ac:chgData name="Teruyuki Ogawa" userId="eeac5d3d08453363" providerId="LiveId" clId="{514AD4ED-B037-46B6-833F-C70B15E67CC9}" dt="2024-07-30T04:49:30.067" v="724"/>
          <ac:spMkLst>
            <pc:docMk/>
            <pc:sldMk cId="3236703536" sldId="352"/>
            <ac:spMk id="78" creationId="{D20C234A-FF96-7BA4-1693-8571828ED18A}"/>
          </ac:spMkLst>
        </pc:spChg>
        <pc:spChg chg="add mod">
          <ac:chgData name="Teruyuki Ogawa" userId="eeac5d3d08453363" providerId="LiveId" clId="{514AD4ED-B037-46B6-833F-C70B15E67CC9}" dt="2024-07-30T04:49:30.067" v="724"/>
          <ac:spMkLst>
            <pc:docMk/>
            <pc:sldMk cId="3236703536" sldId="352"/>
            <ac:spMk id="79" creationId="{9BF2B9AC-24FD-7840-82A3-948DE03CDA87}"/>
          </ac:spMkLst>
        </pc:spChg>
        <pc:spChg chg="add mod">
          <ac:chgData name="Teruyuki Ogawa" userId="eeac5d3d08453363" providerId="LiveId" clId="{514AD4ED-B037-46B6-833F-C70B15E67CC9}" dt="2024-07-30T04:49:30.067" v="724"/>
          <ac:spMkLst>
            <pc:docMk/>
            <pc:sldMk cId="3236703536" sldId="352"/>
            <ac:spMk id="80" creationId="{B079A36B-49D5-F54C-9590-DCE7622B910F}"/>
          </ac:spMkLst>
        </pc:spChg>
        <pc:spChg chg="del">
          <ac:chgData name="Teruyuki Ogawa" userId="eeac5d3d08453363" providerId="LiveId" clId="{514AD4ED-B037-46B6-833F-C70B15E67CC9}" dt="2024-07-30T04:49:29.796" v="723" actId="478"/>
          <ac:spMkLst>
            <pc:docMk/>
            <pc:sldMk cId="3236703536" sldId="352"/>
            <ac:spMk id="81" creationId="{9CA19F81-8533-B34D-2D3D-748E52DF1B23}"/>
          </ac:spMkLst>
        </pc:spChg>
        <pc:spChg chg="del">
          <ac:chgData name="Teruyuki Ogawa" userId="eeac5d3d08453363" providerId="LiveId" clId="{514AD4ED-B037-46B6-833F-C70B15E67CC9}" dt="2024-07-30T04:49:29.796" v="723" actId="478"/>
          <ac:spMkLst>
            <pc:docMk/>
            <pc:sldMk cId="3236703536" sldId="352"/>
            <ac:spMk id="82" creationId="{9D7A3F44-FC22-91D6-0422-6FD7C668E77A}"/>
          </ac:spMkLst>
        </pc:spChg>
        <pc:spChg chg="del">
          <ac:chgData name="Teruyuki Ogawa" userId="eeac5d3d08453363" providerId="LiveId" clId="{514AD4ED-B037-46B6-833F-C70B15E67CC9}" dt="2024-07-30T04:49:29.796" v="723" actId="478"/>
          <ac:spMkLst>
            <pc:docMk/>
            <pc:sldMk cId="3236703536" sldId="352"/>
            <ac:spMk id="83" creationId="{C402A6F5-E932-051A-E9E7-33F691D1BDC6}"/>
          </ac:spMkLst>
        </pc:spChg>
        <pc:spChg chg="del">
          <ac:chgData name="Teruyuki Ogawa" userId="eeac5d3d08453363" providerId="LiveId" clId="{514AD4ED-B037-46B6-833F-C70B15E67CC9}" dt="2024-07-30T04:49:29.796" v="723" actId="478"/>
          <ac:spMkLst>
            <pc:docMk/>
            <pc:sldMk cId="3236703536" sldId="352"/>
            <ac:spMk id="84" creationId="{E4A13755-75FC-47A7-8F41-8B70164E95BA}"/>
          </ac:spMkLst>
        </pc:spChg>
        <pc:spChg chg="del">
          <ac:chgData name="Teruyuki Ogawa" userId="eeac5d3d08453363" providerId="LiveId" clId="{514AD4ED-B037-46B6-833F-C70B15E67CC9}" dt="2024-07-30T04:49:29.796" v="723" actId="478"/>
          <ac:spMkLst>
            <pc:docMk/>
            <pc:sldMk cId="3236703536" sldId="352"/>
            <ac:spMk id="85" creationId="{CAE7C629-708D-BBED-18F6-829C23201A0F}"/>
          </ac:spMkLst>
        </pc:spChg>
        <pc:spChg chg="del">
          <ac:chgData name="Teruyuki Ogawa" userId="eeac5d3d08453363" providerId="LiveId" clId="{514AD4ED-B037-46B6-833F-C70B15E67CC9}" dt="2024-07-30T04:49:29.796" v="723" actId="478"/>
          <ac:spMkLst>
            <pc:docMk/>
            <pc:sldMk cId="3236703536" sldId="352"/>
            <ac:spMk id="86" creationId="{D4B92985-A98E-A458-9B3D-9B176E11BD0A}"/>
          </ac:spMkLst>
        </pc:spChg>
        <pc:spChg chg="del">
          <ac:chgData name="Teruyuki Ogawa" userId="eeac5d3d08453363" providerId="LiveId" clId="{514AD4ED-B037-46B6-833F-C70B15E67CC9}" dt="2024-07-30T04:49:29.796" v="723" actId="478"/>
          <ac:spMkLst>
            <pc:docMk/>
            <pc:sldMk cId="3236703536" sldId="352"/>
            <ac:spMk id="87" creationId="{D829058B-02CB-B25D-9668-7BE5D8E65545}"/>
          </ac:spMkLst>
        </pc:spChg>
        <pc:spChg chg="del">
          <ac:chgData name="Teruyuki Ogawa" userId="eeac5d3d08453363" providerId="LiveId" clId="{514AD4ED-B037-46B6-833F-C70B15E67CC9}" dt="2024-07-30T04:49:29.796" v="723" actId="478"/>
          <ac:spMkLst>
            <pc:docMk/>
            <pc:sldMk cId="3236703536" sldId="352"/>
            <ac:spMk id="88" creationId="{B23E90E1-1F7C-F734-099B-210F3F9E60E4}"/>
          </ac:spMkLst>
        </pc:spChg>
        <pc:spChg chg="del">
          <ac:chgData name="Teruyuki Ogawa" userId="eeac5d3d08453363" providerId="LiveId" clId="{514AD4ED-B037-46B6-833F-C70B15E67CC9}" dt="2024-07-30T04:49:29.796" v="723" actId="478"/>
          <ac:spMkLst>
            <pc:docMk/>
            <pc:sldMk cId="3236703536" sldId="352"/>
            <ac:spMk id="89" creationId="{A644F4DB-2E6C-273E-FA16-92D95E185EFE}"/>
          </ac:spMkLst>
        </pc:spChg>
        <pc:spChg chg="del">
          <ac:chgData name="Teruyuki Ogawa" userId="eeac5d3d08453363" providerId="LiveId" clId="{514AD4ED-B037-46B6-833F-C70B15E67CC9}" dt="2024-07-30T04:49:29.796" v="723" actId="478"/>
          <ac:spMkLst>
            <pc:docMk/>
            <pc:sldMk cId="3236703536" sldId="352"/>
            <ac:spMk id="90" creationId="{907B3390-261F-CD9F-B701-28ED0C77B1DA}"/>
          </ac:spMkLst>
        </pc:spChg>
        <pc:spChg chg="del">
          <ac:chgData name="Teruyuki Ogawa" userId="eeac5d3d08453363" providerId="LiveId" clId="{514AD4ED-B037-46B6-833F-C70B15E67CC9}" dt="2024-07-30T04:49:29.796" v="723" actId="478"/>
          <ac:spMkLst>
            <pc:docMk/>
            <pc:sldMk cId="3236703536" sldId="352"/>
            <ac:spMk id="91" creationId="{47003E73-6573-C041-5DBF-88EEA6FDA382}"/>
          </ac:spMkLst>
        </pc:spChg>
        <pc:spChg chg="del">
          <ac:chgData name="Teruyuki Ogawa" userId="eeac5d3d08453363" providerId="LiveId" clId="{514AD4ED-B037-46B6-833F-C70B15E67CC9}" dt="2024-07-30T04:49:29.796" v="723" actId="478"/>
          <ac:spMkLst>
            <pc:docMk/>
            <pc:sldMk cId="3236703536" sldId="352"/>
            <ac:spMk id="92" creationId="{AF0C7D09-888A-02ED-76C1-626F0DEC4C72}"/>
          </ac:spMkLst>
        </pc:spChg>
        <pc:spChg chg="del">
          <ac:chgData name="Teruyuki Ogawa" userId="eeac5d3d08453363" providerId="LiveId" clId="{514AD4ED-B037-46B6-833F-C70B15E67CC9}" dt="2024-07-30T04:49:29.796" v="723" actId="478"/>
          <ac:spMkLst>
            <pc:docMk/>
            <pc:sldMk cId="3236703536" sldId="352"/>
            <ac:spMk id="93" creationId="{93D7059F-DD2D-6F52-4F0D-E438E7C59097}"/>
          </ac:spMkLst>
        </pc:spChg>
        <pc:spChg chg="del">
          <ac:chgData name="Teruyuki Ogawa" userId="eeac5d3d08453363" providerId="LiveId" clId="{514AD4ED-B037-46B6-833F-C70B15E67CC9}" dt="2024-07-30T04:49:29.796" v="723" actId="478"/>
          <ac:spMkLst>
            <pc:docMk/>
            <pc:sldMk cId="3236703536" sldId="352"/>
            <ac:spMk id="94" creationId="{FD5347E3-5213-4747-470D-A231ECEB3141}"/>
          </ac:spMkLst>
        </pc:spChg>
        <pc:spChg chg="del">
          <ac:chgData name="Teruyuki Ogawa" userId="eeac5d3d08453363" providerId="LiveId" clId="{514AD4ED-B037-46B6-833F-C70B15E67CC9}" dt="2024-07-30T04:49:29.796" v="723" actId="478"/>
          <ac:spMkLst>
            <pc:docMk/>
            <pc:sldMk cId="3236703536" sldId="352"/>
            <ac:spMk id="95" creationId="{CD487111-C872-5C5E-43BE-EDF203D36EAF}"/>
          </ac:spMkLst>
        </pc:spChg>
        <pc:spChg chg="del">
          <ac:chgData name="Teruyuki Ogawa" userId="eeac5d3d08453363" providerId="LiveId" clId="{514AD4ED-B037-46B6-833F-C70B15E67CC9}" dt="2024-07-30T04:49:29.796" v="723" actId="478"/>
          <ac:spMkLst>
            <pc:docMk/>
            <pc:sldMk cId="3236703536" sldId="352"/>
            <ac:spMk id="96" creationId="{C04B3254-E808-DC02-939D-8406EDB4057D}"/>
          </ac:spMkLst>
        </pc:spChg>
        <pc:spChg chg="del">
          <ac:chgData name="Teruyuki Ogawa" userId="eeac5d3d08453363" providerId="LiveId" clId="{514AD4ED-B037-46B6-833F-C70B15E67CC9}" dt="2024-07-30T04:49:29.796" v="723" actId="478"/>
          <ac:spMkLst>
            <pc:docMk/>
            <pc:sldMk cId="3236703536" sldId="352"/>
            <ac:spMk id="97" creationId="{BA29ACEF-41FF-A5CC-3F33-3D80898720B1}"/>
          </ac:spMkLst>
        </pc:spChg>
        <pc:spChg chg="del">
          <ac:chgData name="Teruyuki Ogawa" userId="eeac5d3d08453363" providerId="LiveId" clId="{514AD4ED-B037-46B6-833F-C70B15E67CC9}" dt="2024-07-30T04:49:29.796" v="723" actId="478"/>
          <ac:spMkLst>
            <pc:docMk/>
            <pc:sldMk cId="3236703536" sldId="352"/>
            <ac:spMk id="98" creationId="{9A5ED0EF-D58E-8C4B-5229-6EC4357183D8}"/>
          </ac:spMkLst>
        </pc:spChg>
        <pc:spChg chg="del">
          <ac:chgData name="Teruyuki Ogawa" userId="eeac5d3d08453363" providerId="LiveId" clId="{514AD4ED-B037-46B6-833F-C70B15E67CC9}" dt="2024-07-30T04:49:29.796" v="723" actId="478"/>
          <ac:spMkLst>
            <pc:docMk/>
            <pc:sldMk cId="3236703536" sldId="352"/>
            <ac:spMk id="99" creationId="{CEFCDD64-FAD9-6BF0-B4C9-3855CC368BD0}"/>
          </ac:spMkLst>
        </pc:spChg>
        <pc:spChg chg="del">
          <ac:chgData name="Teruyuki Ogawa" userId="eeac5d3d08453363" providerId="LiveId" clId="{514AD4ED-B037-46B6-833F-C70B15E67CC9}" dt="2024-07-30T04:49:29.796" v="723" actId="478"/>
          <ac:spMkLst>
            <pc:docMk/>
            <pc:sldMk cId="3236703536" sldId="352"/>
            <ac:spMk id="100" creationId="{23689F77-1F7C-0515-1216-91701BDE6105}"/>
          </ac:spMkLst>
        </pc:spChg>
        <pc:spChg chg="del">
          <ac:chgData name="Teruyuki Ogawa" userId="eeac5d3d08453363" providerId="LiveId" clId="{514AD4ED-B037-46B6-833F-C70B15E67CC9}" dt="2024-07-30T04:49:29.796" v="723" actId="478"/>
          <ac:spMkLst>
            <pc:docMk/>
            <pc:sldMk cId="3236703536" sldId="352"/>
            <ac:spMk id="101" creationId="{7904F987-D3BB-6499-603C-033950F825A3}"/>
          </ac:spMkLst>
        </pc:spChg>
        <pc:spChg chg="del">
          <ac:chgData name="Teruyuki Ogawa" userId="eeac5d3d08453363" providerId="LiveId" clId="{514AD4ED-B037-46B6-833F-C70B15E67CC9}" dt="2024-07-30T04:49:29.796" v="723" actId="478"/>
          <ac:spMkLst>
            <pc:docMk/>
            <pc:sldMk cId="3236703536" sldId="352"/>
            <ac:spMk id="102" creationId="{3DD52392-22D1-6B06-4550-77854776278F}"/>
          </ac:spMkLst>
        </pc:spChg>
        <pc:spChg chg="del">
          <ac:chgData name="Teruyuki Ogawa" userId="eeac5d3d08453363" providerId="LiveId" clId="{514AD4ED-B037-46B6-833F-C70B15E67CC9}" dt="2024-07-30T04:49:29.796" v="723" actId="478"/>
          <ac:spMkLst>
            <pc:docMk/>
            <pc:sldMk cId="3236703536" sldId="352"/>
            <ac:spMk id="103" creationId="{3C8DE4CC-CD41-65F6-5158-FF98FBFF32DF}"/>
          </ac:spMkLst>
        </pc:spChg>
        <pc:spChg chg="del">
          <ac:chgData name="Teruyuki Ogawa" userId="eeac5d3d08453363" providerId="LiveId" clId="{514AD4ED-B037-46B6-833F-C70B15E67CC9}" dt="2024-07-30T04:49:29.796" v="723" actId="478"/>
          <ac:spMkLst>
            <pc:docMk/>
            <pc:sldMk cId="3236703536" sldId="352"/>
            <ac:spMk id="104" creationId="{C6601FAE-6A3A-A6E7-89F3-02E7A822BD6C}"/>
          </ac:spMkLst>
        </pc:spChg>
        <pc:spChg chg="del">
          <ac:chgData name="Teruyuki Ogawa" userId="eeac5d3d08453363" providerId="LiveId" clId="{514AD4ED-B037-46B6-833F-C70B15E67CC9}" dt="2024-07-30T04:49:29.796" v="723" actId="478"/>
          <ac:spMkLst>
            <pc:docMk/>
            <pc:sldMk cId="3236703536" sldId="352"/>
            <ac:spMk id="105" creationId="{6AE96A55-DA61-DFFE-F36A-875A6541B2CF}"/>
          </ac:spMkLst>
        </pc:spChg>
        <pc:spChg chg="del">
          <ac:chgData name="Teruyuki Ogawa" userId="eeac5d3d08453363" providerId="LiveId" clId="{514AD4ED-B037-46B6-833F-C70B15E67CC9}" dt="2024-07-30T04:49:29.796" v="723" actId="478"/>
          <ac:spMkLst>
            <pc:docMk/>
            <pc:sldMk cId="3236703536" sldId="352"/>
            <ac:spMk id="106" creationId="{A6798BB2-77CE-936F-DBED-B6AFD5ED6338}"/>
          </ac:spMkLst>
        </pc:spChg>
        <pc:spChg chg="del">
          <ac:chgData name="Teruyuki Ogawa" userId="eeac5d3d08453363" providerId="LiveId" clId="{514AD4ED-B037-46B6-833F-C70B15E67CC9}" dt="2024-07-30T04:49:29.796" v="723" actId="478"/>
          <ac:spMkLst>
            <pc:docMk/>
            <pc:sldMk cId="3236703536" sldId="352"/>
            <ac:spMk id="107" creationId="{64108AB7-38DF-9228-D438-93776B6CDAF6}"/>
          </ac:spMkLst>
        </pc:spChg>
        <pc:spChg chg="del">
          <ac:chgData name="Teruyuki Ogawa" userId="eeac5d3d08453363" providerId="LiveId" clId="{514AD4ED-B037-46B6-833F-C70B15E67CC9}" dt="2024-07-30T04:49:29.796" v="723" actId="478"/>
          <ac:spMkLst>
            <pc:docMk/>
            <pc:sldMk cId="3236703536" sldId="352"/>
            <ac:spMk id="108" creationId="{EB234A4B-B74B-708E-A408-0D44BF1736C7}"/>
          </ac:spMkLst>
        </pc:spChg>
        <pc:spChg chg="del">
          <ac:chgData name="Teruyuki Ogawa" userId="eeac5d3d08453363" providerId="LiveId" clId="{514AD4ED-B037-46B6-833F-C70B15E67CC9}" dt="2024-07-30T04:49:29.796" v="723" actId="478"/>
          <ac:spMkLst>
            <pc:docMk/>
            <pc:sldMk cId="3236703536" sldId="352"/>
            <ac:spMk id="109" creationId="{58E6A34D-F02A-35E4-25F9-CCC4C18C8074}"/>
          </ac:spMkLst>
        </pc:spChg>
        <pc:spChg chg="del">
          <ac:chgData name="Teruyuki Ogawa" userId="eeac5d3d08453363" providerId="LiveId" clId="{514AD4ED-B037-46B6-833F-C70B15E67CC9}" dt="2024-07-30T04:49:29.796" v="723" actId="478"/>
          <ac:spMkLst>
            <pc:docMk/>
            <pc:sldMk cId="3236703536" sldId="352"/>
            <ac:spMk id="110" creationId="{D5112EA2-AC79-72FE-9E9A-CDB80B2120D5}"/>
          </ac:spMkLst>
        </pc:spChg>
        <pc:spChg chg="del">
          <ac:chgData name="Teruyuki Ogawa" userId="eeac5d3d08453363" providerId="LiveId" clId="{514AD4ED-B037-46B6-833F-C70B15E67CC9}" dt="2024-07-30T04:49:29.796" v="723" actId="478"/>
          <ac:spMkLst>
            <pc:docMk/>
            <pc:sldMk cId="3236703536" sldId="352"/>
            <ac:spMk id="111" creationId="{29B88970-7D1C-E925-A5A5-BB50EFD0E95C}"/>
          </ac:spMkLst>
        </pc:spChg>
        <pc:spChg chg="del">
          <ac:chgData name="Teruyuki Ogawa" userId="eeac5d3d08453363" providerId="LiveId" clId="{514AD4ED-B037-46B6-833F-C70B15E67CC9}" dt="2024-07-30T04:49:29.796" v="723" actId="478"/>
          <ac:spMkLst>
            <pc:docMk/>
            <pc:sldMk cId="3236703536" sldId="352"/>
            <ac:spMk id="112" creationId="{9E89568F-BE26-63B4-0C1A-20ADFB40C9DE}"/>
          </ac:spMkLst>
        </pc:spChg>
        <pc:spChg chg="del">
          <ac:chgData name="Teruyuki Ogawa" userId="eeac5d3d08453363" providerId="LiveId" clId="{514AD4ED-B037-46B6-833F-C70B15E67CC9}" dt="2024-07-30T04:49:29.796" v="723" actId="478"/>
          <ac:spMkLst>
            <pc:docMk/>
            <pc:sldMk cId="3236703536" sldId="352"/>
            <ac:spMk id="113" creationId="{35E9E4F9-07DF-840D-91F0-01022C605D37}"/>
          </ac:spMkLst>
        </pc:spChg>
        <pc:spChg chg="del">
          <ac:chgData name="Teruyuki Ogawa" userId="eeac5d3d08453363" providerId="LiveId" clId="{514AD4ED-B037-46B6-833F-C70B15E67CC9}" dt="2024-07-30T04:49:29.796" v="723" actId="478"/>
          <ac:spMkLst>
            <pc:docMk/>
            <pc:sldMk cId="3236703536" sldId="352"/>
            <ac:spMk id="114" creationId="{9910AF7E-EF02-7E4B-3698-DACF11866F74}"/>
          </ac:spMkLst>
        </pc:spChg>
        <pc:spChg chg="del">
          <ac:chgData name="Teruyuki Ogawa" userId="eeac5d3d08453363" providerId="LiveId" clId="{514AD4ED-B037-46B6-833F-C70B15E67CC9}" dt="2024-07-30T04:49:29.796" v="723" actId="478"/>
          <ac:spMkLst>
            <pc:docMk/>
            <pc:sldMk cId="3236703536" sldId="352"/>
            <ac:spMk id="115" creationId="{1D9F826B-06BD-07A5-E1CA-72BE48CAC366}"/>
          </ac:spMkLst>
        </pc:spChg>
        <pc:spChg chg="del">
          <ac:chgData name="Teruyuki Ogawa" userId="eeac5d3d08453363" providerId="LiveId" clId="{514AD4ED-B037-46B6-833F-C70B15E67CC9}" dt="2024-07-30T04:49:29.796" v="723" actId="478"/>
          <ac:spMkLst>
            <pc:docMk/>
            <pc:sldMk cId="3236703536" sldId="352"/>
            <ac:spMk id="116" creationId="{4C4D3FA5-95FB-1728-2E69-7BBC453DA969}"/>
          </ac:spMkLst>
        </pc:spChg>
        <pc:spChg chg="del">
          <ac:chgData name="Teruyuki Ogawa" userId="eeac5d3d08453363" providerId="LiveId" clId="{514AD4ED-B037-46B6-833F-C70B15E67CC9}" dt="2024-07-30T04:49:29.796" v="723" actId="478"/>
          <ac:spMkLst>
            <pc:docMk/>
            <pc:sldMk cId="3236703536" sldId="352"/>
            <ac:spMk id="117" creationId="{596C5693-70ED-6C1F-95A4-C93659CD06D3}"/>
          </ac:spMkLst>
        </pc:spChg>
        <pc:spChg chg="del">
          <ac:chgData name="Teruyuki Ogawa" userId="eeac5d3d08453363" providerId="LiveId" clId="{514AD4ED-B037-46B6-833F-C70B15E67CC9}" dt="2024-07-30T04:49:29.796" v="723" actId="478"/>
          <ac:spMkLst>
            <pc:docMk/>
            <pc:sldMk cId="3236703536" sldId="352"/>
            <ac:spMk id="118" creationId="{E8F7CE90-1CD8-1B5B-9EF0-15BDA319FD03}"/>
          </ac:spMkLst>
        </pc:spChg>
        <pc:spChg chg="del">
          <ac:chgData name="Teruyuki Ogawa" userId="eeac5d3d08453363" providerId="LiveId" clId="{514AD4ED-B037-46B6-833F-C70B15E67CC9}" dt="2024-07-30T04:49:29.796" v="723" actId="478"/>
          <ac:spMkLst>
            <pc:docMk/>
            <pc:sldMk cId="3236703536" sldId="352"/>
            <ac:spMk id="119" creationId="{557BFBD6-E15A-CDFD-6497-5805A4F96845}"/>
          </ac:spMkLst>
        </pc:spChg>
        <pc:spChg chg="del">
          <ac:chgData name="Teruyuki Ogawa" userId="eeac5d3d08453363" providerId="LiveId" clId="{514AD4ED-B037-46B6-833F-C70B15E67CC9}" dt="2024-07-30T04:49:29.796" v="723" actId="478"/>
          <ac:spMkLst>
            <pc:docMk/>
            <pc:sldMk cId="3236703536" sldId="352"/>
            <ac:spMk id="120" creationId="{9DAB02B0-4DB4-4EF9-697C-09E7A9C6DAC0}"/>
          </ac:spMkLst>
        </pc:spChg>
        <pc:spChg chg="del">
          <ac:chgData name="Teruyuki Ogawa" userId="eeac5d3d08453363" providerId="LiveId" clId="{514AD4ED-B037-46B6-833F-C70B15E67CC9}" dt="2024-07-30T04:49:29.796" v="723" actId="478"/>
          <ac:spMkLst>
            <pc:docMk/>
            <pc:sldMk cId="3236703536" sldId="352"/>
            <ac:spMk id="121" creationId="{50E4D7BA-D1F9-27F0-0849-C42B3BD75B8F}"/>
          </ac:spMkLst>
        </pc:spChg>
        <pc:spChg chg="del">
          <ac:chgData name="Teruyuki Ogawa" userId="eeac5d3d08453363" providerId="LiveId" clId="{514AD4ED-B037-46B6-833F-C70B15E67CC9}" dt="2024-07-30T04:49:29.796" v="723" actId="478"/>
          <ac:spMkLst>
            <pc:docMk/>
            <pc:sldMk cId="3236703536" sldId="352"/>
            <ac:spMk id="122" creationId="{DFB5A558-C190-C3F0-1972-01AEE2974EFE}"/>
          </ac:spMkLst>
        </pc:spChg>
        <pc:spChg chg="del">
          <ac:chgData name="Teruyuki Ogawa" userId="eeac5d3d08453363" providerId="LiveId" clId="{514AD4ED-B037-46B6-833F-C70B15E67CC9}" dt="2024-07-30T04:49:29.796" v="723" actId="478"/>
          <ac:spMkLst>
            <pc:docMk/>
            <pc:sldMk cId="3236703536" sldId="352"/>
            <ac:spMk id="123" creationId="{B9BE54E6-5F4F-B83B-2CAA-FC651123D445}"/>
          </ac:spMkLst>
        </pc:spChg>
        <pc:spChg chg="del">
          <ac:chgData name="Teruyuki Ogawa" userId="eeac5d3d08453363" providerId="LiveId" clId="{514AD4ED-B037-46B6-833F-C70B15E67CC9}" dt="2024-07-30T04:49:29.796" v="723" actId="478"/>
          <ac:spMkLst>
            <pc:docMk/>
            <pc:sldMk cId="3236703536" sldId="352"/>
            <ac:spMk id="124" creationId="{3C021C48-FC08-5A6C-004E-E92B5D582675}"/>
          </ac:spMkLst>
        </pc:spChg>
        <pc:spChg chg="del">
          <ac:chgData name="Teruyuki Ogawa" userId="eeac5d3d08453363" providerId="LiveId" clId="{514AD4ED-B037-46B6-833F-C70B15E67CC9}" dt="2024-07-30T04:49:29.796" v="723" actId="478"/>
          <ac:spMkLst>
            <pc:docMk/>
            <pc:sldMk cId="3236703536" sldId="352"/>
            <ac:spMk id="125" creationId="{3865CA19-22FB-EBB5-7F93-3C5F31EC0AEB}"/>
          </ac:spMkLst>
        </pc:spChg>
        <pc:spChg chg="del">
          <ac:chgData name="Teruyuki Ogawa" userId="eeac5d3d08453363" providerId="LiveId" clId="{514AD4ED-B037-46B6-833F-C70B15E67CC9}" dt="2024-07-30T04:49:29.796" v="723" actId="478"/>
          <ac:spMkLst>
            <pc:docMk/>
            <pc:sldMk cId="3236703536" sldId="352"/>
            <ac:spMk id="126" creationId="{0A998F11-32AB-D4C8-2908-27B1B82EAE16}"/>
          </ac:spMkLst>
        </pc:spChg>
        <pc:spChg chg="del">
          <ac:chgData name="Teruyuki Ogawa" userId="eeac5d3d08453363" providerId="LiveId" clId="{514AD4ED-B037-46B6-833F-C70B15E67CC9}" dt="2024-07-30T04:49:29.796" v="723" actId="478"/>
          <ac:spMkLst>
            <pc:docMk/>
            <pc:sldMk cId="3236703536" sldId="352"/>
            <ac:spMk id="127" creationId="{28C0059B-E33E-EB81-96DA-E44F88A7C6C7}"/>
          </ac:spMkLst>
        </pc:spChg>
        <pc:spChg chg="del">
          <ac:chgData name="Teruyuki Ogawa" userId="eeac5d3d08453363" providerId="LiveId" clId="{514AD4ED-B037-46B6-833F-C70B15E67CC9}" dt="2024-07-30T04:49:29.796" v="723" actId="478"/>
          <ac:spMkLst>
            <pc:docMk/>
            <pc:sldMk cId="3236703536" sldId="352"/>
            <ac:spMk id="128" creationId="{7C0C6E74-0A7F-7215-B46D-482705C641B0}"/>
          </ac:spMkLst>
        </pc:spChg>
        <pc:spChg chg="del">
          <ac:chgData name="Teruyuki Ogawa" userId="eeac5d3d08453363" providerId="LiveId" clId="{514AD4ED-B037-46B6-833F-C70B15E67CC9}" dt="2024-07-30T04:49:29.796" v="723" actId="478"/>
          <ac:spMkLst>
            <pc:docMk/>
            <pc:sldMk cId="3236703536" sldId="352"/>
            <ac:spMk id="129" creationId="{D3E8793A-DB01-4F1C-F481-4F56A77BA6B3}"/>
          </ac:spMkLst>
        </pc:spChg>
        <pc:spChg chg="del">
          <ac:chgData name="Teruyuki Ogawa" userId="eeac5d3d08453363" providerId="LiveId" clId="{514AD4ED-B037-46B6-833F-C70B15E67CC9}" dt="2024-07-30T04:49:29.796" v="723" actId="478"/>
          <ac:spMkLst>
            <pc:docMk/>
            <pc:sldMk cId="3236703536" sldId="352"/>
            <ac:spMk id="130" creationId="{106207B2-B085-C0D1-D0C8-36B6932E7F1A}"/>
          </ac:spMkLst>
        </pc:spChg>
        <pc:spChg chg="del">
          <ac:chgData name="Teruyuki Ogawa" userId="eeac5d3d08453363" providerId="LiveId" clId="{514AD4ED-B037-46B6-833F-C70B15E67CC9}" dt="2024-07-30T04:49:29.796" v="723" actId="478"/>
          <ac:spMkLst>
            <pc:docMk/>
            <pc:sldMk cId="3236703536" sldId="352"/>
            <ac:spMk id="131" creationId="{4E875DC0-834E-D685-63C6-DF28CB020113}"/>
          </ac:spMkLst>
        </pc:spChg>
        <pc:spChg chg="del">
          <ac:chgData name="Teruyuki Ogawa" userId="eeac5d3d08453363" providerId="LiveId" clId="{514AD4ED-B037-46B6-833F-C70B15E67CC9}" dt="2024-07-30T04:49:29.796" v="723" actId="478"/>
          <ac:spMkLst>
            <pc:docMk/>
            <pc:sldMk cId="3236703536" sldId="352"/>
            <ac:spMk id="132" creationId="{540C7211-7E12-A3A6-5C6B-6F8FF49E917D}"/>
          </ac:spMkLst>
        </pc:spChg>
        <pc:spChg chg="del">
          <ac:chgData name="Teruyuki Ogawa" userId="eeac5d3d08453363" providerId="LiveId" clId="{514AD4ED-B037-46B6-833F-C70B15E67CC9}" dt="2024-07-30T04:49:29.796" v="723" actId="478"/>
          <ac:spMkLst>
            <pc:docMk/>
            <pc:sldMk cId="3236703536" sldId="352"/>
            <ac:spMk id="133" creationId="{AFE3CDDA-624F-27F7-CE76-9FF0DA1A5B6F}"/>
          </ac:spMkLst>
        </pc:spChg>
        <pc:spChg chg="del">
          <ac:chgData name="Teruyuki Ogawa" userId="eeac5d3d08453363" providerId="LiveId" clId="{514AD4ED-B037-46B6-833F-C70B15E67CC9}" dt="2024-07-30T04:49:29.796" v="723" actId="478"/>
          <ac:spMkLst>
            <pc:docMk/>
            <pc:sldMk cId="3236703536" sldId="352"/>
            <ac:spMk id="134" creationId="{6738FE3D-FE11-41AC-A6D8-3A9232162CAF}"/>
          </ac:spMkLst>
        </pc:spChg>
        <pc:spChg chg="del">
          <ac:chgData name="Teruyuki Ogawa" userId="eeac5d3d08453363" providerId="LiveId" clId="{514AD4ED-B037-46B6-833F-C70B15E67CC9}" dt="2024-07-30T04:49:29.796" v="723" actId="478"/>
          <ac:spMkLst>
            <pc:docMk/>
            <pc:sldMk cId="3236703536" sldId="352"/>
            <ac:spMk id="135" creationId="{781FB91F-E0B7-73B1-08EA-3DD3B729F005}"/>
          </ac:spMkLst>
        </pc:spChg>
        <pc:spChg chg="del">
          <ac:chgData name="Teruyuki Ogawa" userId="eeac5d3d08453363" providerId="LiveId" clId="{514AD4ED-B037-46B6-833F-C70B15E67CC9}" dt="2024-07-30T04:49:29.796" v="723" actId="478"/>
          <ac:spMkLst>
            <pc:docMk/>
            <pc:sldMk cId="3236703536" sldId="352"/>
            <ac:spMk id="136" creationId="{3855D3F7-3915-5109-BF71-83B36B6ED891}"/>
          </ac:spMkLst>
        </pc:spChg>
        <pc:spChg chg="del">
          <ac:chgData name="Teruyuki Ogawa" userId="eeac5d3d08453363" providerId="LiveId" clId="{514AD4ED-B037-46B6-833F-C70B15E67CC9}" dt="2024-07-30T04:49:29.796" v="723" actId="478"/>
          <ac:spMkLst>
            <pc:docMk/>
            <pc:sldMk cId="3236703536" sldId="352"/>
            <ac:spMk id="137" creationId="{B0CFFF40-6267-7A2C-7B5A-BDB79CE65A22}"/>
          </ac:spMkLst>
        </pc:spChg>
        <pc:spChg chg="del">
          <ac:chgData name="Teruyuki Ogawa" userId="eeac5d3d08453363" providerId="LiveId" clId="{514AD4ED-B037-46B6-833F-C70B15E67CC9}" dt="2024-07-30T04:49:29.796" v="723" actId="478"/>
          <ac:spMkLst>
            <pc:docMk/>
            <pc:sldMk cId="3236703536" sldId="352"/>
            <ac:spMk id="138" creationId="{6525E17B-7DA9-95A7-0C5C-B3585C564046}"/>
          </ac:spMkLst>
        </pc:spChg>
        <pc:spChg chg="del">
          <ac:chgData name="Teruyuki Ogawa" userId="eeac5d3d08453363" providerId="LiveId" clId="{514AD4ED-B037-46B6-833F-C70B15E67CC9}" dt="2024-07-30T04:49:29.796" v="723" actId="478"/>
          <ac:spMkLst>
            <pc:docMk/>
            <pc:sldMk cId="3236703536" sldId="352"/>
            <ac:spMk id="139" creationId="{F7045285-586B-B971-6894-296E54132270}"/>
          </ac:spMkLst>
        </pc:spChg>
        <pc:spChg chg="del">
          <ac:chgData name="Teruyuki Ogawa" userId="eeac5d3d08453363" providerId="LiveId" clId="{514AD4ED-B037-46B6-833F-C70B15E67CC9}" dt="2024-07-30T04:49:29.796" v="723" actId="478"/>
          <ac:spMkLst>
            <pc:docMk/>
            <pc:sldMk cId="3236703536" sldId="352"/>
            <ac:spMk id="140" creationId="{303FF7D0-78EB-D843-3EE6-7C376DA5448B}"/>
          </ac:spMkLst>
        </pc:spChg>
        <pc:spChg chg="del">
          <ac:chgData name="Teruyuki Ogawa" userId="eeac5d3d08453363" providerId="LiveId" clId="{514AD4ED-B037-46B6-833F-C70B15E67CC9}" dt="2024-07-30T04:49:29.796" v="723" actId="478"/>
          <ac:spMkLst>
            <pc:docMk/>
            <pc:sldMk cId="3236703536" sldId="352"/>
            <ac:spMk id="141" creationId="{CE32C784-EA64-3576-977B-77CA617F23A0}"/>
          </ac:spMkLst>
        </pc:spChg>
        <pc:spChg chg="del">
          <ac:chgData name="Teruyuki Ogawa" userId="eeac5d3d08453363" providerId="LiveId" clId="{514AD4ED-B037-46B6-833F-C70B15E67CC9}" dt="2024-07-30T04:49:29.796" v="723" actId="478"/>
          <ac:spMkLst>
            <pc:docMk/>
            <pc:sldMk cId="3236703536" sldId="352"/>
            <ac:spMk id="142" creationId="{D7B26072-DF3A-54B5-0483-7EF64D37F26E}"/>
          </ac:spMkLst>
        </pc:spChg>
        <pc:spChg chg="del">
          <ac:chgData name="Teruyuki Ogawa" userId="eeac5d3d08453363" providerId="LiveId" clId="{514AD4ED-B037-46B6-833F-C70B15E67CC9}" dt="2024-07-30T04:49:29.796" v="723" actId="478"/>
          <ac:spMkLst>
            <pc:docMk/>
            <pc:sldMk cId="3236703536" sldId="352"/>
            <ac:spMk id="143" creationId="{251A82B1-E76D-C50C-D630-99924B9D8F1B}"/>
          </ac:spMkLst>
        </pc:spChg>
        <pc:spChg chg="del">
          <ac:chgData name="Teruyuki Ogawa" userId="eeac5d3d08453363" providerId="LiveId" clId="{514AD4ED-B037-46B6-833F-C70B15E67CC9}" dt="2024-07-30T04:49:29.796" v="723" actId="478"/>
          <ac:spMkLst>
            <pc:docMk/>
            <pc:sldMk cId="3236703536" sldId="352"/>
            <ac:spMk id="144" creationId="{B5DF7FBF-9EBF-7404-BFB3-A4154AE1C0C2}"/>
          </ac:spMkLst>
        </pc:spChg>
        <pc:spChg chg="del">
          <ac:chgData name="Teruyuki Ogawa" userId="eeac5d3d08453363" providerId="LiveId" clId="{514AD4ED-B037-46B6-833F-C70B15E67CC9}" dt="2024-07-30T04:49:29.796" v="723" actId="478"/>
          <ac:spMkLst>
            <pc:docMk/>
            <pc:sldMk cId="3236703536" sldId="352"/>
            <ac:spMk id="145" creationId="{8C294D88-F531-85A1-E350-8A81A17EF3D7}"/>
          </ac:spMkLst>
        </pc:spChg>
        <pc:spChg chg="del">
          <ac:chgData name="Teruyuki Ogawa" userId="eeac5d3d08453363" providerId="LiveId" clId="{514AD4ED-B037-46B6-833F-C70B15E67CC9}" dt="2024-07-30T04:49:29.796" v="723" actId="478"/>
          <ac:spMkLst>
            <pc:docMk/>
            <pc:sldMk cId="3236703536" sldId="352"/>
            <ac:spMk id="146" creationId="{1C76F406-B84C-EDAF-4054-A7B5D164F732}"/>
          </ac:spMkLst>
        </pc:spChg>
        <pc:spChg chg="del">
          <ac:chgData name="Teruyuki Ogawa" userId="eeac5d3d08453363" providerId="LiveId" clId="{514AD4ED-B037-46B6-833F-C70B15E67CC9}" dt="2024-07-30T04:49:29.796" v="723" actId="478"/>
          <ac:spMkLst>
            <pc:docMk/>
            <pc:sldMk cId="3236703536" sldId="352"/>
            <ac:spMk id="147" creationId="{061DE5C2-B228-6579-4E87-4457E0F2E501}"/>
          </ac:spMkLst>
        </pc:spChg>
        <pc:spChg chg="del">
          <ac:chgData name="Teruyuki Ogawa" userId="eeac5d3d08453363" providerId="LiveId" clId="{514AD4ED-B037-46B6-833F-C70B15E67CC9}" dt="2024-07-30T04:49:29.796" v="723" actId="478"/>
          <ac:spMkLst>
            <pc:docMk/>
            <pc:sldMk cId="3236703536" sldId="352"/>
            <ac:spMk id="148" creationId="{41720159-5105-30C5-C41B-1C6EEA9D08AD}"/>
          </ac:spMkLst>
        </pc:spChg>
        <pc:spChg chg="del">
          <ac:chgData name="Teruyuki Ogawa" userId="eeac5d3d08453363" providerId="LiveId" clId="{514AD4ED-B037-46B6-833F-C70B15E67CC9}" dt="2024-07-30T04:49:29.796" v="723" actId="478"/>
          <ac:spMkLst>
            <pc:docMk/>
            <pc:sldMk cId="3236703536" sldId="352"/>
            <ac:spMk id="149" creationId="{4A108D72-BBF9-4B26-86E5-BCA430302BAC}"/>
          </ac:spMkLst>
        </pc:spChg>
        <pc:spChg chg="del">
          <ac:chgData name="Teruyuki Ogawa" userId="eeac5d3d08453363" providerId="LiveId" clId="{514AD4ED-B037-46B6-833F-C70B15E67CC9}" dt="2024-07-30T04:49:29.796" v="723" actId="478"/>
          <ac:spMkLst>
            <pc:docMk/>
            <pc:sldMk cId="3236703536" sldId="352"/>
            <ac:spMk id="150" creationId="{227E9B84-DFE1-011A-8F91-D82D32644DB4}"/>
          </ac:spMkLst>
        </pc:spChg>
        <pc:spChg chg="del">
          <ac:chgData name="Teruyuki Ogawa" userId="eeac5d3d08453363" providerId="LiveId" clId="{514AD4ED-B037-46B6-833F-C70B15E67CC9}" dt="2024-07-30T04:49:29.796" v="723" actId="478"/>
          <ac:spMkLst>
            <pc:docMk/>
            <pc:sldMk cId="3236703536" sldId="352"/>
            <ac:spMk id="151" creationId="{7E81E00A-E469-54FB-47E5-CB28625AABC7}"/>
          </ac:spMkLst>
        </pc:spChg>
        <pc:spChg chg="del">
          <ac:chgData name="Teruyuki Ogawa" userId="eeac5d3d08453363" providerId="LiveId" clId="{514AD4ED-B037-46B6-833F-C70B15E67CC9}" dt="2024-07-30T04:49:29.796" v="723" actId="478"/>
          <ac:spMkLst>
            <pc:docMk/>
            <pc:sldMk cId="3236703536" sldId="352"/>
            <ac:spMk id="152" creationId="{DA2D1B33-ED3E-70AE-14AB-F3F2F96559D5}"/>
          </ac:spMkLst>
        </pc:spChg>
        <pc:spChg chg="del">
          <ac:chgData name="Teruyuki Ogawa" userId="eeac5d3d08453363" providerId="LiveId" clId="{514AD4ED-B037-46B6-833F-C70B15E67CC9}" dt="2024-07-30T04:49:29.796" v="723" actId="478"/>
          <ac:spMkLst>
            <pc:docMk/>
            <pc:sldMk cId="3236703536" sldId="352"/>
            <ac:spMk id="153" creationId="{A48CC5BD-BB92-B1E6-B894-D4058998A3ED}"/>
          </ac:spMkLst>
        </pc:spChg>
        <pc:spChg chg="add mod">
          <ac:chgData name="Teruyuki Ogawa" userId="eeac5d3d08453363" providerId="LiveId" clId="{514AD4ED-B037-46B6-833F-C70B15E67CC9}" dt="2024-07-30T04:49:30.067" v="724"/>
          <ac:spMkLst>
            <pc:docMk/>
            <pc:sldMk cId="3236703536" sldId="352"/>
            <ac:spMk id="154" creationId="{6095DD65-17B3-8027-86B5-FB8B9B047BBC}"/>
          </ac:spMkLst>
        </pc:spChg>
        <pc:spChg chg="add mod">
          <ac:chgData name="Teruyuki Ogawa" userId="eeac5d3d08453363" providerId="LiveId" clId="{514AD4ED-B037-46B6-833F-C70B15E67CC9}" dt="2024-07-30T04:49:30.067" v="724"/>
          <ac:spMkLst>
            <pc:docMk/>
            <pc:sldMk cId="3236703536" sldId="352"/>
            <ac:spMk id="155" creationId="{2449E311-A5B3-2702-236F-C6AA0E5B0443}"/>
          </ac:spMkLst>
        </pc:spChg>
        <pc:spChg chg="add mod">
          <ac:chgData name="Teruyuki Ogawa" userId="eeac5d3d08453363" providerId="LiveId" clId="{514AD4ED-B037-46B6-833F-C70B15E67CC9}" dt="2024-07-30T04:49:30.067" v="724"/>
          <ac:spMkLst>
            <pc:docMk/>
            <pc:sldMk cId="3236703536" sldId="352"/>
            <ac:spMk id="156" creationId="{9CD398AF-F457-7A0C-10E1-626898C613B7}"/>
          </ac:spMkLst>
        </pc:spChg>
        <pc:spChg chg="add mod">
          <ac:chgData name="Teruyuki Ogawa" userId="eeac5d3d08453363" providerId="LiveId" clId="{514AD4ED-B037-46B6-833F-C70B15E67CC9}" dt="2024-07-30T04:49:30.067" v="724"/>
          <ac:spMkLst>
            <pc:docMk/>
            <pc:sldMk cId="3236703536" sldId="352"/>
            <ac:spMk id="157" creationId="{C9544791-A957-DAF1-BADC-1D8C09688513}"/>
          </ac:spMkLst>
        </pc:spChg>
        <pc:spChg chg="add mod">
          <ac:chgData name="Teruyuki Ogawa" userId="eeac5d3d08453363" providerId="LiveId" clId="{514AD4ED-B037-46B6-833F-C70B15E67CC9}" dt="2024-07-30T04:49:30.067" v="724"/>
          <ac:spMkLst>
            <pc:docMk/>
            <pc:sldMk cId="3236703536" sldId="352"/>
            <ac:spMk id="158" creationId="{3055D670-E54D-CCA5-461B-4E7B2B4386FC}"/>
          </ac:spMkLst>
        </pc:spChg>
        <pc:spChg chg="add mod">
          <ac:chgData name="Teruyuki Ogawa" userId="eeac5d3d08453363" providerId="LiveId" clId="{514AD4ED-B037-46B6-833F-C70B15E67CC9}" dt="2024-07-30T04:49:30.067" v="724"/>
          <ac:spMkLst>
            <pc:docMk/>
            <pc:sldMk cId="3236703536" sldId="352"/>
            <ac:spMk id="159" creationId="{973481D1-52D6-D4B7-355C-2D867EC37800}"/>
          </ac:spMkLst>
        </pc:spChg>
        <pc:spChg chg="add mod">
          <ac:chgData name="Teruyuki Ogawa" userId="eeac5d3d08453363" providerId="LiveId" clId="{514AD4ED-B037-46B6-833F-C70B15E67CC9}" dt="2024-07-30T04:49:30.067" v="724"/>
          <ac:spMkLst>
            <pc:docMk/>
            <pc:sldMk cId="3236703536" sldId="352"/>
            <ac:spMk id="160" creationId="{ACBFE89C-4389-CED5-B0FB-BACEB0F2A502}"/>
          </ac:spMkLst>
        </pc:spChg>
        <pc:spChg chg="add mod">
          <ac:chgData name="Teruyuki Ogawa" userId="eeac5d3d08453363" providerId="LiveId" clId="{514AD4ED-B037-46B6-833F-C70B15E67CC9}" dt="2024-07-30T04:49:30.067" v="724"/>
          <ac:spMkLst>
            <pc:docMk/>
            <pc:sldMk cId="3236703536" sldId="352"/>
            <ac:spMk id="161" creationId="{64C3B1D3-6C70-119C-2CFE-4D9E49030695}"/>
          </ac:spMkLst>
        </pc:spChg>
        <pc:spChg chg="add mod">
          <ac:chgData name="Teruyuki Ogawa" userId="eeac5d3d08453363" providerId="LiveId" clId="{514AD4ED-B037-46B6-833F-C70B15E67CC9}" dt="2024-07-30T04:49:30.067" v="724"/>
          <ac:spMkLst>
            <pc:docMk/>
            <pc:sldMk cId="3236703536" sldId="352"/>
            <ac:spMk id="162" creationId="{EABD8737-5AF3-DA2D-BB3C-2D64EB2CADE6}"/>
          </ac:spMkLst>
        </pc:spChg>
        <pc:spChg chg="add mod">
          <ac:chgData name="Teruyuki Ogawa" userId="eeac5d3d08453363" providerId="LiveId" clId="{514AD4ED-B037-46B6-833F-C70B15E67CC9}" dt="2024-07-30T04:49:30.067" v="724"/>
          <ac:spMkLst>
            <pc:docMk/>
            <pc:sldMk cId="3236703536" sldId="352"/>
            <ac:spMk id="163" creationId="{9DC027F6-7AF4-5426-5647-DA0CDE818C40}"/>
          </ac:spMkLst>
        </pc:spChg>
        <pc:spChg chg="add mod">
          <ac:chgData name="Teruyuki Ogawa" userId="eeac5d3d08453363" providerId="LiveId" clId="{514AD4ED-B037-46B6-833F-C70B15E67CC9}" dt="2024-07-30T04:49:30.067" v="724"/>
          <ac:spMkLst>
            <pc:docMk/>
            <pc:sldMk cId="3236703536" sldId="352"/>
            <ac:spMk id="164" creationId="{AA001B90-4053-B0C2-29F7-8C3876DD9FCC}"/>
          </ac:spMkLst>
        </pc:spChg>
        <pc:spChg chg="add mod">
          <ac:chgData name="Teruyuki Ogawa" userId="eeac5d3d08453363" providerId="LiveId" clId="{514AD4ED-B037-46B6-833F-C70B15E67CC9}" dt="2024-07-30T04:49:30.067" v="724"/>
          <ac:spMkLst>
            <pc:docMk/>
            <pc:sldMk cId="3236703536" sldId="352"/>
            <ac:spMk id="165" creationId="{8E06AD87-B0B7-02B3-8EAA-D84FEACB00C8}"/>
          </ac:spMkLst>
        </pc:spChg>
        <pc:spChg chg="add mod">
          <ac:chgData name="Teruyuki Ogawa" userId="eeac5d3d08453363" providerId="LiveId" clId="{514AD4ED-B037-46B6-833F-C70B15E67CC9}" dt="2024-07-30T04:49:30.067" v="724"/>
          <ac:spMkLst>
            <pc:docMk/>
            <pc:sldMk cId="3236703536" sldId="352"/>
            <ac:spMk id="166" creationId="{2D984638-6508-6E83-18BB-79FC0FFFDF21}"/>
          </ac:spMkLst>
        </pc:spChg>
        <pc:spChg chg="add mod">
          <ac:chgData name="Teruyuki Ogawa" userId="eeac5d3d08453363" providerId="LiveId" clId="{514AD4ED-B037-46B6-833F-C70B15E67CC9}" dt="2024-07-30T04:49:30.067" v="724"/>
          <ac:spMkLst>
            <pc:docMk/>
            <pc:sldMk cId="3236703536" sldId="352"/>
            <ac:spMk id="167" creationId="{7241382C-A4B7-1AE7-BDFA-13743BF17255}"/>
          </ac:spMkLst>
        </pc:spChg>
        <pc:spChg chg="add mod">
          <ac:chgData name="Teruyuki Ogawa" userId="eeac5d3d08453363" providerId="LiveId" clId="{514AD4ED-B037-46B6-833F-C70B15E67CC9}" dt="2024-07-30T04:49:30.067" v="724"/>
          <ac:spMkLst>
            <pc:docMk/>
            <pc:sldMk cId="3236703536" sldId="352"/>
            <ac:spMk id="168" creationId="{FA8082FD-95F9-CED1-F1A5-C67AA62226CF}"/>
          </ac:spMkLst>
        </pc:spChg>
        <pc:spChg chg="add mod">
          <ac:chgData name="Teruyuki Ogawa" userId="eeac5d3d08453363" providerId="LiveId" clId="{514AD4ED-B037-46B6-833F-C70B15E67CC9}" dt="2024-07-30T04:49:30.067" v="724"/>
          <ac:spMkLst>
            <pc:docMk/>
            <pc:sldMk cId="3236703536" sldId="352"/>
            <ac:spMk id="169" creationId="{75D79A40-A7B3-3C7F-0C39-49C3ED31F2D8}"/>
          </ac:spMkLst>
        </pc:spChg>
        <pc:spChg chg="add mod">
          <ac:chgData name="Teruyuki Ogawa" userId="eeac5d3d08453363" providerId="LiveId" clId="{514AD4ED-B037-46B6-833F-C70B15E67CC9}" dt="2024-07-30T04:49:30.067" v="724"/>
          <ac:spMkLst>
            <pc:docMk/>
            <pc:sldMk cId="3236703536" sldId="352"/>
            <ac:spMk id="170" creationId="{C26D0F07-BF25-27FA-E6DF-81FF9FC1879B}"/>
          </ac:spMkLst>
        </pc:spChg>
        <pc:spChg chg="add mod">
          <ac:chgData name="Teruyuki Ogawa" userId="eeac5d3d08453363" providerId="LiveId" clId="{514AD4ED-B037-46B6-833F-C70B15E67CC9}" dt="2024-07-30T04:49:30.067" v="724"/>
          <ac:spMkLst>
            <pc:docMk/>
            <pc:sldMk cId="3236703536" sldId="352"/>
            <ac:spMk id="171" creationId="{B8E13B83-9BDF-F668-D13D-1EF2A5860DB1}"/>
          </ac:spMkLst>
        </pc:spChg>
        <pc:spChg chg="add mod">
          <ac:chgData name="Teruyuki Ogawa" userId="eeac5d3d08453363" providerId="LiveId" clId="{514AD4ED-B037-46B6-833F-C70B15E67CC9}" dt="2024-07-30T04:49:30.067" v="724"/>
          <ac:spMkLst>
            <pc:docMk/>
            <pc:sldMk cId="3236703536" sldId="352"/>
            <ac:spMk id="172" creationId="{D832BE4D-1B53-A9DF-8DA5-47F0180FC93F}"/>
          </ac:spMkLst>
        </pc:spChg>
        <pc:spChg chg="add mod">
          <ac:chgData name="Teruyuki Ogawa" userId="eeac5d3d08453363" providerId="LiveId" clId="{514AD4ED-B037-46B6-833F-C70B15E67CC9}" dt="2024-07-30T04:49:30.067" v="724"/>
          <ac:spMkLst>
            <pc:docMk/>
            <pc:sldMk cId="3236703536" sldId="352"/>
            <ac:spMk id="173" creationId="{9E6775D6-F02A-0505-CD59-0740B05C66AF}"/>
          </ac:spMkLst>
        </pc:spChg>
        <pc:spChg chg="add mod">
          <ac:chgData name="Teruyuki Ogawa" userId="eeac5d3d08453363" providerId="LiveId" clId="{514AD4ED-B037-46B6-833F-C70B15E67CC9}" dt="2024-07-30T04:49:30.067" v="724"/>
          <ac:spMkLst>
            <pc:docMk/>
            <pc:sldMk cId="3236703536" sldId="352"/>
            <ac:spMk id="174" creationId="{60E28160-4196-E934-1042-3D352E583E89}"/>
          </ac:spMkLst>
        </pc:spChg>
        <pc:spChg chg="add mod">
          <ac:chgData name="Teruyuki Ogawa" userId="eeac5d3d08453363" providerId="LiveId" clId="{514AD4ED-B037-46B6-833F-C70B15E67CC9}" dt="2024-07-30T04:49:30.067" v="724"/>
          <ac:spMkLst>
            <pc:docMk/>
            <pc:sldMk cId="3236703536" sldId="352"/>
            <ac:spMk id="175" creationId="{30B9A26C-41D0-8640-CED0-7A1D8FDE71B4}"/>
          </ac:spMkLst>
        </pc:spChg>
        <pc:spChg chg="add mod">
          <ac:chgData name="Teruyuki Ogawa" userId="eeac5d3d08453363" providerId="LiveId" clId="{514AD4ED-B037-46B6-833F-C70B15E67CC9}" dt="2024-07-30T04:49:30.067" v="724"/>
          <ac:spMkLst>
            <pc:docMk/>
            <pc:sldMk cId="3236703536" sldId="352"/>
            <ac:spMk id="177" creationId="{B79C8DE2-9EC6-9DB4-8B01-6A76BE4CF2C5}"/>
          </ac:spMkLst>
        </pc:spChg>
        <pc:spChg chg="add mod">
          <ac:chgData name="Teruyuki Ogawa" userId="eeac5d3d08453363" providerId="LiveId" clId="{514AD4ED-B037-46B6-833F-C70B15E67CC9}" dt="2024-07-30T04:49:30.067" v="724"/>
          <ac:spMkLst>
            <pc:docMk/>
            <pc:sldMk cId="3236703536" sldId="352"/>
            <ac:spMk id="179" creationId="{C829AECA-FF96-091F-C211-2D7AEFC847F7}"/>
          </ac:spMkLst>
        </pc:spChg>
        <pc:spChg chg="add mod">
          <ac:chgData name="Teruyuki Ogawa" userId="eeac5d3d08453363" providerId="LiveId" clId="{514AD4ED-B037-46B6-833F-C70B15E67CC9}" dt="2024-07-30T04:49:30.067" v="724"/>
          <ac:spMkLst>
            <pc:docMk/>
            <pc:sldMk cId="3236703536" sldId="352"/>
            <ac:spMk id="180" creationId="{EB5097C3-37E5-E58A-235B-02BA3975BAF4}"/>
          </ac:spMkLst>
        </pc:spChg>
        <pc:spChg chg="add mod">
          <ac:chgData name="Teruyuki Ogawa" userId="eeac5d3d08453363" providerId="LiveId" clId="{514AD4ED-B037-46B6-833F-C70B15E67CC9}" dt="2024-07-30T04:49:30.067" v="724"/>
          <ac:spMkLst>
            <pc:docMk/>
            <pc:sldMk cId="3236703536" sldId="352"/>
            <ac:spMk id="181" creationId="{D5658EC9-E67B-B266-A20D-EAFF6EC8852C}"/>
          </ac:spMkLst>
        </pc:spChg>
        <pc:spChg chg="add mod">
          <ac:chgData name="Teruyuki Ogawa" userId="eeac5d3d08453363" providerId="LiveId" clId="{514AD4ED-B037-46B6-833F-C70B15E67CC9}" dt="2024-07-30T04:49:30.067" v="724"/>
          <ac:spMkLst>
            <pc:docMk/>
            <pc:sldMk cId="3236703536" sldId="352"/>
            <ac:spMk id="182" creationId="{37FA4CB2-2ED0-5EC7-AE97-C087A146AC21}"/>
          </ac:spMkLst>
        </pc:spChg>
        <pc:spChg chg="add mod">
          <ac:chgData name="Teruyuki Ogawa" userId="eeac5d3d08453363" providerId="LiveId" clId="{514AD4ED-B037-46B6-833F-C70B15E67CC9}" dt="2024-07-30T04:49:30.067" v="724"/>
          <ac:spMkLst>
            <pc:docMk/>
            <pc:sldMk cId="3236703536" sldId="352"/>
            <ac:spMk id="185" creationId="{8559A328-9C1E-55B6-4F00-CFBC08368518}"/>
          </ac:spMkLst>
        </pc:spChg>
        <pc:spChg chg="add mod">
          <ac:chgData name="Teruyuki Ogawa" userId="eeac5d3d08453363" providerId="LiveId" clId="{514AD4ED-B037-46B6-833F-C70B15E67CC9}" dt="2024-07-30T04:49:30.067" v="724"/>
          <ac:spMkLst>
            <pc:docMk/>
            <pc:sldMk cId="3236703536" sldId="352"/>
            <ac:spMk id="186" creationId="{562A9C56-A2E2-C010-27E0-40943CDC7D0E}"/>
          </ac:spMkLst>
        </pc:spChg>
        <pc:spChg chg="add mod">
          <ac:chgData name="Teruyuki Ogawa" userId="eeac5d3d08453363" providerId="LiveId" clId="{514AD4ED-B037-46B6-833F-C70B15E67CC9}" dt="2024-07-30T04:49:30.067" v="724"/>
          <ac:spMkLst>
            <pc:docMk/>
            <pc:sldMk cId="3236703536" sldId="352"/>
            <ac:spMk id="187" creationId="{C1B2BCB4-A1FB-2E98-B001-CC4ACD645705}"/>
          </ac:spMkLst>
        </pc:spChg>
        <pc:spChg chg="add mod">
          <ac:chgData name="Teruyuki Ogawa" userId="eeac5d3d08453363" providerId="LiveId" clId="{514AD4ED-B037-46B6-833F-C70B15E67CC9}" dt="2024-07-30T04:49:30.067" v="724"/>
          <ac:spMkLst>
            <pc:docMk/>
            <pc:sldMk cId="3236703536" sldId="352"/>
            <ac:spMk id="188" creationId="{BD971A46-17BB-B0D6-7661-B588FA0F60A5}"/>
          </ac:spMkLst>
        </pc:spChg>
        <pc:spChg chg="add mod">
          <ac:chgData name="Teruyuki Ogawa" userId="eeac5d3d08453363" providerId="LiveId" clId="{514AD4ED-B037-46B6-833F-C70B15E67CC9}" dt="2024-07-30T04:49:30.067" v="724"/>
          <ac:spMkLst>
            <pc:docMk/>
            <pc:sldMk cId="3236703536" sldId="352"/>
            <ac:spMk id="189" creationId="{5F7903D6-A546-D0E7-2754-EED28820C4A7}"/>
          </ac:spMkLst>
        </pc:spChg>
        <pc:spChg chg="add mod">
          <ac:chgData name="Teruyuki Ogawa" userId="eeac5d3d08453363" providerId="LiveId" clId="{514AD4ED-B037-46B6-833F-C70B15E67CC9}" dt="2024-07-30T04:49:30.067" v="724"/>
          <ac:spMkLst>
            <pc:docMk/>
            <pc:sldMk cId="3236703536" sldId="352"/>
            <ac:spMk id="190" creationId="{08277C2C-21E7-B4C8-9715-334A5A97BBD8}"/>
          </ac:spMkLst>
        </pc:spChg>
        <pc:spChg chg="add mod">
          <ac:chgData name="Teruyuki Ogawa" userId="eeac5d3d08453363" providerId="LiveId" clId="{514AD4ED-B037-46B6-833F-C70B15E67CC9}" dt="2024-07-30T04:49:30.067" v="724"/>
          <ac:spMkLst>
            <pc:docMk/>
            <pc:sldMk cId="3236703536" sldId="352"/>
            <ac:spMk id="193" creationId="{EB7A7ABB-13A9-E4DF-AF8F-6B5CF131261A}"/>
          </ac:spMkLst>
        </pc:spChg>
        <pc:spChg chg="add mod">
          <ac:chgData name="Teruyuki Ogawa" userId="eeac5d3d08453363" providerId="LiveId" clId="{514AD4ED-B037-46B6-833F-C70B15E67CC9}" dt="2024-07-30T04:49:30.067" v="724"/>
          <ac:spMkLst>
            <pc:docMk/>
            <pc:sldMk cId="3236703536" sldId="352"/>
            <ac:spMk id="194" creationId="{74B6FC7D-71C7-E92E-21D5-C77377DB9492}"/>
          </ac:spMkLst>
        </pc:spChg>
        <pc:spChg chg="add mod">
          <ac:chgData name="Teruyuki Ogawa" userId="eeac5d3d08453363" providerId="LiveId" clId="{514AD4ED-B037-46B6-833F-C70B15E67CC9}" dt="2024-07-30T04:49:30.067" v="724"/>
          <ac:spMkLst>
            <pc:docMk/>
            <pc:sldMk cId="3236703536" sldId="352"/>
            <ac:spMk id="195" creationId="{D781B0E1-5408-735D-C413-069914C2A100}"/>
          </ac:spMkLst>
        </pc:spChg>
        <pc:spChg chg="add mod">
          <ac:chgData name="Teruyuki Ogawa" userId="eeac5d3d08453363" providerId="LiveId" clId="{514AD4ED-B037-46B6-833F-C70B15E67CC9}" dt="2024-07-30T04:49:30.067" v="724"/>
          <ac:spMkLst>
            <pc:docMk/>
            <pc:sldMk cId="3236703536" sldId="352"/>
            <ac:spMk id="196" creationId="{45CF1039-1DB1-B833-C24B-03F01982FD4C}"/>
          </ac:spMkLst>
        </pc:spChg>
        <pc:spChg chg="add mod">
          <ac:chgData name="Teruyuki Ogawa" userId="eeac5d3d08453363" providerId="LiveId" clId="{514AD4ED-B037-46B6-833F-C70B15E67CC9}" dt="2024-07-30T04:49:30.067" v="724"/>
          <ac:spMkLst>
            <pc:docMk/>
            <pc:sldMk cId="3236703536" sldId="352"/>
            <ac:spMk id="198" creationId="{9BA368CD-5F58-3EA6-6E2B-EB5F784737ED}"/>
          </ac:spMkLst>
        </pc:spChg>
        <pc:spChg chg="add mod">
          <ac:chgData name="Teruyuki Ogawa" userId="eeac5d3d08453363" providerId="LiveId" clId="{514AD4ED-B037-46B6-833F-C70B15E67CC9}" dt="2024-07-30T04:49:30.067" v="724"/>
          <ac:spMkLst>
            <pc:docMk/>
            <pc:sldMk cId="3236703536" sldId="352"/>
            <ac:spMk id="200" creationId="{8C5EE1B9-5D39-784C-E197-975EFC021825}"/>
          </ac:spMkLst>
        </pc:spChg>
        <pc:spChg chg="add mod">
          <ac:chgData name="Teruyuki Ogawa" userId="eeac5d3d08453363" providerId="LiveId" clId="{514AD4ED-B037-46B6-833F-C70B15E67CC9}" dt="2024-07-30T04:49:30.067" v="724"/>
          <ac:spMkLst>
            <pc:docMk/>
            <pc:sldMk cId="3236703536" sldId="352"/>
            <ac:spMk id="201" creationId="{DBD6BB49-452C-4981-C7C7-63259B71B1F7}"/>
          </ac:spMkLst>
        </pc:spChg>
        <pc:spChg chg="add mod">
          <ac:chgData name="Teruyuki Ogawa" userId="eeac5d3d08453363" providerId="LiveId" clId="{514AD4ED-B037-46B6-833F-C70B15E67CC9}" dt="2024-07-30T04:49:30.067" v="724"/>
          <ac:spMkLst>
            <pc:docMk/>
            <pc:sldMk cId="3236703536" sldId="352"/>
            <ac:spMk id="202" creationId="{F6BFEF5D-453E-DFBD-CA01-3D09B9529B1A}"/>
          </ac:spMkLst>
        </pc:spChg>
        <pc:spChg chg="add mod">
          <ac:chgData name="Teruyuki Ogawa" userId="eeac5d3d08453363" providerId="LiveId" clId="{514AD4ED-B037-46B6-833F-C70B15E67CC9}" dt="2024-07-30T04:49:30.067" v="724"/>
          <ac:spMkLst>
            <pc:docMk/>
            <pc:sldMk cId="3236703536" sldId="352"/>
            <ac:spMk id="203" creationId="{C9B025B4-031F-4907-F991-B4F1FBD1CF54}"/>
          </ac:spMkLst>
        </pc:spChg>
        <pc:spChg chg="add mod">
          <ac:chgData name="Teruyuki Ogawa" userId="eeac5d3d08453363" providerId="LiveId" clId="{514AD4ED-B037-46B6-833F-C70B15E67CC9}" dt="2024-07-30T04:49:30.067" v="724"/>
          <ac:spMkLst>
            <pc:docMk/>
            <pc:sldMk cId="3236703536" sldId="352"/>
            <ac:spMk id="204" creationId="{C5CF3C25-692C-303E-0A32-6BAF6DFDF9CD}"/>
          </ac:spMkLst>
        </pc:spChg>
        <pc:spChg chg="add mod">
          <ac:chgData name="Teruyuki Ogawa" userId="eeac5d3d08453363" providerId="LiveId" clId="{514AD4ED-B037-46B6-833F-C70B15E67CC9}" dt="2024-07-30T04:49:30.067" v="724"/>
          <ac:spMkLst>
            <pc:docMk/>
            <pc:sldMk cId="3236703536" sldId="352"/>
            <ac:spMk id="205" creationId="{1C96BBEF-2BFA-BFF1-E2AE-0C56463FD5FD}"/>
          </ac:spMkLst>
        </pc:spChg>
        <pc:spChg chg="add mod">
          <ac:chgData name="Teruyuki Ogawa" userId="eeac5d3d08453363" providerId="LiveId" clId="{514AD4ED-B037-46B6-833F-C70B15E67CC9}" dt="2024-07-30T04:49:30.067" v="724"/>
          <ac:spMkLst>
            <pc:docMk/>
            <pc:sldMk cId="3236703536" sldId="352"/>
            <ac:spMk id="207" creationId="{BC13FCBF-E3D0-C278-AC03-CB5EC3E12FB3}"/>
          </ac:spMkLst>
        </pc:spChg>
        <pc:spChg chg="add mod">
          <ac:chgData name="Teruyuki Ogawa" userId="eeac5d3d08453363" providerId="LiveId" clId="{514AD4ED-B037-46B6-833F-C70B15E67CC9}" dt="2024-07-30T04:49:30.067" v="724"/>
          <ac:spMkLst>
            <pc:docMk/>
            <pc:sldMk cId="3236703536" sldId="352"/>
            <ac:spMk id="208" creationId="{2613F297-289E-DC9E-28E1-FF66B18B9CB8}"/>
          </ac:spMkLst>
        </pc:spChg>
        <pc:spChg chg="add mod">
          <ac:chgData name="Teruyuki Ogawa" userId="eeac5d3d08453363" providerId="LiveId" clId="{514AD4ED-B037-46B6-833F-C70B15E67CC9}" dt="2024-07-30T04:49:30.067" v="724"/>
          <ac:spMkLst>
            <pc:docMk/>
            <pc:sldMk cId="3236703536" sldId="352"/>
            <ac:spMk id="209" creationId="{2583EE1C-C176-3A9A-7F0F-D7BE63931D8F}"/>
          </ac:spMkLst>
        </pc:spChg>
        <pc:spChg chg="add mod">
          <ac:chgData name="Teruyuki Ogawa" userId="eeac5d3d08453363" providerId="LiveId" clId="{514AD4ED-B037-46B6-833F-C70B15E67CC9}" dt="2024-07-30T04:49:30.067" v="724"/>
          <ac:spMkLst>
            <pc:docMk/>
            <pc:sldMk cId="3236703536" sldId="352"/>
            <ac:spMk id="210" creationId="{470E10A6-32A4-4D76-7219-9F6A9723B937}"/>
          </ac:spMkLst>
        </pc:spChg>
        <pc:spChg chg="add mod">
          <ac:chgData name="Teruyuki Ogawa" userId="eeac5d3d08453363" providerId="LiveId" clId="{514AD4ED-B037-46B6-833F-C70B15E67CC9}" dt="2024-07-30T04:49:30.067" v="724"/>
          <ac:spMkLst>
            <pc:docMk/>
            <pc:sldMk cId="3236703536" sldId="352"/>
            <ac:spMk id="212" creationId="{6767542F-2C1A-890B-74AB-A67A3DBF75E5}"/>
          </ac:spMkLst>
        </pc:spChg>
        <pc:spChg chg="add mod">
          <ac:chgData name="Teruyuki Ogawa" userId="eeac5d3d08453363" providerId="LiveId" clId="{514AD4ED-B037-46B6-833F-C70B15E67CC9}" dt="2024-07-30T04:49:30.067" v="724"/>
          <ac:spMkLst>
            <pc:docMk/>
            <pc:sldMk cId="3236703536" sldId="352"/>
            <ac:spMk id="214" creationId="{CF62BAB9-A943-1E8B-5105-7E1F77B18404}"/>
          </ac:spMkLst>
        </pc:spChg>
        <pc:spChg chg="add mod">
          <ac:chgData name="Teruyuki Ogawa" userId="eeac5d3d08453363" providerId="LiveId" clId="{514AD4ED-B037-46B6-833F-C70B15E67CC9}" dt="2024-07-30T04:49:30.067" v="724"/>
          <ac:spMkLst>
            <pc:docMk/>
            <pc:sldMk cId="3236703536" sldId="352"/>
            <ac:spMk id="215" creationId="{FAC54CE1-5F9C-1DFB-1458-794780C3E039}"/>
          </ac:spMkLst>
        </pc:spChg>
        <pc:spChg chg="add mod">
          <ac:chgData name="Teruyuki Ogawa" userId="eeac5d3d08453363" providerId="LiveId" clId="{514AD4ED-B037-46B6-833F-C70B15E67CC9}" dt="2024-07-30T04:49:30.067" v="724"/>
          <ac:spMkLst>
            <pc:docMk/>
            <pc:sldMk cId="3236703536" sldId="352"/>
            <ac:spMk id="216" creationId="{DE64EA71-252B-75CA-8F2C-D784059CA3B8}"/>
          </ac:spMkLst>
        </pc:spChg>
        <pc:spChg chg="add mod">
          <ac:chgData name="Teruyuki Ogawa" userId="eeac5d3d08453363" providerId="LiveId" clId="{514AD4ED-B037-46B6-833F-C70B15E67CC9}" dt="2024-07-30T04:49:30.067" v="724"/>
          <ac:spMkLst>
            <pc:docMk/>
            <pc:sldMk cId="3236703536" sldId="352"/>
            <ac:spMk id="217" creationId="{43427294-53C7-DEF4-B394-CC0BA329035F}"/>
          </ac:spMkLst>
        </pc:spChg>
        <pc:spChg chg="add mod">
          <ac:chgData name="Teruyuki Ogawa" userId="eeac5d3d08453363" providerId="LiveId" clId="{514AD4ED-B037-46B6-833F-C70B15E67CC9}" dt="2024-07-30T04:49:30.067" v="724"/>
          <ac:spMkLst>
            <pc:docMk/>
            <pc:sldMk cId="3236703536" sldId="352"/>
            <ac:spMk id="218" creationId="{730382F5-C2B3-9EAF-0CE5-576E8411D919}"/>
          </ac:spMkLst>
        </pc:spChg>
        <pc:spChg chg="add mod">
          <ac:chgData name="Teruyuki Ogawa" userId="eeac5d3d08453363" providerId="LiveId" clId="{514AD4ED-B037-46B6-833F-C70B15E67CC9}" dt="2024-07-30T04:49:30.067" v="724"/>
          <ac:spMkLst>
            <pc:docMk/>
            <pc:sldMk cId="3236703536" sldId="352"/>
            <ac:spMk id="219" creationId="{E9AD8718-F5A6-3CBB-F79C-54306F61B0EE}"/>
          </ac:spMkLst>
        </pc:spChg>
        <pc:spChg chg="add mod">
          <ac:chgData name="Teruyuki Ogawa" userId="eeac5d3d08453363" providerId="LiveId" clId="{514AD4ED-B037-46B6-833F-C70B15E67CC9}" dt="2024-07-30T04:49:30.067" v="724"/>
          <ac:spMkLst>
            <pc:docMk/>
            <pc:sldMk cId="3236703536" sldId="352"/>
            <ac:spMk id="220" creationId="{A6B3DDB1-87F8-47EE-E3FB-CA4D811B0378}"/>
          </ac:spMkLst>
        </pc:spChg>
        <pc:spChg chg="add del mod">
          <ac:chgData name="Teruyuki Ogawa" userId="eeac5d3d08453363" providerId="LiveId" clId="{514AD4ED-B037-46B6-833F-C70B15E67CC9}" dt="2024-07-30T04:49:34.965" v="725" actId="478"/>
          <ac:spMkLst>
            <pc:docMk/>
            <pc:sldMk cId="3236703536" sldId="352"/>
            <ac:spMk id="221" creationId="{7E927213-5AF4-64ED-085A-A64A82D7657F}"/>
          </ac:spMkLst>
        </pc:spChg>
        <pc:spChg chg="add del mod">
          <ac:chgData name="Teruyuki Ogawa" userId="eeac5d3d08453363" providerId="LiveId" clId="{514AD4ED-B037-46B6-833F-C70B15E67CC9}" dt="2024-07-30T04:49:34.965" v="725" actId="478"/>
          <ac:spMkLst>
            <pc:docMk/>
            <pc:sldMk cId="3236703536" sldId="352"/>
            <ac:spMk id="222" creationId="{CD382D32-5680-70C6-C08F-30C3686B6227}"/>
          </ac:spMkLst>
        </pc:spChg>
        <pc:spChg chg="add del mod">
          <ac:chgData name="Teruyuki Ogawa" userId="eeac5d3d08453363" providerId="LiveId" clId="{514AD4ED-B037-46B6-833F-C70B15E67CC9}" dt="2024-07-30T04:49:34.965" v="725" actId="478"/>
          <ac:spMkLst>
            <pc:docMk/>
            <pc:sldMk cId="3236703536" sldId="352"/>
            <ac:spMk id="225" creationId="{693F4816-033F-D1DF-AFB2-48AFCB080675}"/>
          </ac:spMkLst>
        </pc:spChg>
        <pc:spChg chg="add del mod">
          <ac:chgData name="Teruyuki Ogawa" userId="eeac5d3d08453363" providerId="LiveId" clId="{514AD4ED-B037-46B6-833F-C70B15E67CC9}" dt="2024-07-30T04:49:34.965" v="725" actId="478"/>
          <ac:spMkLst>
            <pc:docMk/>
            <pc:sldMk cId="3236703536" sldId="352"/>
            <ac:spMk id="226" creationId="{14197FD9-6049-2300-66A8-401CDD3479FB}"/>
          </ac:spMkLst>
        </pc:spChg>
        <pc:spChg chg="add del mod">
          <ac:chgData name="Teruyuki Ogawa" userId="eeac5d3d08453363" providerId="LiveId" clId="{514AD4ED-B037-46B6-833F-C70B15E67CC9}" dt="2024-07-30T04:49:34.965" v="725" actId="478"/>
          <ac:spMkLst>
            <pc:docMk/>
            <pc:sldMk cId="3236703536" sldId="352"/>
            <ac:spMk id="227" creationId="{995B82B0-E1B4-646D-337C-E420FB9E903F}"/>
          </ac:spMkLst>
        </pc:spChg>
        <pc:spChg chg="add del mod">
          <ac:chgData name="Teruyuki Ogawa" userId="eeac5d3d08453363" providerId="LiveId" clId="{514AD4ED-B037-46B6-833F-C70B15E67CC9}" dt="2024-07-30T04:49:34.965" v="725" actId="478"/>
          <ac:spMkLst>
            <pc:docMk/>
            <pc:sldMk cId="3236703536" sldId="352"/>
            <ac:spMk id="228" creationId="{4CA13332-F580-393E-FA2E-12610B42C443}"/>
          </ac:spMkLst>
        </pc:spChg>
        <pc:spChg chg="add del mod">
          <ac:chgData name="Teruyuki Ogawa" userId="eeac5d3d08453363" providerId="LiveId" clId="{514AD4ED-B037-46B6-833F-C70B15E67CC9}" dt="2024-07-30T04:49:34.965" v="725" actId="478"/>
          <ac:spMkLst>
            <pc:docMk/>
            <pc:sldMk cId="3236703536" sldId="352"/>
            <ac:spMk id="229" creationId="{81EAA89F-147F-2626-4FCB-25DCB5C45F54}"/>
          </ac:spMkLst>
        </pc:spChg>
        <pc:spChg chg="add del mod">
          <ac:chgData name="Teruyuki Ogawa" userId="eeac5d3d08453363" providerId="LiveId" clId="{514AD4ED-B037-46B6-833F-C70B15E67CC9}" dt="2024-07-30T04:49:34.965" v="725" actId="478"/>
          <ac:spMkLst>
            <pc:docMk/>
            <pc:sldMk cId="3236703536" sldId="352"/>
            <ac:spMk id="230" creationId="{2818C696-2B10-BF75-AB13-63DE44678E57}"/>
          </ac:spMkLst>
        </pc:spChg>
        <pc:spChg chg="add mod">
          <ac:chgData name="Teruyuki Ogawa" userId="eeac5d3d08453363" providerId="LiveId" clId="{514AD4ED-B037-46B6-833F-C70B15E67CC9}" dt="2024-07-30T04:49:30.067" v="724"/>
          <ac:spMkLst>
            <pc:docMk/>
            <pc:sldMk cId="3236703536" sldId="352"/>
            <ac:spMk id="231" creationId="{79684D19-A6FC-B4FC-5ED2-153B38849491}"/>
          </ac:spMkLst>
        </pc:spChg>
        <pc:spChg chg="add mod">
          <ac:chgData name="Teruyuki Ogawa" userId="eeac5d3d08453363" providerId="LiveId" clId="{514AD4ED-B037-46B6-833F-C70B15E67CC9}" dt="2024-07-30T04:49:30.067" v="724"/>
          <ac:spMkLst>
            <pc:docMk/>
            <pc:sldMk cId="3236703536" sldId="352"/>
            <ac:spMk id="233" creationId="{9A041DCD-1D8E-1A5D-D98D-E0BC564E76D7}"/>
          </ac:spMkLst>
        </pc:spChg>
        <pc:spChg chg="add mod">
          <ac:chgData name="Teruyuki Ogawa" userId="eeac5d3d08453363" providerId="LiveId" clId="{514AD4ED-B037-46B6-833F-C70B15E67CC9}" dt="2024-07-30T04:49:30.067" v="724"/>
          <ac:spMkLst>
            <pc:docMk/>
            <pc:sldMk cId="3236703536" sldId="352"/>
            <ac:spMk id="234" creationId="{E025E3F6-C35D-AF81-9FB2-787E9D60E105}"/>
          </ac:spMkLst>
        </pc:spChg>
        <pc:spChg chg="add mod">
          <ac:chgData name="Teruyuki Ogawa" userId="eeac5d3d08453363" providerId="LiveId" clId="{514AD4ED-B037-46B6-833F-C70B15E67CC9}" dt="2024-07-30T04:49:30.067" v="724"/>
          <ac:spMkLst>
            <pc:docMk/>
            <pc:sldMk cId="3236703536" sldId="352"/>
            <ac:spMk id="235" creationId="{140CF805-C4DD-D9B2-13B0-521DE9493F78}"/>
          </ac:spMkLst>
        </pc:spChg>
        <pc:spChg chg="add mod">
          <ac:chgData name="Teruyuki Ogawa" userId="eeac5d3d08453363" providerId="LiveId" clId="{514AD4ED-B037-46B6-833F-C70B15E67CC9}" dt="2024-07-30T04:49:30.067" v="724"/>
          <ac:spMkLst>
            <pc:docMk/>
            <pc:sldMk cId="3236703536" sldId="352"/>
            <ac:spMk id="237" creationId="{C754DD99-5CF0-55CD-BC97-C152671B3EEB}"/>
          </ac:spMkLst>
        </pc:spChg>
        <pc:spChg chg="add mod">
          <ac:chgData name="Teruyuki Ogawa" userId="eeac5d3d08453363" providerId="LiveId" clId="{514AD4ED-B037-46B6-833F-C70B15E67CC9}" dt="2024-07-30T04:49:30.067" v="724"/>
          <ac:spMkLst>
            <pc:docMk/>
            <pc:sldMk cId="3236703536" sldId="352"/>
            <ac:spMk id="238" creationId="{1118B143-CB82-41FD-7AED-A50DACE64754}"/>
          </ac:spMkLst>
        </pc:spChg>
        <pc:spChg chg="mod">
          <ac:chgData name="Teruyuki Ogawa" userId="eeac5d3d08453363" providerId="LiveId" clId="{514AD4ED-B037-46B6-833F-C70B15E67CC9}" dt="2024-07-30T04:49:30.067" v="724"/>
          <ac:spMkLst>
            <pc:docMk/>
            <pc:sldMk cId="3236703536" sldId="352"/>
            <ac:spMk id="240" creationId="{CB3A3EE0-30C7-7A89-A4C6-20750A567CC7}"/>
          </ac:spMkLst>
        </pc:spChg>
        <pc:spChg chg="add mod">
          <ac:chgData name="Teruyuki Ogawa" userId="eeac5d3d08453363" providerId="LiveId" clId="{514AD4ED-B037-46B6-833F-C70B15E67CC9}" dt="2024-07-30T04:49:30.067" v="724"/>
          <ac:spMkLst>
            <pc:docMk/>
            <pc:sldMk cId="3236703536" sldId="352"/>
            <ac:spMk id="242" creationId="{7CCD3E8E-76CC-95BD-755A-A81C8DF7A97B}"/>
          </ac:spMkLst>
        </pc:spChg>
        <pc:spChg chg="add mod">
          <ac:chgData name="Teruyuki Ogawa" userId="eeac5d3d08453363" providerId="LiveId" clId="{514AD4ED-B037-46B6-833F-C70B15E67CC9}" dt="2024-07-30T04:49:30.067" v="724"/>
          <ac:spMkLst>
            <pc:docMk/>
            <pc:sldMk cId="3236703536" sldId="352"/>
            <ac:spMk id="244" creationId="{9515868C-32F9-DC26-AAE5-43F77FDA533D}"/>
          </ac:spMkLst>
        </pc:spChg>
        <pc:spChg chg="add mod">
          <ac:chgData name="Teruyuki Ogawa" userId="eeac5d3d08453363" providerId="LiveId" clId="{514AD4ED-B037-46B6-833F-C70B15E67CC9}" dt="2024-07-30T04:49:30.067" v="724"/>
          <ac:spMkLst>
            <pc:docMk/>
            <pc:sldMk cId="3236703536" sldId="352"/>
            <ac:spMk id="245" creationId="{53D82FB9-4FEA-0862-0DE8-DE480CCA6CC2}"/>
          </ac:spMkLst>
        </pc:spChg>
        <pc:spChg chg="add mod">
          <ac:chgData name="Teruyuki Ogawa" userId="eeac5d3d08453363" providerId="LiveId" clId="{514AD4ED-B037-46B6-833F-C70B15E67CC9}" dt="2024-07-30T04:49:30.067" v="724"/>
          <ac:spMkLst>
            <pc:docMk/>
            <pc:sldMk cId="3236703536" sldId="352"/>
            <ac:spMk id="246" creationId="{53FA233D-490D-7A47-56D4-96E006FD3ECA}"/>
          </ac:spMkLst>
        </pc:spChg>
        <pc:spChg chg="add mod">
          <ac:chgData name="Teruyuki Ogawa" userId="eeac5d3d08453363" providerId="LiveId" clId="{514AD4ED-B037-46B6-833F-C70B15E67CC9}" dt="2024-07-30T04:49:30.067" v="724"/>
          <ac:spMkLst>
            <pc:docMk/>
            <pc:sldMk cId="3236703536" sldId="352"/>
            <ac:spMk id="248" creationId="{980606B2-AF62-C2E6-CE33-D548F120A400}"/>
          </ac:spMkLst>
        </pc:spChg>
        <pc:spChg chg="add mod">
          <ac:chgData name="Teruyuki Ogawa" userId="eeac5d3d08453363" providerId="LiveId" clId="{514AD4ED-B037-46B6-833F-C70B15E67CC9}" dt="2024-07-30T04:49:30.067" v="724"/>
          <ac:spMkLst>
            <pc:docMk/>
            <pc:sldMk cId="3236703536" sldId="352"/>
            <ac:spMk id="249" creationId="{41786702-718D-1DA1-321C-7AC4631DBC99}"/>
          </ac:spMkLst>
        </pc:spChg>
        <pc:spChg chg="mod">
          <ac:chgData name="Teruyuki Ogawa" userId="eeac5d3d08453363" providerId="LiveId" clId="{514AD4ED-B037-46B6-833F-C70B15E67CC9}" dt="2024-07-30T04:49:30.067" v="724"/>
          <ac:spMkLst>
            <pc:docMk/>
            <pc:sldMk cId="3236703536" sldId="352"/>
            <ac:spMk id="251" creationId="{25BCC037-BD2A-3DDC-F78F-C8EFB764E6B6}"/>
          </ac:spMkLst>
        </pc:spChg>
        <pc:spChg chg="add mod">
          <ac:chgData name="Teruyuki Ogawa" userId="eeac5d3d08453363" providerId="LiveId" clId="{514AD4ED-B037-46B6-833F-C70B15E67CC9}" dt="2024-07-30T04:49:30.067" v="724"/>
          <ac:spMkLst>
            <pc:docMk/>
            <pc:sldMk cId="3236703536" sldId="352"/>
            <ac:spMk id="253" creationId="{36661A9E-2C9C-1441-9464-92D820ADB5BD}"/>
          </ac:spMkLst>
        </pc:spChg>
        <pc:spChg chg="add mod">
          <ac:chgData name="Teruyuki Ogawa" userId="eeac5d3d08453363" providerId="LiveId" clId="{514AD4ED-B037-46B6-833F-C70B15E67CC9}" dt="2024-07-30T04:49:30.067" v="724"/>
          <ac:spMkLst>
            <pc:docMk/>
            <pc:sldMk cId="3236703536" sldId="352"/>
            <ac:spMk id="254" creationId="{FE2129B5-0A27-2DFF-1EFA-E997FFD6D136}"/>
          </ac:spMkLst>
        </pc:spChg>
        <pc:spChg chg="add mod">
          <ac:chgData name="Teruyuki Ogawa" userId="eeac5d3d08453363" providerId="LiveId" clId="{514AD4ED-B037-46B6-833F-C70B15E67CC9}" dt="2024-07-30T04:49:30.067" v="724"/>
          <ac:spMkLst>
            <pc:docMk/>
            <pc:sldMk cId="3236703536" sldId="352"/>
            <ac:spMk id="255" creationId="{6648D134-EF80-4900-1B73-4F8561D22139}"/>
          </ac:spMkLst>
        </pc:spChg>
        <pc:spChg chg="add mod">
          <ac:chgData name="Teruyuki Ogawa" userId="eeac5d3d08453363" providerId="LiveId" clId="{514AD4ED-B037-46B6-833F-C70B15E67CC9}" dt="2024-07-30T04:49:30.067" v="724"/>
          <ac:spMkLst>
            <pc:docMk/>
            <pc:sldMk cId="3236703536" sldId="352"/>
            <ac:spMk id="256" creationId="{0FF5FD37-1A59-E3CF-A53B-989D76C7BB58}"/>
          </ac:spMkLst>
        </pc:spChg>
        <pc:spChg chg="add mod">
          <ac:chgData name="Teruyuki Ogawa" userId="eeac5d3d08453363" providerId="LiveId" clId="{514AD4ED-B037-46B6-833F-C70B15E67CC9}" dt="2024-07-30T04:49:30.067" v="724"/>
          <ac:spMkLst>
            <pc:docMk/>
            <pc:sldMk cId="3236703536" sldId="352"/>
            <ac:spMk id="258" creationId="{025C18E2-1662-8740-F38B-6D8188C64AAD}"/>
          </ac:spMkLst>
        </pc:spChg>
        <pc:spChg chg="add mod">
          <ac:chgData name="Teruyuki Ogawa" userId="eeac5d3d08453363" providerId="LiveId" clId="{514AD4ED-B037-46B6-833F-C70B15E67CC9}" dt="2024-07-30T04:49:30.067" v="724"/>
          <ac:spMkLst>
            <pc:docMk/>
            <pc:sldMk cId="3236703536" sldId="352"/>
            <ac:spMk id="259" creationId="{00C9B7D7-5422-AC8D-1B29-EDCBA090987A}"/>
          </ac:spMkLst>
        </pc:spChg>
        <pc:spChg chg="mod">
          <ac:chgData name="Teruyuki Ogawa" userId="eeac5d3d08453363" providerId="LiveId" clId="{514AD4ED-B037-46B6-833F-C70B15E67CC9}" dt="2024-07-30T04:49:30.067" v="724"/>
          <ac:spMkLst>
            <pc:docMk/>
            <pc:sldMk cId="3236703536" sldId="352"/>
            <ac:spMk id="261" creationId="{6080A263-B00C-7C33-8F9B-C24E56567B23}"/>
          </ac:spMkLst>
        </pc:spChg>
        <pc:spChg chg="add mod">
          <ac:chgData name="Teruyuki Ogawa" userId="eeac5d3d08453363" providerId="LiveId" clId="{514AD4ED-B037-46B6-833F-C70B15E67CC9}" dt="2024-07-30T04:49:30.067" v="724"/>
          <ac:spMkLst>
            <pc:docMk/>
            <pc:sldMk cId="3236703536" sldId="352"/>
            <ac:spMk id="263" creationId="{35D08693-1995-842D-0079-8B1C0D00BC6B}"/>
          </ac:spMkLst>
        </pc:spChg>
        <pc:spChg chg="add mod">
          <ac:chgData name="Teruyuki Ogawa" userId="eeac5d3d08453363" providerId="LiveId" clId="{514AD4ED-B037-46B6-833F-C70B15E67CC9}" dt="2024-07-30T04:49:30.067" v="724"/>
          <ac:spMkLst>
            <pc:docMk/>
            <pc:sldMk cId="3236703536" sldId="352"/>
            <ac:spMk id="264" creationId="{76C0A4E0-9EF7-FA39-7DD3-FE0417A58F2A}"/>
          </ac:spMkLst>
        </pc:spChg>
        <pc:spChg chg="add mod">
          <ac:chgData name="Teruyuki Ogawa" userId="eeac5d3d08453363" providerId="LiveId" clId="{514AD4ED-B037-46B6-833F-C70B15E67CC9}" dt="2024-07-30T04:49:30.067" v="724"/>
          <ac:spMkLst>
            <pc:docMk/>
            <pc:sldMk cId="3236703536" sldId="352"/>
            <ac:spMk id="268" creationId="{E563C770-5122-C336-C626-FDE3110078B5}"/>
          </ac:spMkLst>
        </pc:spChg>
        <pc:spChg chg="add mod">
          <ac:chgData name="Teruyuki Ogawa" userId="eeac5d3d08453363" providerId="LiveId" clId="{514AD4ED-B037-46B6-833F-C70B15E67CC9}" dt="2024-07-30T04:49:30.067" v="724"/>
          <ac:spMkLst>
            <pc:docMk/>
            <pc:sldMk cId="3236703536" sldId="352"/>
            <ac:spMk id="271" creationId="{D155F8A1-7A65-0726-B1FC-32434FB1C485}"/>
          </ac:spMkLst>
        </pc:spChg>
        <pc:spChg chg="add mod">
          <ac:chgData name="Teruyuki Ogawa" userId="eeac5d3d08453363" providerId="LiveId" clId="{514AD4ED-B037-46B6-833F-C70B15E67CC9}" dt="2024-07-30T04:49:30.067" v="724"/>
          <ac:spMkLst>
            <pc:docMk/>
            <pc:sldMk cId="3236703536" sldId="352"/>
            <ac:spMk id="272" creationId="{3E029C6F-EC91-5772-D223-364D80E0695D}"/>
          </ac:spMkLst>
        </pc:spChg>
        <pc:spChg chg="add mod">
          <ac:chgData name="Teruyuki Ogawa" userId="eeac5d3d08453363" providerId="LiveId" clId="{514AD4ED-B037-46B6-833F-C70B15E67CC9}" dt="2024-07-30T04:49:30.067" v="724"/>
          <ac:spMkLst>
            <pc:docMk/>
            <pc:sldMk cId="3236703536" sldId="352"/>
            <ac:spMk id="274" creationId="{8F2010DA-E953-D9AE-37BE-F7ECC8635714}"/>
          </ac:spMkLst>
        </pc:spChg>
        <pc:spChg chg="add mod">
          <ac:chgData name="Teruyuki Ogawa" userId="eeac5d3d08453363" providerId="LiveId" clId="{514AD4ED-B037-46B6-833F-C70B15E67CC9}" dt="2024-07-30T04:49:30.067" v="724"/>
          <ac:spMkLst>
            <pc:docMk/>
            <pc:sldMk cId="3236703536" sldId="352"/>
            <ac:spMk id="276" creationId="{CE2619D0-7AAE-1236-E109-BB1C51AC0CC8}"/>
          </ac:spMkLst>
        </pc:spChg>
        <pc:spChg chg="add mod">
          <ac:chgData name="Teruyuki Ogawa" userId="eeac5d3d08453363" providerId="LiveId" clId="{514AD4ED-B037-46B6-833F-C70B15E67CC9}" dt="2024-07-30T04:49:30.067" v="724"/>
          <ac:spMkLst>
            <pc:docMk/>
            <pc:sldMk cId="3236703536" sldId="352"/>
            <ac:spMk id="277" creationId="{147A20E4-F9FF-950C-F587-41392EDB5FE9}"/>
          </ac:spMkLst>
        </pc:spChg>
        <pc:spChg chg="add mod">
          <ac:chgData name="Teruyuki Ogawa" userId="eeac5d3d08453363" providerId="LiveId" clId="{514AD4ED-B037-46B6-833F-C70B15E67CC9}" dt="2024-07-30T04:49:30.067" v="724"/>
          <ac:spMkLst>
            <pc:docMk/>
            <pc:sldMk cId="3236703536" sldId="352"/>
            <ac:spMk id="278" creationId="{B7F82BBA-0C3E-66FD-78DE-489CF19B786E}"/>
          </ac:spMkLst>
        </pc:spChg>
        <pc:spChg chg="add mod">
          <ac:chgData name="Teruyuki Ogawa" userId="eeac5d3d08453363" providerId="LiveId" clId="{514AD4ED-B037-46B6-833F-C70B15E67CC9}" dt="2024-07-30T04:49:30.067" v="724"/>
          <ac:spMkLst>
            <pc:docMk/>
            <pc:sldMk cId="3236703536" sldId="352"/>
            <ac:spMk id="279" creationId="{A869380F-79EF-0F26-C34E-0296ADFB328D}"/>
          </ac:spMkLst>
        </pc:spChg>
        <pc:spChg chg="add mod">
          <ac:chgData name="Teruyuki Ogawa" userId="eeac5d3d08453363" providerId="LiveId" clId="{514AD4ED-B037-46B6-833F-C70B15E67CC9}" dt="2024-07-30T04:49:30.067" v="724"/>
          <ac:spMkLst>
            <pc:docMk/>
            <pc:sldMk cId="3236703536" sldId="352"/>
            <ac:spMk id="280" creationId="{76F71620-B954-AA42-62D0-03F2903585FD}"/>
          </ac:spMkLst>
        </pc:spChg>
        <pc:spChg chg="add mod">
          <ac:chgData name="Teruyuki Ogawa" userId="eeac5d3d08453363" providerId="LiveId" clId="{514AD4ED-B037-46B6-833F-C70B15E67CC9}" dt="2024-07-30T04:49:30.067" v="724"/>
          <ac:spMkLst>
            <pc:docMk/>
            <pc:sldMk cId="3236703536" sldId="352"/>
            <ac:spMk id="281" creationId="{0566F424-C036-22F8-EC6F-C3C3893C7491}"/>
          </ac:spMkLst>
        </pc:spChg>
        <pc:spChg chg="add mod">
          <ac:chgData name="Teruyuki Ogawa" userId="eeac5d3d08453363" providerId="LiveId" clId="{514AD4ED-B037-46B6-833F-C70B15E67CC9}" dt="2024-07-30T04:49:30.067" v="724"/>
          <ac:spMkLst>
            <pc:docMk/>
            <pc:sldMk cId="3236703536" sldId="352"/>
            <ac:spMk id="282" creationId="{50A99A17-96DA-1192-2068-75CD7E6361C1}"/>
          </ac:spMkLst>
        </pc:spChg>
        <pc:spChg chg="add mod">
          <ac:chgData name="Teruyuki Ogawa" userId="eeac5d3d08453363" providerId="LiveId" clId="{514AD4ED-B037-46B6-833F-C70B15E67CC9}" dt="2024-07-30T04:49:30.067" v="724"/>
          <ac:spMkLst>
            <pc:docMk/>
            <pc:sldMk cId="3236703536" sldId="352"/>
            <ac:spMk id="283" creationId="{C0BB3340-2BE7-36DE-F9B0-1191D008A627}"/>
          </ac:spMkLst>
        </pc:spChg>
        <pc:spChg chg="add mod">
          <ac:chgData name="Teruyuki Ogawa" userId="eeac5d3d08453363" providerId="LiveId" clId="{514AD4ED-B037-46B6-833F-C70B15E67CC9}" dt="2024-07-30T04:49:30.067" v="724"/>
          <ac:spMkLst>
            <pc:docMk/>
            <pc:sldMk cId="3236703536" sldId="352"/>
            <ac:spMk id="284" creationId="{D78A8D68-48EF-EEAC-21A4-FA5408B10BB3}"/>
          </ac:spMkLst>
        </pc:spChg>
        <pc:spChg chg="add mod">
          <ac:chgData name="Teruyuki Ogawa" userId="eeac5d3d08453363" providerId="LiveId" clId="{514AD4ED-B037-46B6-833F-C70B15E67CC9}" dt="2024-07-30T04:49:30.067" v="724"/>
          <ac:spMkLst>
            <pc:docMk/>
            <pc:sldMk cId="3236703536" sldId="352"/>
            <ac:spMk id="285" creationId="{CB1CADBE-CF9D-285B-15CF-0871ACD4D0E8}"/>
          </ac:spMkLst>
        </pc:spChg>
        <pc:spChg chg="add mod">
          <ac:chgData name="Teruyuki Ogawa" userId="eeac5d3d08453363" providerId="LiveId" clId="{514AD4ED-B037-46B6-833F-C70B15E67CC9}" dt="2024-07-30T04:49:30.067" v="724"/>
          <ac:spMkLst>
            <pc:docMk/>
            <pc:sldMk cId="3236703536" sldId="352"/>
            <ac:spMk id="286" creationId="{56D76948-9CF1-7472-5C2F-8F2549FD5993}"/>
          </ac:spMkLst>
        </pc:spChg>
        <pc:spChg chg="add mod">
          <ac:chgData name="Teruyuki Ogawa" userId="eeac5d3d08453363" providerId="LiveId" clId="{514AD4ED-B037-46B6-833F-C70B15E67CC9}" dt="2024-07-30T04:49:30.067" v="724"/>
          <ac:spMkLst>
            <pc:docMk/>
            <pc:sldMk cId="3236703536" sldId="352"/>
            <ac:spMk id="287" creationId="{A1ECEA36-978E-431E-4872-969DEF00CC2F}"/>
          </ac:spMkLst>
        </pc:spChg>
        <pc:spChg chg="add mod">
          <ac:chgData name="Teruyuki Ogawa" userId="eeac5d3d08453363" providerId="LiveId" clId="{514AD4ED-B037-46B6-833F-C70B15E67CC9}" dt="2024-07-30T04:49:30.067" v="724"/>
          <ac:spMkLst>
            <pc:docMk/>
            <pc:sldMk cId="3236703536" sldId="352"/>
            <ac:spMk id="288" creationId="{8591F673-6DA1-9991-CDCF-FBD513A2EE84}"/>
          </ac:spMkLst>
        </pc:spChg>
        <pc:spChg chg="add mod">
          <ac:chgData name="Teruyuki Ogawa" userId="eeac5d3d08453363" providerId="LiveId" clId="{514AD4ED-B037-46B6-833F-C70B15E67CC9}" dt="2024-07-30T04:49:30.067" v="724"/>
          <ac:spMkLst>
            <pc:docMk/>
            <pc:sldMk cId="3236703536" sldId="352"/>
            <ac:spMk id="289" creationId="{F9EAB4A8-F17D-4E32-8994-4E5D017D09BE}"/>
          </ac:spMkLst>
        </pc:spChg>
        <pc:spChg chg="add mod">
          <ac:chgData name="Teruyuki Ogawa" userId="eeac5d3d08453363" providerId="LiveId" clId="{514AD4ED-B037-46B6-833F-C70B15E67CC9}" dt="2024-07-30T04:49:30.067" v="724"/>
          <ac:spMkLst>
            <pc:docMk/>
            <pc:sldMk cId="3236703536" sldId="352"/>
            <ac:spMk id="290" creationId="{465FA78D-1B97-3362-02FB-C1A90AB352E8}"/>
          </ac:spMkLst>
        </pc:spChg>
        <pc:spChg chg="add mod">
          <ac:chgData name="Teruyuki Ogawa" userId="eeac5d3d08453363" providerId="LiveId" clId="{514AD4ED-B037-46B6-833F-C70B15E67CC9}" dt="2024-07-30T04:49:30.067" v="724"/>
          <ac:spMkLst>
            <pc:docMk/>
            <pc:sldMk cId="3236703536" sldId="352"/>
            <ac:spMk id="291" creationId="{F94D6539-F45D-8C19-387E-5C5C320DD36B}"/>
          </ac:spMkLst>
        </pc:spChg>
        <pc:spChg chg="add mod">
          <ac:chgData name="Teruyuki Ogawa" userId="eeac5d3d08453363" providerId="LiveId" clId="{514AD4ED-B037-46B6-833F-C70B15E67CC9}" dt="2024-07-30T04:49:30.067" v="724"/>
          <ac:spMkLst>
            <pc:docMk/>
            <pc:sldMk cId="3236703536" sldId="352"/>
            <ac:spMk id="292" creationId="{0408D91E-9AA8-0F24-7C2B-A97177F08B57}"/>
          </ac:spMkLst>
        </pc:spChg>
        <pc:spChg chg="add mod">
          <ac:chgData name="Teruyuki Ogawa" userId="eeac5d3d08453363" providerId="LiveId" clId="{514AD4ED-B037-46B6-833F-C70B15E67CC9}" dt="2024-07-30T04:49:30.067" v="724"/>
          <ac:spMkLst>
            <pc:docMk/>
            <pc:sldMk cId="3236703536" sldId="352"/>
            <ac:spMk id="293" creationId="{F56B9461-AE7E-C222-6833-B3F979695F3F}"/>
          </ac:spMkLst>
        </pc:spChg>
        <pc:spChg chg="add mod">
          <ac:chgData name="Teruyuki Ogawa" userId="eeac5d3d08453363" providerId="LiveId" clId="{514AD4ED-B037-46B6-833F-C70B15E67CC9}" dt="2024-07-30T04:49:30.067" v="724"/>
          <ac:spMkLst>
            <pc:docMk/>
            <pc:sldMk cId="3236703536" sldId="352"/>
            <ac:spMk id="294" creationId="{DCAEF0C3-1B33-B31F-E30E-3906CA175CDB}"/>
          </ac:spMkLst>
        </pc:spChg>
        <pc:spChg chg="add mod">
          <ac:chgData name="Teruyuki Ogawa" userId="eeac5d3d08453363" providerId="LiveId" clId="{514AD4ED-B037-46B6-833F-C70B15E67CC9}" dt="2024-07-30T04:49:30.067" v="724"/>
          <ac:spMkLst>
            <pc:docMk/>
            <pc:sldMk cId="3236703536" sldId="352"/>
            <ac:spMk id="295" creationId="{89FAC399-B596-F696-C22F-7D0DDEC00DCB}"/>
          </ac:spMkLst>
        </pc:spChg>
        <pc:spChg chg="add mod">
          <ac:chgData name="Teruyuki Ogawa" userId="eeac5d3d08453363" providerId="LiveId" clId="{514AD4ED-B037-46B6-833F-C70B15E67CC9}" dt="2024-07-30T04:49:30.067" v="724"/>
          <ac:spMkLst>
            <pc:docMk/>
            <pc:sldMk cId="3236703536" sldId="352"/>
            <ac:spMk id="296" creationId="{FAFB3C6E-35F8-CF91-6CEF-5D55AADC012F}"/>
          </ac:spMkLst>
        </pc:spChg>
        <pc:spChg chg="add mod">
          <ac:chgData name="Teruyuki Ogawa" userId="eeac5d3d08453363" providerId="LiveId" clId="{514AD4ED-B037-46B6-833F-C70B15E67CC9}" dt="2024-07-30T04:49:30.067" v="724"/>
          <ac:spMkLst>
            <pc:docMk/>
            <pc:sldMk cId="3236703536" sldId="352"/>
            <ac:spMk id="297" creationId="{7C82880C-BFF0-2CA9-EC2D-E81AC868D58B}"/>
          </ac:spMkLst>
        </pc:spChg>
        <pc:spChg chg="add mod">
          <ac:chgData name="Teruyuki Ogawa" userId="eeac5d3d08453363" providerId="LiveId" clId="{514AD4ED-B037-46B6-833F-C70B15E67CC9}" dt="2024-07-30T04:49:30.067" v="724"/>
          <ac:spMkLst>
            <pc:docMk/>
            <pc:sldMk cId="3236703536" sldId="352"/>
            <ac:spMk id="298" creationId="{512B11D1-6F66-7F8F-6E58-4CA9C87E574E}"/>
          </ac:spMkLst>
        </pc:spChg>
        <pc:spChg chg="mod">
          <ac:chgData name="Teruyuki Ogawa" userId="eeac5d3d08453363" providerId="LiveId" clId="{514AD4ED-B037-46B6-833F-C70B15E67CC9}" dt="2024-07-30T04:49:30.067" v="724"/>
          <ac:spMkLst>
            <pc:docMk/>
            <pc:sldMk cId="3236703536" sldId="352"/>
            <ac:spMk id="300" creationId="{96921CBC-A18C-D4D6-D339-0B81271A11A1}"/>
          </ac:spMkLst>
        </pc:spChg>
        <pc:spChg chg="mod">
          <ac:chgData name="Teruyuki Ogawa" userId="eeac5d3d08453363" providerId="LiveId" clId="{514AD4ED-B037-46B6-833F-C70B15E67CC9}" dt="2024-07-30T04:49:30.067" v="724"/>
          <ac:spMkLst>
            <pc:docMk/>
            <pc:sldMk cId="3236703536" sldId="352"/>
            <ac:spMk id="301" creationId="{2C08FE68-1C84-14FD-D6C2-ED719AAB060C}"/>
          </ac:spMkLst>
        </pc:spChg>
        <pc:spChg chg="mod">
          <ac:chgData name="Teruyuki Ogawa" userId="eeac5d3d08453363" providerId="LiveId" clId="{514AD4ED-B037-46B6-833F-C70B15E67CC9}" dt="2024-07-30T04:49:30.067" v="724"/>
          <ac:spMkLst>
            <pc:docMk/>
            <pc:sldMk cId="3236703536" sldId="352"/>
            <ac:spMk id="304" creationId="{38783954-2227-1445-EF15-F2DCFB2A72CF}"/>
          </ac:spMkLst>
        </pc:spChg>
        <pc:spChg chg="mod">
          <ac:chgData name="Teruyuki Ogawa" userId="eeac5d3d08453363" providerId="LiveId" clId="{514AD4ED-B037-46B6-833F-C70B15E67CC9}" dt="2024-07-30T04:49:30.067" v="724"/>
          <ac:spMkLst>
            <pc:docMk/>
            <pc:sldMk cId="3236703536" sldId="352"/>
            <ac:spMk id="305" creationId="{C1B202EE-8AC4-59F3-4CE8-6773B88DBE10}"/>
          </ac:spMkLst>
        </pc:spChg>
        <pc:spChg chg="add mod">
          <ac:chgData name="Teruyuki Ogawa" userId="eeac5d3d08453363" providerId="LiveId" clId="{514AD4ED-B037-46B6-833F-C70B15E67CC9}" dt="2024-07-30T04:49:30.067" v="724"/>
          <ac:spMkLst>
            <pc:docMk/>
            <pc:sldMk cId="3236703536" sldId="352"/>
            <ac:spMk id="307" creationId="{E03DD96A-A4E2-AA61-B535-AD34EC5263D2}"/>
          </ac:spMkLst>
        </pc:spChg>
        <pc:spChg chg="add mod">
          <ac:chgData name="Teruyuki Ogawa" userId="eeac5d3d08453363" providerId="LiveId" clId="{514AD4ED-B037-46B6-833F-C70B15E67CC9}" dt="2024-07-30T04:49:30.067" v="724"/>
          <ac:spMkLst>
            <pc:docMk/>
            <pc:sldMk cId="3236703536" sldId="352"/>
            <ac:spMk id="308" creationId="{31F355C6-7379-36FC-9EB6-F1BB314B51FF}"/>
          </ac:spMkLst>
        </pc:spChg>
        <pc:spChg chg="mod">
          <ac:chgData name="Teruyuki Ogawa" userId="eeac5d3d08453363" providerId="LiveId" clId="{514AD4ED-B037-46B6-833F-C70B15E67CC9}" dt="2024-07-30T04:49:30.067" v="724"/>
          <ac:spMkLst>
            <pc:docMk/>
            <pc:sldMk cId="3236703536" sldId="352"/>
            <ac:spMk id="310" creationId="{8C916988-3F41-FFE9-0A62-A1C3EAB60D9D}"/>
          </ac:spMkLst>
        </pc:spChg>
        <pc:spChg chg="add mod">
          <ac:chgData name="Teruyuki Ogawa" userId="eeac5d3d08453363" providerId="LiveId" clId="{514AD4ED-B037-46B6-833F-C70B15E67CC9}" dt="2024-07-30T04:49:30.067" v="724"/>
          <ac:spMkLst>
            <pc:docMk/>
            <pc:sldMk cId="3236703536" sldId="352"/>
            <ac:spMk id="312" creationId="{2881587A-F6F2-88FC-39F3-9A5D5B21DA5C}"/>
          </ac:spMkLst>
        </pc:spChg>
        <pc:spChg chg="add mod">
          <ac:chgData name="Teruyuki Ogawa" userId="eeac5d3d08453363" providerId="LiveId" clId="{514AD4ED-B037-46B6-833F-C70B15E67CC9}" dt="2024-07-30T04:49:30.067" v="724"/>
          <ac:spMkLst>
            <pc:docMk/>
            <pc:sldMk cId="3236703536" sldId="352"/>
            <ac:spMk id="313" creationId="{F4CC0373-22C9-DB2A-463E-0E07606B89B3}"/>
          </ac:spMkLst>
        </pc:spChg>
        <pc:spChg chg="add mod">
          <ac:chgData name="Teruyuki Ogawa" userId="eeac5d3d08453363" providerId="LiveId" clId="{514AD4ED-B037-46B6-833F-C70B15E67CC9}" dt="2024-07-30T04:49:30.067" v="724"/>
          <ac:spMkLst>
            <pc:docMk/>
            <pc:sldMk cId="3236703536" sldId="352"/>
            <ac:spMk id="314" creationId="{025E22B5-6F9D-4E62-E215-360404B00ABE}"/>
          </ac:spMkLst>
        </pc:spChg>
        <pc:spChg chg="add mod">
          <ac:chgData name="Teruyuki Ogawa" userId="eeac5d3d08453363" providerId="LiveId" clId="{514AD4ED-B037-46B6-833F-C70B15E67CC9}" dt="2024-07-30T04:49:30.067" v="724"/>
          <ac:spMkLst>
            <pc:docMk/>
            <pc:sldMk cId="3236703536" sldId="352"/>
            <ac:spMk id="315" creationId="{BED7899B-BBEB-C646-85D7-C7CD0D7C7D11}"/>
          </ac:spMkLst>
        </pc:spChg>
        <pc:spChg chg="mod">
          <ac:chgData name="Teruyuki Ogawa" userId="eeac5d3d08453363" providerId="LiveId" clId="{514AD4ED-B037-46B6-833F-C70B15E67CC9}" dt="2024-07-30T04:49:30.067" v="724"/>
          <ac:spMkLst>
            <pc:docMk/>
            <pc:sldMk cId="3236703536" sldId="352"/>
            <ac:spMk id="317" creationId="{0649929E-9504-971E-0679-F16CF6C0D255}"/>
          </ac:spMkLst>
        </pc:spChg>
        <pc:spChg chg="add mod">
          <ac:chgData name="Teruyuki Ogawa" userId="eeac5d3d08453363" providerId="LiveId" clId="{514AD4ED-B037-46B6-833F-C70B15E67CC9}" dt="2024-07-30T04:49:30.067" v="724"/>
          <ac:spMkLst>
            <pc:docMk/>
            <pc:sldMk cId="3236703536" sldId="352"/>
            <ac:spMk id="319" creationId="{898B03FE-39AD-34B4-B2A7-F89102E56260}"/>
          </ac:spMkLst>
        </pc:spChg>
        <pc:spChg chg="add mod">
          <ac:chgData name="Teruyuki Ogawa" userId="eeac5d3d08453363" providerId="LiveId" clId="{514AD4ED-B037-46B6-833F-C70B15E67CC9}" dt="2024-07-30T04:49:30.067" v="724"/>
          <ac:spMkLst>
            <pc:docMk/>
            <pc:sldMk cId="3236703536" sldId="352"/>
            <ac:spMk id="320" creationId="{9AA0B2B1-C50E-BB9A-3E53-BE95DCABADCE}"/>
          </ac:spMkLst>
        </pc:spChg>
        <pc:spChg chg="mod">
          <ac:chgData name="Teruyuki Ogawa" userId="eeac5d3d08453363" providerId="LiveId" clId="{514AD4ED-B037-46B6-833F-C70B15E67CC9}" dt="2024-07-30T04:49:30.067" v="724"/>
          <ac:spMkLst>
            <pc:docMk/>
            <pc:sldMk cId="3236703536" sldId="352"/>
            <ac:spMk id="322" creationId="{287E56D4-DED7-C77E-2D55-1EB412CFC939}"/>
          </ac:spMkLst>
        </pc:spChg>
        <pc:spChg chg="add mod">
          <ac:chgData name="Teruyuki Ogawa" userId="eeac5d3d08453363" providerId="LiveId" clId="{514AD4ED-B037-46B6-833F-C70B15E67CC9}" dt="2024-07-30T04:49:30.067" v="724"/>
          <ac:spMkLst>
            <pc:docMk/>
            <pc:sldMk cId="3236703536" sldId="352"/>
            <ac:spMk id="324" creationId="{CBCA1CB3-2B27-F276-1F0A-EDD1242720B1}"/>
          </ac:spMkLst>
        </pc:spChg>
        <pc:spChg chg="add del mod">
          <ac:chgData name="Teruyuki Ogawa" userId="eeac5d3d08453363" providerId="LiveId" clId="{514AD4ED-B037-46B6-833F-C70B15E67CC9}" dt="2024-07-30T04:49:34.965" v="725" actId="478"/>
          <ac:spMkLst>
            <pc:docMk/>
            <pc:sldMk cId="3236703536" sldId="352"/>
            <ac:spMk id="325" creationId="{91B58E72-15B5-DB56-BC0E-57BFD2A03EB2}"/>
          </ac:spMkLst>
        </pc:spChg>
        <pc:spChg chg="add del mod">
          <ac:chgData name="Teruyuki Ogawa" userId="eeac5d3d08453363" providerId="LiveId" clId="{514AD4ED-B037-46B6-833F-C70B15E67CC9}" dt="2024-07-30T04:49:34.965" v="725" actId="478"/>
          <ac:spMkLst>
            <pc:docMk/>
            <pc:sldMk cId="3236703536" sldId="352"/>
            <ac:spMk id="326" creationId="{6380335C-9DA9-813D-454C-7EF365E46B11}"/>
          </ac:spMkLst>
        </pc:spChg>
        <pc:spChg chg="add del mod">
          <ac:chgData name="Teruyuki Ogawa" userId="eeac5d3d08453363" providerId="LiveId" clId="{514AD4ED-B037-46B6-833F-C70B15E67CC9}" dt="2024-07-30T04:49:34.965" v="725" actId="478"/>
          <ac:spMkLst>
            <pc:docMk/>
            <pc:sldMk cId="3236703536" sldId="352"/>
            <ac:spMk id="327" creationId="{5F32C177-E0A3-85C7-5063-82A7671B700D}"/>
          </ac:spMkLst>
        </pc:spChg>
        <pc:spChg chg="add del mod">
          <ac:chgData name="Teruyuki Ogawa" userId="eeac5d3d08453363" providerId="LiveId" clId="{514AD4ED-B037-46B6-833F-C70B15E67CC9}" dt="2024-07-30T04:49:34.965" v="725" actId="478"/>
          <ac:spMkLst>
            <pc:docMk/>
            <pc:sldMk cId="3236703536" sldId="352"/>
            <ac:spMk id="328" creationId="{7F51E66E-E5AE-3BC1-78E6-F25EB2522209}"/>
          </ac:spMkLst>
        </pc:spChg>
        <pc:spChg chg="add del mod">
          <ac:chgData name="Teruyuki Ogawa" userId="eeac5d3d08453363" providerId="LiveId" clId="{514AD4ED-B037-46B6-833F-C70B15E67CC9}" dt="2024-07-30T04:49:34.965" v="725" actId="478"/>
          <ac:spMkLst>
            <pc:docMk/>
            <pc:sldMk cId="3236703536" sldId="352"/>
            <ac:spMk id="329" creationId="{12933AEA-B721-75E9-7593-C5C4CCB86AC8}"/>
          </ac:spMkLst>
        </pc:spChg>
        <pc:spChg chg="add mod">
          <ac:chgData name="Teruyuki Ogawa" userId="eeac5d3d08453363" providerId="LiveId" clId="{514AD4ED-B037-46B6-833F-C70B15E67CC9}" dt="2024-07-30T04:49:37.398" v="726"/>
          <ac:spMkLst>
            <pc:docMk/>
            <pc:sldMk cId="3236703536" sldId="352"/>
            <ac:spMk id="330" creationId="{C86E3892-6285-2ADF-47AF-ABEFDE14D30F}"/>
          </ac:spMkLst>
        </pc:spChg>
        <pc:spChg chg="add mod">
          <ac:chgData name="Teruyuki Ogawa" userId="eeac5d3d08453363" providerId="LiveId" clId="{514AD4ED-B037-46B6-833F-C70B15E67CC9}" dt="2024-07-30T04:49:37.398" v="726"/>
          <ac:spMkLst>
            <pc:docMk/>
            <pc:sldMk cId="3236703536" sldId="352"/>
            <ac:spMk id="331" creationId="{B5BB4825-6B41-EBBC-EEAB-328BC2F4968B}"/>
          </ac:spMkLst>
        </pc:spChg>
        <pc:spChg chg="add mod">
          <ac:chgData name="Teruyuki Ogawa" userId="eeac5d3d08453363" providerId="LiveId" clId="{514AD4ED-B037-46B6-833F-C70B15E67CC9}" dt="2024-07-30T04:49:37.398" v="726"/>
          <ac:spMkLst>
            <pc:docMk/>
            <pc:sldMk cId="3236703536" sldId="352"/>
            <ac:spMk id="332" creationId="{AA695A8C-D3C5-F5C4-4749-DE61B885F2EE}"/>
          </ac:spMkLst>
        </pc:spChg>
        <pc:grpChg chg="add mod">
          <ac:chgData name="Teruyuki Ogawa" userId="eeac5d3d08453363" providerId="LiveId" clId="{514AD4ED-B037-46B6-833F-C70B15E67CC9}" dt="2024-07-30T04:49:30.067" v="724"/>
          <ac:grpSpMkLst>
            <pc:docMk/>
            <pc:sldMk cId="3236703536" sldId="352"/>
            <ac:grpSpMk id="239" creationId="{1AF65338-4A42-E1BB-453D-F21A81286C46}"/>
          </ac:grpSpMkLst>
        </pc:grpChg>
        <pc:grpChg chg="add mod">
          <ac:chgData name="Teruyuki Ogawa" userId="eeac5d3d08453363" providerId="LiveId" clId="{514AD4ED-B037-46B6-833F-C70B15E67CC9}" dt="2024-07-30T04:49:30.067" v="724"/>
          <ac:grpSpMkLst>
            <pc:docMk/>
            <pc:sldMk cId="3236703536" sldId="352"/>
            <ac:grpSpMk id="250" creationId="{08037FE0-889F-13EF-331F-88F9A17C404E}"/>
          </ac:grpSpMkLst>
        </pc:grpChg>
        <pc:grpChg chg="add mod">
          <ac:chgData name="Teruyuki Ogawa" userId="eeac5d3d08453363" providerId="LiveId" clId="{514AD4ED-B037-46B6-833F-C70B15E67CC9}" dt="2024-07-30T04:49:30.067" v="724"/>
          <ac:grpSpMkLst>
            <pc:docMk/>
            <pc:sldMk cId="3236703536" sldId="352"/>
            <ac:grpSpMk id="260" creationId="{CA8D305D-3294-ED9B-A1F0-FA538CDFC241}"/>
          </ac:grpSpMkLst>
        </pc:grpChg>
        <pc:grpChg chg="add mod">
          <ac:chgData name="Teruyuki Ogawa" userId="eeac5d3d08453363" providerId="LiveId" clId="{514AD4ED-B037-46B6-833F-C70B15E67CC9}" dt="2024-07-30T04:49:30.067" v="724"/>
          <ac:grpSpMkLst>
            <pc:docMk/>
            <pc:sldMk cId="3236703536" sldId="352"/>
            <ac:grpSpMk id="299" creationId="{363A1BA1-8AB6-F185-8B0C-94592C32F2E6}"/>
          </ac:grpSpMkLst>
        </pc:grpChg>
        <pc:grpChg chg="add mod">
          <ac:chgData name="Teruyuki Ogawa" userId="eeac5d3d08453363" providerId="LiveId" clId="{514AD4ED-B037-46B6-833F-C70B15E67CC9}" dt="2024-07-30T04:49:30.067" v="724"/>
          <ac:grpSpMkLst>
            <pc:docMk/>
            <pc:sldMk cId="3236703536" sldId="352"/>
            <ac:grpSpMk id="303" creationId="{4FC3CB87-2F5D-812D-B6FA-BD44B4B3CF63}"/>
          </ac:grpSpMkLst>
        </pc:grpChg>
        <pc:grpChg chg="add mod">
          <ac:chgData name="Teruyuki Ogawa" userId="eeac5d3d08453363" providerId="LiveId" clId="{514AD4ED-B037-46B6-833F-C70B15E67CC9}" dt="2024-07-30T04:49:30.067" v="724"/>
          <ac:grpSpMkLst>
            <pc:docMk/>
            <pc:sldMk cId="3236703536" sldId="352"/>
            <ac:grpSpMk id="309" creationId="{DB028043-8E2F-D9D2-673F-56F2EB6E1244}"/>
          </ac:grpSpMkLst>
        </pc:grpChg>
        <pc:grpChg chg="add mod">
          <ac:chgData name="Teruyuki Ogawa" userId="eeac5d3d08453363" providerId="LiveId" clId="{514AD4ED-B037-46B6-833F-C70B15E67CC9}" dt="2024-07-30T04:49:30.067" v="724"/>
          <ac:grpSpMkLst>
            <pc:docMk/>
            <pc:sldMk cId="3236703536" sldId="352"/>
            <ac:grpSpMk id="316" creationId="{E5DA8E76-BC59-6F7B-6C35-BA47FB9C908C}"/>
          </ac:grpSpMkLst>
        </pc:grpChg>
        <pc:grpChg chg="add mod">
          <ac:chgData name="Teruyuki Ogawa" userId="eeac5d3d08453363" providerId="LiveId" clId="{514AD4ED-B037-46B6-833F-C70B15E67CC9}" dt="2024-07-30T04:49:30.067" v="724"/>
          <ac:grpSpMkLst>
            <pc:docMk/>
            <pc:sldMk cId="3236703536" sldId="352"/>
            <ac:grpSpMk id="321" creationId="{76E23150-ADC8-165F-D0FB-CF99DA5F5ECE}"/>
          </ac:grpSpMkLst>
        </pc:grpChg>
        <pc:picChg chg="add del mod">
          <ac:chgData name="Teruyuki Ogawa" userId="eeac5d3d08453363" providerId="LiveId" clId="{514AD4ED-B037-46B6-833F-C70B15E67CC9}" dt="2024-07-30T04:49:34.965" v="725" actId="478"/>
          <ac:picMkLst>
            <pc:docMk/>
            <pc:sldMk cId="3236703536" sldId="352"/>
            <ac:picMk id="223" creationId="{3BC3AB56-6107-7FC1-E678-12BA9F470802}"/>
          </ac:picMkLst>
        </pc:picChg>
        <pc:picChg chg="add del mod">
          <ac:chgData name="Teruyuki Ogawa" userId="eeac5d3d08453363" providerId="LiveId" clId="{514AD4ED-B037-46B6-833F-C70B15E67CC9}" dt="2024-07-30T04:49:34.965" v="725" actId="478"/>
          <ac:picMkLst>
            <pc:docMk/>
            <pc:sldMk cId="3236703536" sldId="352"/>
            <ac:picMk id="224" creationId="{7E1A419A-63F3-230C-848A-2102AE98DA52}"/>
          </ac:picMkLst>
        </pc:picChg>
        <pc:picChg chg="add mod">
          <ac:chgData name="Teruyuki Ogawa" userId="eeac5d3d08453363" providerId="LiveId" clId="{514AD4ED-B037-46B6-833F-C70B15E67CC9}" dt="2024-07-30T04:49:30.067" v="724"/>
          <ac:picMkLst>
            <pc:docMk/>
            <pc:sldMk cId="3236703536" sldId="352"/>
            <ac:picMk id="232" creationId="{0778FA8A-98E0-F1B6-C8D6-E19079262825}"/>
          </ac:picMkLst>
        </pc:picChg>
        <pc:picChg chg="add mod">
          <ac:chgData name="Teruyuki Ogawa" userId="eeac5d3d08453363" providerId="LiveId" clId="{514AD4ED-B037-46B6-833F-C70B15E67CC9}" dt="2024-07-30T04:49:30.067" v="724"/>
          <ac:picMkLst>
            <pc:docMk/>
            <pc:sldMk cId="3236703536" sldId="352"/>
            <ac:picMk id="236" creationId="{BD7C2BD3-A72A-63D8-5664-7FD1EF8F68E0}"/>
          </ac:picMkLst>
        </pc:picChg>
        <pc:picChg chg="mod">
          <ac:chgData name="Teruyuki Ogawa" userId="eeac5d3d08453363" providerId="LiveId" clId="{514AD4ED-B037-46B6-833F-C70B15E67CC9}" dt="2024-07-30T04:49:30.067" v="724"/>
          <ac:picMkLst>
            <pc:docMk/>
            <pc:sldMk cId="3236703536" sldId="352"/>
            <ac:picMk id="241" creationId="{34AD0871-0A20-DFB8-EAB6-A8A27F3B87BF}"/>
          </ac:picMkLst>
        </pc:picChg>
        <pc:picChg chg="add mod">
          <ac:chgData name="Teruyuki Ogawa" userId="eeac5d3d08453363" providerId="LiveId" clId="{514AD4ED-B037-46B6-833F-C70B15E67CC9}" dt="2024-07-30T04:49:30.067" v="724"/>
          <ac:picMkLst>
            <pc:docMk/>
            <pc:sldMk cId="3236703536" sldId="352"/>
            <ac:picMk id="243" creationId="{3379A7A9-8D32-A579-4E16-FBEE3656C174}"/>
          </ac:picMkLst>
        </pc:picChg>
        <pc:picChg chg="add mod">
          <ac:chgData name="Teruyuki Ogawa" userId="eeac5d3d08453363" providerId="LiveId" clId="{514AD4ED-B037-46B6-833F-C70B15E67CC9}" dt="2024-07-30T04:49:30.067" v="724"/>
          <ac:picMkLst>
            <pc:docMk/>
            <pc:sldMk cId="3236703536" sldId="352"/>
            <ac:picMk id="247" creationId="{2A0FE5E7-0BDA-C739-A0A7-136E9823AA3A}"/>
          </ac:picMkLst>
        </pc:picChg>
        <pc:picChg chg="mod">
          <ac:chgData name="Teruyuki Ogawa" userId="eeac5d3d08453363" providerId="LiveId" clId="{514AD4ED-B037-46B6-833F-C70B15E67CC9}" dt="2024-07-30T04:49:30.067" v="724"/>
          <ac:picMkLst>
            <pc:docMk/>
            <pc:sldMk cId="3236703536" sldId="352"/>
            <ac:picMk id="252" creationId="{A2942BE2-1836-D75A-F934-3ED3FC566573}"/>
          </ac:picMkLst>
        </pc:picChg>
        <pc:picChg chg="add mod">
          <ac:chgData name="Teruyuki Ogawa" userId="eeac5d3d08453363" providerId="LiveId" clId="{514AD4ED-B037-46B6-833F-C70B15E67CC9}" dt="2024-07-30T04:49:30.067" v="724"/>
          <ac:picMkLst>
            <pc:docMk/>
            <pc:sldMk cId="3236703536" sldId="352"/>
            <ac:picMk id="257" creationId="{502E3B0C-4AA7-89F8-1CAD-749B6ADCE867}"/>
          </ac:picMkLst>
        </pc:picChg>
        <pc:picChg chg="mod">
          <ac:chgData name="Teruyuki Ogawa" userId="eeac5d3d08453363" providerId="LiveId" clId="{514AD4ED-B037-46B6-833F-C70B15E67CC9}" dt="2024-07-30T04:49:30.067" v="724"/>
          <ac:picMkLst>
            <pc:docMk/>
            <pc:sldMk cId="3236703536" sldId="352"/>
            <ac:picMk id="262" creationId="{BD628680-BA24-12EB-EAE0-EAA1DF4B7A9D}"/>
          </ac:picMkLst>
        </pc:picChg>
        <pc:picChg chg="add mod">
          <ac:chgData name="Teruyuki Ogawa" userId="eeac5d3d08453363" providerId="LiveId" clId="{514AD4ED-B037-46B6-833F-C70B15E67CC9}" dt="2024-07-30T04:49:30.067" v="724"/>
          <ac:picMkLst>
            <pc:docMk/>
            <pc:sldMk cId="3236703536" sldId="352"/>
            <ac:picMk id="265" creationId="{CB327173-8102-EDDD-D657-99E61EA0DDC9}"/>
          </ac:picMkLst>
        </pc:picChg>
        <pc:picChg chg="add mod">
          <ac:chgData name="Teruyuki Ogawa" userId="eeac5d3d08453363" providerId="LiveId" clId="{514AD4ED-B037-46B6-833F-C70B15E67CC9}" dt="2024-07-30T04:49:30.067" v="724"/>
          <ac:picMkLst>
            <pc:docMk/>
            <pc:sldMk cId="3236703536" sldId="352"/>
            <ac:picMk id="266" creationId="{FCEF42F9-3FF3-5715-2779-70034D904368}"/>
          </ac:picMkLst>
        </pc:picChg>
        <pc:picChg chg="add mod">
          <ac:chgData name="Teruyuki Ogawa" userId="eeac5d3d08453363" providerId="LiveId" clId="{514AD4ED-B037-46B6-833F-C70B15E67CC9}" dt="2024-07-30T04:49:30.067" v="724"/>
          <ac:picMkLst>
            <pc:docMk/>
            <pc:sldMk cId="3236703536" sldId="352"/>
            <ac:picMk id="267" creationId="{B854B2CA-6D74-8BFE-297A-7BE08C181EBE}"/>
          </ac:picMkLst>
        </pc:picChg>
        <pc:picChg chg="add mod">
          <ac:chgData name="Teruyuki Ogawa" userId="eeac5d3d08453363" providerId="LiveId" clId="{514AD4ED-B037-46B6-833F-C70B15E67CC9}" dt="2024-07-30T04:49:30.067" v="724"/>
          <ac:picMkLst>
            <pc:docMk/>
            <pc:sldMk cId="3236703536" sldId="352"/>
            <ac:picMk id="269" creationId="{FE4AA667-0329-740B-6441-E04F7FD4143C}"/>
          </ac:picMkLst>
        </pc:picChg>
        <pc:picChg chg="add mod">
          <ac:chgData name="Teruyuki Ogawa" userId="eeac5d3d08453363" providerId="LiveId" clId="{514AD4ED-B037-46B6-833F-C70B15E67CC9}" dt="2024-07-30T04:49:30.067" v="724"/>
          <ac:picMkLst>
            <pc:docMk/>
            <pc:sldMk cId="3236703536" sldId="352"/>
            <ac:picMk id="270" creationId="{CEA9B8BC-22B1-F815-448D-F0DDA23A1370}"/>
          </ac:picMkLst>
        </pc:picChg>
        <pc:picChg chg="mod">
          <ac:chgData name="Teruyuki Ogawa" userId="eeac5d3d08453363" providerId="LiveId" clId="{514AD4ED-B037-46B6-833F-C70B15E67CC9}" dt="2024-07-30T04:49:30.067" v="724"/>
          <ac:picMkLst>
            <pc:docMk/>
            <pc:sldMk cId="3236703536" sldId="352"/>
            <ac:picMk id="311" creationId="{A30C79BC-3D55-18C4-BA5C-FC815AADDB10}"/>
          </ac:picMkLst>
        </pc:picChg>
        <pc:picChg chg="mod">
          <ac:chgData name="Teruyuki Ogawa" userId="eeac5d3d08453363" providerId="LiveId" clId="{514AD4ED-B037-46B6-833F-C70B15E67CC9}" dt="2024-07-30T04:49:30.067" v="724"/>
          <ac:picMkLst>
            <pc:docMk/>
            <pc:sldMk cId="3236703536" sldId="352"/>
            <ac:picMk id="318" creationId="{052F7FAD-C9DD-F958-4C1D-6DC09FB34B51}"/>
          </ac:picMkLst>
        </pc:picChg>
        <pc:picChg chg="mod">
          <ac:chgData name="Teruyuki Ogawa" userId="eeac5d3d08453363" providerId="LiveId" clId="{514AD4ED-B037-46B6-833F-C70B15E67CC9}" dt="2024-07-30T04:49:30.067" v="724"/>
          <ac:picMkLst>
            <pc:docMk/>
            <pc:sldMk cId="3236703536" sldId="352"/>
            <ac:picMk id="323" creationId="{5FC2E071-E83A-6EFF-EF7E-2F217718CD43}"/>
          </ac:picMkLst>
        </pc:picChg>
        <pc:cxnChg chg="add mod">
          <ac:chgData name="Teruyuki Ogawa" userId="eeac5d3d08453363" providerId="LiveId" clId="{514AD4ED-B037-46B6-833F-C70B15E67CC9}" dt="2024-07-30T04:49:30.067" v="724"/>
          <ac:cxnSpMkLst>
            <pc:docMk/>
            <pc:sldMk cId="3236703536" sldId="352"/>
            <ac:cxnSpMk id="2" creationId="{E3F57E12-7AF2-7B6E-9D5B-189F4AF74CBA}"/>
          </ac:cxnSpMkLst>
        </pc:cxnChg>
        <pc:cxnChg chg="add mod">
          <ac:chgData name="Teruyuki Ogawa" userId="eeac5d3d08453363" providerId="LiveId" clId="{514AD4ED-B037-46B6-833F-C70B15E67CC9}" dt="2024-07-30T04:49:30.067" v="724"/>
          <ac:cxnSpMkLst>
            <pc:docMk/>
            <pc:sldMk cId="3236703536" sldId="352"/>
            <ac:cxnSpMk id="13" creationId="{8965DB12-3D57-6823-855C-E28D1BBABB8C}"/>
          </ac:cxnSpMkLst>
        </pc:cxnChg>
        <pc:cxnChg chg="add mod">
          <ac:chgData name="Teruyuki Ogawa" userId="eeac5d3d08453363" providerId="LiveId" clId="{514AD4ED-B037-46B6-833F-C70B15E67CC9}" dt="2024-07-30T04:49:30.067" v="724"/>
          <ac:cxnSpMkLst>
            <pc:docMk/>
            <pc:sldMk cId="3236703536" sldId="352"/>
            <ac:cxnSpMk id="19" creationId="{20020296-BD57-D8EA-E8D8-6FF6B7C90560}"/>
          </ac:cxnSpMkLst>
        </pc:cxnChg>
        <pc:cxnChg chg="add mod">
          <ac:chgData name="Teruyuki Ogawa" userId="eeac5d3d08453363" providerId="LiveId" clId="{514AD4ED-B037-46B6-833F-C70B15E67CC9}" dt="2024-07-30T04:49:30.067" v="724"/>
          <ac:cxnSpMkLst>
            <pc:docMk/>
            <pc:sldMk cId="3236703536" sldId="352"/>
            <ac:cxnSpMk id="20" creationId="{FEB4AEB3-942F-1BCD-98A6-D32C5C52E0D6}"/>
          </ac:cxnSpMkLst>
        </pc:cxnChg>
        <pc:cxnChg chg="add mod">
          <ac:chgData name="Teruyuki Ogawa" userId="eeac5d3d08453363" providerId="LiveId" clId="{514AD4ED-B037-46B6-833F-C70B15E67CC9}" dt="2024-07-30T04:49:30.067" v="724"/>
          <ac:cxnSpMkLst>
            <pc:docMk/>
            <pc:sldMk cId="3236703536" sldId="352"/>
            <ac:cxnSpMk id="21" creationId="{810D0EC7-AFB1-E53F-D70A-842913D1A02A}"/>
          </ac:cxnSpMkLst>
        </pc:cxnChg>
        <pc:cxnChg chg="add mod">
          <ac:chgData name="Teruyuki Ogawa" userId="eeac5d3d08453363" providerId="LiveId" clId="{514AD4ED-B037-46B6-833F-C70B15E67CC9}" dt="2024-07-30T04:49:30.067" v="724"/>
          <ac:cxnSpMkLst>
            <pc:docMk/>
            <pc:sldMk cId="3236703536" sldId="352"/>
            <ac:cxnSpMk id="22" creationId="{3E28EA9D-F865-BEE9-F42C-FE129206BEE6}"/>
          </ac:cxnSpMkLst>
        </pc:cxnChg>
        <pc:cxnChg chg="add mod">
          <ac:chgData name="Teruyuki Ogawa" userId="eeac5d3d08453363" providerId="LiveId" clId="{514AD4ED-B037-46B6-833F-C70B15E67CC9}" dt="2024-07-30T04:49:30.067" v="724"/>
          <ac:cxnSpMkLst>
            <pc:docMk/>
            <pc:sldMk cId="3236703536" sldId="352"/>
            <ac:cxnSpMk id="24" creationId="{470DB3CE-D6AC-3266-694D-13E6D75EF752}"/>
          </ac:cxnSpMkLst>
        </pc:cxnChg>
        <pc:cxnChg chg="add mod">
          <ac:chgData name="Teruyuki Ogawa" userId="eeac5d3d08453363" providerId="LiveId" clId="{514AD4ED-B037-46B6-833F-C70B15E67CC9}" dt="2024-07-30T04:49:30.067" v="724"/>
          <ac:cxnSpMkLst>
            <pc:docMk/>
            <pc:sldMk cId="3236703536" sldId="352"/>
            <ac:cxnSpMk id="27" creationId="{AC046BB4-46D0-A226-B5D8-578FE0555E91}"/>
          </ac:cxnSpMkLst>
        </pc:cxnChg>
        <pc:cxnChg chg="add mod">
          <ac:chgData name="Teruyuki Ogawa" userId="eeac5d3d08453363" providerId="LiveId" clId="{514AD4ED-B037-46B6-833F-C70B15E67CC9}" dt="2024-07-30T04:49:30.067" v="724"/>
          <ac:cxnSpMkLst>
            <pc:docMk/>
            <pc:sldMk cId="3236703536" sldId="352"/>
            <ac:cxnSpMk id="29" creationId="{F6C8D724-584C-A6D8-5220-52ECEE52C162}"/>
          </ac:cxnSpMkLst>
        </pc:cxnChg>
        <pc:cxnChg chg="add mod">
          <ac:chgData name="Teruyuki Ogawa" userId="eeac5d3d08453363" providerId="LiveId" clId="{514AD4ED-B037-46B6-833F-C70B15E67CC9}" dt="2024-07-30T04:49:30.067" v="724"/>
          <ac:cxnSpMkLst>
            <pc:docMk/>
            <pc:sldMk cId="3236703536" sldId="352"/>
            <ac:cxnSpMk id="31" creationId="{D8E8223B-0403-A6D8-504A-9178A58B9C41}"/>
          </ac:cxnSpMkLst>
        </pc:cxnChg>
        <pc:cxnChg chg="add mod">
          <ac:chgData name="Teruyuki Ogawa" userId="eeac5d3d08453363" providerId="LiveId" clId="{514AD4ED-B037-46B6-833F-C70B15E67CC9}" dt="2024-07-30T04:49:30.067" v="724"/>
          <ac:cxnSpMkLst>
            <pc:docMk/>
            <pc:sldMk cId="3236703536" sldId="352"/>
            <ac:cxnSpMk id="32" creationId="{C7919F99-1AFA-D706-950D-B80A07AB1DA0}"/>
          </ac:cxnSpMkLst>
        </pc:cxnChg>
        <pc:cxnChg chg="add mod">
          <ac:chgData name="Teruyuki Ogawa" userId="eeac5d3d08453363" providerId="LiveId" clId="{514AD4ED-B037-46B6-833F-C70B15E67CC9}" dt="2024-07-30T04:49:30.067" v="724"/>
          <ac:cxnSpMkLst>
            <pc:docMk/>
            <pc:sldMk cId="3236703536" sldId="352"/>
            <ac:cxnSpMk id="35" creationId="{EB811FC1-B81D-7E63-409A-0FFDACDC4B8A}"/>
          </ac:cxnSpMkLst>
        </pc:cxnChg>
        <pc:cxnChg chg="add mod">
          <ac:chgData name="Teruyuki Ogawa" userId="eeac5d3d08453363" providerId="LiveId" clId="{514AD4ED-B037-46B6-833F-C70B15E67CC9}" dt="2024-07-30T04:49:30.067" v="724"/>
          <ac:cxnSpMkLst>
            <pc:docMk/>
            <pc:sldMk cId="3236703536" sldId="352"/>
            <ac:cxnSpMk id="37" creationId="{1B69E0D5-5F9A-E026-2523-5AC884B6E38F}"/>
          </ac:cxnSpMkLst>
        </pc:cxnChg>
        <pc:cxnChg chg="add mod">
          <ac:chgData name="Teruyuki Ogawa" userId="eeac5d3d08453363" providerId="LiveId" clId="{514AD4ED-B037-46B6-833F-C70B15E67CC9}" dt="2024-07-30T04:49:30.067" v="724"/>
          <ac:cxnSpMkLst>
            <pc:docMk/>
            <pc:sldMk cId="3236703536" sldId="352"/>
            <ac:cxnSpMk id="38" creationId="{70A48A29-F6F9-F852-17F2-2D08FB4D886B}"/>
          </ac:cxnSpMkLst>
        </pc:cxnChg>
        <pc:cxnChg chg="add mod">
          <ac:chgData name="Teruyuki Ogawa" userId="eeac5d3d08453363" providerId="LiveId" clId="{514AD4ED-B037-46B6-833F-C70B15E67CC9}" dt="2024-07-30T04:49:30.067" v="724"/>
          <ac:cxnSpMkLst>
            <pc:docMk/>
            <pc:sldMk cId="3236703536" sldId="352"/>
            <ac:cxnSpMk id="39" creationId="{CD0DD2BD-A970-895F-DE44-7534B6B45BCF}"/>
          </ac:cxnSpMkLst>
        </pc:cxnChg>
        <pc:cxnChg chg="add mod">
          <ac:chgData name="Teruyuki Ogawa" userId="eeac5d3d08453363" providerId="LiveId" clId="{514AD4ED-B037-46B6-833F-C70B15E67CC9}" dt="2024-07-30T04:49:30.067" v="724"/>
          <ac:cxnSpMkLst>
            <pc:docMk/>
            <pc:sldMk cId="3236703536" sldId="352"/>
            <ac:cxnSpMk id="43" creationId="{A8E74094-F5E8-5A10-E80D-E1CE30D06F7A}"/>
          </ac:cxnSpMkLst>
        </pc:cxnChg>
        <pc:cxnChg chg="add mod">
          <ac:chgData name="Teruyuki Ogawa" userId="eeac5d3d08453363" providerId="LiveId" clId="{514AD4ED-B037-46B6-833F-C70B15E67CC9}" dt="2024-07-30T04:49:30.067" v="724"/>
          <ac:cxnSpMkLst>
            <pc:docMk/>
            <pc:sldMk cId="3236703536" sldId="352"/>
            <ac:cxnSpMk id="176" creationId="{E1DF5A6B-BA26-56E6-FE30-558BAF76BC1A}"/>
          </ac:cxnSpMkLst>
        </pc:cxnChg>
        <pc:cxnChg chg="add mod">
          <ac:chgData name="Teruyuki Ogawa" userId="eeac5d3d08453363" providerId="LiveId" clId="{514AD4ED-B037-46B6-833F-C70B15E67CC9}" dt="2024-07-30T04:49:30.067" v="724"/>
          <ac:cxnSpMkLst>
            <pc:docMk/>
            <pc:sldMk cId="3236703536" sldId="352"/>
            <ac:cxnSpMk id="178" creationId="{2771C502-B273-C556-492A-37AC4E3996B7}"/>
          </ac:cxnSpMkLst>
        </pc:cxnChg>
        <pc:cxnChg chg="add mod">
          <ac:chgData name="Teruyuki Ogawa" userId="eeac5d3d08453363" providerId="LiveId" clId="{514AD4ED-B037-46B6-833F-C70B15E67CC9}" dt="2024-07-30T04:49:30.067" v="724"/>
          <ac:cxnSpMkLst>
            <pc:docMk/>
            <pc:sldMk cId="3236703536" sldId="352"/>
            <ac:cxnSpMk id="183" creationId="{81BF0DB9-2721-E52F-4CCB-B947E76224F6}"/>
          </ac:cxnSpMkLst>
        </pc:cxnChg>
        <pc:cxnChg chg="add mod">
          <ac:chgData name="Teruyuki Ogawa" userId="eeac5d3d08453363" providerId="LiveId" clId="{514AD4ED-B037-46B6-833F-C70B15E67CC9}" dt="2024-07-30T04:49:30.067" v="724"/>
          <ac:cxnSpMkLst>
            <pc:docMk/>
            <pc:sldMk cId="3236703536" sldId="352"/>
            <ac:cxnSpMk id="184" creationId="{A857796B-C7CC-BB48-76A8-7225CAF99AB1}"/>
          </ac:cxnSpMkLst>
        </pc:cxnChg>
        <pc:cxnChg chg="add mod">
          <ac:chgData name="Teruyuki Ogawa" userId="eeac5d3d08453363" providerId="LiveId" clId="{514AD4ED-B037-46B6-833F-C70B15E67CC9}" dt="2024-07-30T04:49:30.067" v="724"/>
          <ac:cxnSpMkLst>
            <pc:docMk/>
            <pc:sldMk cId="3236703536" sldId="352"/>
            <ac:cxnSpMk id="191" creationId="{176566DD-F0E5-D2AC-7E7A-8ABEAF659611}"/>
          </ac:cxnSpMkLst>
        </pc:cxnChg>
        <pc:cxnChg chg="add mod">
          <ac:chgData name="Teruyuki Ogawa" userId="eeac5d3d08453363" providerId="LiveId" clId="{514AD4ED-B037-46B6-833F-C70B15E67CC9}" dt="2024-07-30T04:49:30.067" v="724"/>
          <ac:cxnSpMkLst>
            <pc:docMk/>
            <pc:sldMk cId="3236703536" sldId="352"/>
            <ac:cxnSpMk id="192" creationId="{7F4D4603-D1FD-E72A-2132-F4B199F3F620}"/>
          </ac:cxnSpMkLst>
        </pc:cxnChg>
        <pc:cxnChg chg="add mod">
          <ac:chgData name="Teruyuki Ogawa" userId="eeac5d3d08453363" providerId="LiveId" clId="{514AD4ED-B037-46B6-833F-C70B15E67CC9}" dt="2024-07-30T04:49:30.067" v="724"/>
          <ac:cxnSpMkLst>
            <pc:docMk/>
            <pc:sldMk cId="3236703536" sldId="352"/>
            <ac:cxnSpMk id="197" creationId="{C779FA01-D342-EBA5-05D5-956F51F35122}"/>
          </ac:cxnSpMkLst>
        </pc:cxnChg>
        <pc:cxnChg chg="add mod">
          <ac:chgData name="Teruyuki Ogawa" userId="eeac5d3d08453363" providerId="LiveId" clId="{514AD4ED-B037-46B6-833F-C70B15E67CC9}" dt="2024-07-30T04:49:30.067" v="724"/>
          <ac:cxnSpMkLst>
            <pc:docMk/>
            <pc:sldMk cId="3236703536" sldId="352"/>
            <ac:cxnSpMk id="199" creationId="{08DBC851-E38F-BF99-454E-C05EE1898C4D}"/>
          </ac:cxnSpMkLst>
        </pc:cxnChg>
        <pc:cxnChg chg="add mod">
          <ac:chgData name="Teruyuki Ogawa" userId="eeac5d3d08453363" providerId="LiveId" clId="{514AD4ED-B037-46B6-833F-C70B15E67CC9}" dt="2024-07-30T04:49:30.067" v="724"/>
          <ac:cxnSpMkLst>
            <pc:docMk/>
            <pc:sldMk cId="3236703536" sldId="352"/>
            <ac:cxnSpMk id="206" creationId="{F68B1D73-97E9-7BC3-B761-6F6353D29205}"/>
          </ac:cxnSpMkLst>
        </pc:cxnChg>
        <pc:cxnChg chg="add mod">
          <ac:chgData name="Teruyuki Ogawa" userId="eeac5d3d08453363" providerId="LiveId" clId="{514AD4ED-B037-46B6-833F-C70B15E67CC9}" dt="2024-07-30T04:49:30.067" v="724"/>
          <ac:cxnSpMkLst>
            <pc:docMk/>
            <pc:sldMk cId="3236703536" sldId="352"/>
            <ac:cxnSpMk id="211" creationId="{B77965C9-2370-50D2-E8B4-30E9D4BC6033}"/>
          </ac:cxnSpMkLst>
        </pc:cxnChg>
        <pc:cxnChg chg="add mod">
          <ac:chgData name="Teruyuki Ogawa" userId="eeac5d3d08453363" providerId="LiveId" clId="{514AD4ED-B037-46B6-833F-C70B15E67CC9}" dt="2024-07-30T04:49:30.067" v="724"/>
          <ac:cxnSpMkLst>
            <pc:docMk/>
            <pc:sldMk cId="3236703536" sldId="352"/>
            <ac:cxnSpMk id="213" creationId="{2BD05CD9-8D8E-35DF-AC2A-4B69B5F37C36}"/>
          </ac:cxnSpMkLst>
        </pc:cxnChg>
        <pc:cxnChg chg="add mod">
          <ac:chgData name="Teruyuki Ogawa" userId="eeac5d3d08453363" providerId="LiveId" clId="{514AD4ED-B037-46B6-833F-C70B15E67CC9}" dt="2024-07-30T04:49:30.067" v="724"/>
          <ac:cxnSpMkLst>
            <pc:docMk/>
            <pc:sldMk cId="3236703536" sldId="352"/>
            <ac:cxnSpMk id="273" creationId="{66A42D59-6488-9521-2696-51EE8ABD379E}"/>
          </ac:cxnSpMkLst>
        </pc:cxnChg>
        <pc:cxnChg chg="add mod">
          <ac:chgData name="Teruyuki Ogawa" userId="eeac5d3d08453363" providerId="LiveId" clId="{514AD4ED-B037-46B6-833F-C70B15E67CC9}" dt="2024-07-30T04:49:30.067" v="724"/>
          <ac:cxnSpMkLst>
            <pc:docMk/>
            <pc:sldMk cId="3236703536" sldId="352"/>
            <ac:cxnSpMk id="275" creationId="{B373C1DB-667D-2103-622E-3A590A6A744D}"/>
          </ac:cxnSpMkLst>
        </pc:cxnChg>
        <pc:cxnChg chg="add mod">
          <ac:chgData name="Teruyuki Ogawa" userId="eeac5d3d08453363" providerId="LiveId" clId="{514AD4ED-B037-46B6-833F-C70B15E67CC9}" dt="2024-07-30T04:49:30.067" v="724"/>
          <ac:cxnSpMkLst>
            <pc:docMk/>
            <pc:sldMk cId="3236703536" sldId="352"/>
            <ac:cxnSpMk id="302" creationId="{1CD5F4FC-1261-6BD6-137E-736CAD3396AD}"/>
          </ac:cxnSpMkLst>
        </pc:cxnChg>
        <pc:cxnChg chg="add mod">
          <ac:chgData name="Teruyuki Ogawa" userId="eeac5d3d08453363" providerId="LiveId" clId="{514AD4ED-B037-46B6-833F-C70B15E67CC9}" dt="2024-07-30T04:49:30.067" v="724"/>
          <ac:cxnSpMkLst>
            <pc:docMk/>
            <pc:sldMk cId="3236703536" sldId="352"/>
            <ac:cxnSpMk id="306" creationId="{65A094EA-5767-A5AB-005C-28886DEEFA9A}"/>
          </ac:cxnSpMkLst>
        </pc:cxnChg>
      </pc:sldChg>
      <pc:sldChg chg="addSp delSp modSp add mod modTransition delAnim modAnim">
        <pc:chgData name="Teruyuki Ogawa" userId="eeac5d3d08453363" providerId="LiveId" clId="{514AD4ED-B037-46B6-833F-C70B15E67CC9}" dt="2024-07-30T04:55:06.133" v="820"/>
        <pc:sldMkLst>
          <pc:docMk/>
          <pc:sldMk cId="120364386" sldId="353"/>
        </pc:sldMkLst>
        <pc:spChg chg="del">
          <ac:chgData name="Teruyuki Ogawa" userId="eeac5d3d08453363" providerId="LiveId" clId="{514AD4ED-B037-46B6-833F-C70B15E67CC9}" dt="2024-07-30T04:49:54.028" v="730" actId="478"/>
          <ac:spMkLst>
            <pc:docMk/>
            <pc:sldMk cId="120364386" sldId="353"/>
            <ac:spMk id="3" creationId="{4F4B88A6-7BAB-BF5B-D0FB-F862B2908DEF}"/>
          </ac:spMkLst>
        </pc:spChg>
        <pc:spChg chg="add mod">
          <ac:chgData name="Teruyuki Ogawa" userId="eeac5d3d08453363" providerId="LiveId" clId="{514AD4ED-B037-46B6-833F-C70B15E67CC9}" dt="2024-07-30T04:50:00.273" v="732"/>
          <ac:spMkLst>
            <pc:docMk/>
            <pc:sldMk cId="120364386" sldId="353"/>
            <ac:spMk id="4" creationId="{E220B67C-701A-99C9-4FDD-C6C24A9128E9}"/>
          </ac:spMkLst>
        </pc:spChg>
        <pc:spChg chg="del">
          <ac:chgData name="Teruyuki Ogawa" userId="eeac5d3d08453363" providerId="LiveId" clId="{514AD4ED-B037-46B6-833F-C70B15E67CC9}" dt="2024-07-30T04:49:54.028" v="730" actId="478"/>
          <ac:spMkLst>
            <pc:docMk/>
            <pc:sldMk cId="120364386" sldId="353"/>
            <ac:spMk id="6" creationId="{CCB2F64A-887D-184F-C3CA-6E595AD9CA91}"/>
          </ac:spMkLst>
        </pc:spChg>
        <pc:spChg chg="add mod">
          <ac:chgData name="Teruyuki Ogawa" userId="eeac5d3d08453363" providerId="LiveId" clId="{514AD4ED-B037-46B6-833F-C70B15E67CC9}" dt="2024-07-30T04:50:00.273" v="732"/>
          <ac:spMkLst>
            <pc:docMk/>
            <pc:sldMk cId="120364386" sldId="353"/>
            <ac:spMk id="7" creationId="{6DEB5E6E-0096-82B1-6BF6-B524E6A1FADD}"/>
          </ac:spMkLst>
        </pc:spChg>
        <pc:spChg chg="add mod">
          <ac:chgData name="Teruyuki Ogawa" userId="eeac5d3d08453363" providerId="LiveId" clId="{514AD4ED-B037-46B6-833F-C70B15E67CC9}" dt="2024-07-30T04:50:00.273" v="732"/>
          <ac:spMkLst>
            <pc:docMk/>
            <pc:sldMk cId="120364386" sldId="353"/>
            <ac:spMk id="8" creationId="{C0999478-072F-AA03-4093-C58C875247AC}"/>
          </ac:spMkLst>
        </pc:spChg>
        <pc:spChg chg="del">
          <ac:chgData name="Teruyuki Ogawa" userId="eeac5d3d08453363" providerId="LiveId" clId="{514AD4ED-B037-46B6-833F-C70B15E67CC9}" dt="2024-07-30T04:49:55.568" v="731" actId="478"/>
          <ac:spMkLst>
            <pc:docMk/>
            <pc:sldMk cId="120364386" sldId="353"/>
            <ac:spMk id="9" creationId="{521A26CE-6EE5-F4AB-B81E-B24B40F581A3}"/>
          </ac:spMkLst>
        </pc:spChg>
        <pc:spChg chg="del">
          <ac:chgData name="Teruyuki Ogawa" userId="eeac5d3d08453363" providerId="LiveId" clId="{514AD4ED-B037-46B6-833F-C70B15E67CC9}" dt="2024-07-30T04:49:54.028" v="730" actId="478"/>
          <ac:spMkLst>
            <pc:docMk/>
            <pc:sldMk cId="120364386" sldId="353"/>
            <ac:spMk id="10" creationId="{1F4C6455-5783-3765-3D3B-45DF8C76EF3E}"/>
          </ac:spMkLst>
        </pc:spChg>
        <pc:spChg chg="add mod">
          <ac:chgData name="Teruyuki Ogawa" userId="eeac5d3d08453363" providerId="LiveId" clId="{514AD4ED-B037-46B6-833F-C70B15E67CC9}" dt="2024-07-30T04:50:00.273" v="732"/>
          <ac:spMkLst>
            <pc:docMk/>
            <pc:sldMk cId="120364386" sldId="353"/>
            <ac:spMk id="11" creationId="{E19E99E5-4CAE-550B-71A3-FBBC7ECEED86}"/>
          </ac:spMkLst>
        </pc:spChg>
        <pc:spChg chg="del">
          <ac:chgData name="Teruyuki Ogawa" userId="eeac5d3d08453363" providerId="LiveId" clId="{514AD4ED-B037-46B6-833F-C70B15E67CC9}" dt="2024-07-30T04:49:54.028" v="730" actId="478"/>
          <ac:spMkLst>
            <pc:docMk/>
            <pc:sldMk cId="120364386" sldId="353"/>
            <ac:spMk id="12" creationId="{850B2351-48BB-A13E-9D0F-8C505EE851C9}"/>
          </ac:spMkLst>
        </pc:spChg>
        <pc:spChg chg="del">
          <ac:chgData name="Teruyuki Ogawa" userId="eeac5d3d08453363" providerId="LiveId" clId="{514AD4ED-B037-46B6-833F-C70B15E67CC9}" dt="2024-07-30T04:49:54.028" v="730" actId="478"/>
          <ac:spMkLst>
            <pc:docMk/>
            <pc:sldMk cId="120364386" sldId="353"/>
            <ac:spMk id="14" creationId="{42815285-C6AD-5FAB-7E88-9884CB03459D}"/>
          </ac:spMkLst>
        </pc:spChg>
        <pc:spChg chg="add mod">
          <ac:chgData name="Teruyuki Ogawa" userId="eeac5d3d08453363" providerId="LiveId" clId="{514AD4ED-B037-46B6-833F-C70B15E67CC9}" dt="2024-07-30T04:50:00.273" v="732"/>
          <ac:spMkLst>
            <pc:docMk/>
            <pc:sldMk cId="120364386" sldId="353"/>
            <ac:spMk id="15" creationId="{E4DFEE1C-0B53-D56A-E9F9-5283DA2E5B7D}"/>
          </ac:spMkLst>
        </pc:spChg>
        <pc:spChg chg="add mod">
          <ac:chgData name="Teruyuki Ogawa" userId="eeac5d3d08453363" providerId="LiveId" clId="{514AD4ED-B037-46B6-833F-C70B15E67CC9}" dt="2024-07-30T04:50:00.273" v="732"/>
          <ac:spMkLst>
            <pc:docMk/>
            <pc:sldMk cId="120364386" sldId="353"/>
            <ac:spMk id="16" creationId="{0598B8B0-3D12-193D-A9E4-814D1B57D576}"/>
          </ac:spMkLst>
        </pc:spChg>
        <pc:spChg chg="add mod">
          <ac:chgData name="Teruyuki Ogawa" userId="eeac5d3d08453363" providerId="LiveId" clId="{514AD4ED-B037-46B6-833F-C70B15E67CC9}" dt="2024-07-30T04:50:00.273" v="732"/>
          <ac:spMkLst>
            <pc:docMk/>
            <pc:sldMk cId="120364386" sldId="353"/>
            <ac:spMk id="17" creationId="{D31F229D-9847-59A4-ABA3-04BB668F4437}"/>
          </ac:spMkLst>
        </pc:spChg>
        <pc:spChg chg="del">
          <ac:chgData name="Teruyuki Ogawa" userId="eeac5d3d08453363" providerId="LiveId" clId="{514AD4ED-B037-46B6-833F-C70B15E67CC9}" dt="2024-07-30T04:49:54.028" v="730" actId="478"/>
          <ac:spMkLst>
            <pc:docMk/>
            <pc:sldMk cId="120364386" sldId="353"/>
            <ac:spMk id="18" creationId="{C25D932D-554E-D66F-3F06-16EA419ED32D}"/>
          </ac:spMkLst>
        </pc:spChg>
        <pc:spChg chg="del">
          <ac:chgData name="Teruyuki Ogawa" userId="eeac5d3d08453363" providerId="LiveId" clId="{514AD4ED-B037-46B6-833F-C70B15E67CC9}" dt="2024-07-30T04:49:54.028" v="730" actId="478"/>
          <ac:spMkLst>
            <pc:docMk/>
            <pc:sldMk cId="120364386" sldId="353"/>
            <ac:spMk id="23" creationId="{868F45A7-19E4-1990-07DC-7AFF029154D7}"/>
          </ac:spMkLst>
        </pc:spChg>
        <pc:spChg chg="del">
          <ac:chgData name="Teruyuki Ogawa" userId="eeac5d3d08453363" providerId="LiveId" clId="{514AD4ED-B037-46B6-833F-C70B15E67CC9}" dt="2024-07-30T04:49:54.028" v="730" actId="478"/>
          <ac:spMkLst>
            <pc:docMk/>
            <pc:sldMk cId="120364386" sldId="353"/>
            <ac:spMk id="25" creationId="{A414C402-4370-0BEA-BF60-030CEE944D99}"/>
          </ac:spMkLst>
        </pc:spChg>
        <pc:spChg chg="del">
          <ac:chgData name="Teruyuki Ogawa" userId="eeac5d3d08453363" providerId="LiveId" clId="{514AD4ED-B037-46B6-833F-C70B15E67CC9}" dt="2024-07-30T04:49:54.028" v="730" actId="478"/>
          <ac:spMkLst>
            <pc:docMk/>
            <pc:sldMk cId="120364386" sldId="353"/>
            <ac:spMk id="26" creationId="{4B97CA84-D38F-E04E-7E72-4281788EC25F}"/>
          </ac:spMkLst>
        </pc:spChg>
        <pc:spChg chg="del">
          <ac:chgData name="Teruyuki Ogawa" userId="eeac5d3d08453363" providerId="LiveId" clId="{514AD4ED-B037-46B6-833F-C70B15E67CC9}" dt="2024-07-30T04:49:54.028" v="730" actId="478"/>
          <ac:spMkLst>
            <pc:docMk/>
            <pc:sldMk cId="120364386" sldId="353"/>
            <ac:spMk id="28" creationId="{F843D2F4-BF63-772B-9C3A-73AE19BEE760}"/>
          </ac:spMkLst>
        </pc:spChg>
        <pc:spChg chg="del">
          <ac:chgData name="Teruyuki Ogawa" userId="eeac5d3d08453363" providerId="LiveId" clId="{514AD4ED-B037-46B6-833F-C70B15E67CC9}" dt="2024-07-30T04:49:54.028" v="730" actId="478"/>
          <ac:spMkLst>
            <pc:docMk/>
            <pc:sldMk cId="120364386" sldId="353"/>
            <ac:spMk id="30" creationId="{83F39875-9097-D7BF-6766-D16196443D0D}"/>
          </ac:spMkLst>
        </pc:spChg>
        <pc:spChg chg="del">
          <ac:chgData name="Teruyuki Ogawa" userId="eeac5d3d08453363" providerId="LiveId" clId="{514AD4ED-B037-46B6-833F-C70B15E67CC9}" dt="2024-07-30T04:49:54.028" v="730" actId="478"/>
          <ac:spMkLst>
            <pc:docMk/>
            <pc:sldMk cId="120364386" sldId="353"/>
            <ac:spMk id="33" creationId="{2645004B-ECF6-4D14-CAC6-631B029702FB}"/>
          </ac:spMkLst>
        </pc:spChg>
        <pc:spChg chg="del">
          <ac:chgData name="Teruyuki Ogawa" userId="eeac5d3d08453363" providerId="LiveId" clId="{514AD4ED-B037-46B6-833F-C70B15E67CC9}" dt="2024-07-30T04:49:54.028" v="730" actId="478"/>
          <ac:spMkLst>
            <pc:docMk/>
            <pc:sldMk cId="120364386" sldId="353"/>
            <ac:spMk id="34" creationId="{5CE54CF0-1069-C74A-EEE5-07AF8315C9EC}"/>
          </ac:spMkLst>
        </pc:spChg>
        <pc:spChg chg="del">
          <ac:chgData name="Teruyuki Ogawa" userId="eeac5d3d08453363" providerId="LiveId" clId="{514AD4ED-B037-46B6-833F-C70B15E67CC9}" dt="2024-07-30T04:49:54.028" v="730" actId="478"/>
          <ac:spMkLst>
            <pc:docMk/>
            <pc:sldMk cId="120364386" sldId="353"/>
            <ac:spMk id="36" creationId="{623AFDAB-49DD-4314-585E-63A20F3240EB}"/>
          </ac:spMkLst>
        </pc:spChg>
        <pc:spChg chg="del">
          <ac:chgData name="Teruyuki Ogawa" userId="eeac5d3d08453363" providerId="LiveId" clId="{514AD4ED-B037-46B6-833F-C70B15E67CC9}" dt="2024-07-30T04:49:54.028" v="730" actId="478"/>
          <ac:spMkLst>
            <pc:docMk/>
            <pc:sldMk cId="120364386" sldId="353"/>
            <ac:spMk id="40" creationId="{79EAB757-9681-5608-4EBC-5F8068C58B91}"/>
          </ac:spMkLst>
        </pc:spChg>
        <pc:spChg chg="del">
          <ac:chgData name="Teruyuki Ogawa" userId="eeac5d3d08453363" providerId="LiveId" clId="{514AD4ED-B037-46B6-833F-C70B15E67CC9}" dt="2024-07-30T04:49:54.028" v="730" actId="478"/>
          <ac:spMkLst>
            <pc:docMk/>
            <pc:sldMk cId="120364386" sldId="353"/>
            <ac:spMk id="41" creationId="{E67285EA-F882-5C59-6918-7BC5849B11C3}"/>
          </ac:spMkLst>
        </pc:spChg>
        <pc:spChg chg="del">
          <ac:chgData name="Teruyuki Ogawa" userId="eeac5d3d08453363" providerId="LiveId" clId="{514AD4ED-B037-46B6-833F-C70B15E67CC9}" dt="2024-07-30T04:49:54.028" v="730" actId="478"/>
          <ac:spMkLst>
            <pc:docMk/>
            <pc:sldMk cId="120364386" sldId="353"/>
            <ac:spMk id="42" creationId="{FABB8633-EF85-93AA-5CED-E1274AF1A212}"/>
          </ac:spMkLst>
        </pc:spChg>
        <pc:spChg chg="del">
          <ac:chgData name="Teruyuki Ogawa" userId="eeac5d3d08453363" providerId="LiveId" clId="{514AD4ED-B037-46B6-833F-C70B15E67CC9}" dt="2024-07-30T04:49:54.028" v="730" actId="478"/>
          <ac:spMkLst>
            <pc:docMk/>
            <pc:sldMk cId="120364386" sldId="353"/>
            <ac:spMk id="44" creationId="{64900B76-FED8-60C3-A8DC-5947A0C50837}"/>
          </ac:spMkLst>
        </pc:spChg>
        <pc:spChg chg="del">
          <ac:chgData name="Teruyuki Ogawa" userId="eeac5d3d08453363" providerId="LiveId" clId="{514AD4ED-B037-46B6-833F-C70B15E67CC9}" dt="2024-07-30T04:49:54.028" v="730" actId="478"/>
          <ac:spMkLst>
            <pc:docMk/>
            <pc:sldMk cId="120364386" sldId="353"/>
            <ac:spMk id="45" creationId="{1F55F3A6-C044-919B-1614-B6F4808BFA37}"/>
          </ac:spMkLst>
        </pc:spChg>
        <pc:spChg chg="del">
          <ac:chgData name="Teruyuki Ogawa" userId="eeac5d3d08453363" providerId="LiveId" clId="{514AD4ED-B037-46B6-833F-C70B15E67CC9}" dt="2024-07-30T04:49:54.028" v="730" actId="478"/>
          <ac:spMkLst>
            <pc:docMk/>
            <pc:sldMk cId="120364386" sldId="353"/>
            <ac:spMk id="46" creationId="{13E81B20-3EC2-77BD-3B4A-F9375CE1E058}"/>
          </ac:spMkLst>
        </pc:spChg>
        <pc:spChg chg="del">
          <ac:chgData name="Teruyuki Ogawa" userId="eeac5d3d08453363" providerId="LiveId" clId="{514AD4ED-B037-46B6-833F-C70B15E67CC9}" dt="2024-07-30T04:49:54.028" v="730" actId="478"/>
          <ac:spMkLst>
            <pc:docMk/>
            <pc:sldMk cId="120364386" sldId="353"/>
            <ac:spMk id="47" creationId="{2BAC35DB-63B8-0DC7-C989-A85CCCCADE20}"/>
          </ac:spMkLst>
        </pc:spChg>
        <pc:spChg chg="del">
          <ac:chgData name="Teruyuki Ogawa" userId="eeac5d3d08453363" providerId="LiveId" clId="{514AD4ED-B037-46B6-833F-C70B15E67CC9}" dt="2024-07-30T04:49:54.028" v="730" actId="478"/>
          <ac:spMkLst>
            <pc:docMk/>
            <pc:sldMk cId="120364386" sldId="353"/>
            <ac:spMk id="48" creationId="{A8584940-78CC-913F-5EE5-389480B25087}"/>
          </ac:spMkLst>
        </pc:spChg>
        <pc:spChg chg="del">
          <ac:chgData name="Teruyuki Ogawa" userId="eeac5d3d08453363" providerId="LiveId" clId="{514AD4ED-B037-46B6-833F-C70B15E67CC9}" dt="2024-07-30T04:49:54.028" v="730" actId="478"/>
          <ac:spMkLst>
            <pc:docMk/>
            <pc:sldMk cId="120364386" sldId="353"/>
            <ac:spMk id="49" creationId="{C49B0B5C-7D2E-6C8C-9559-F8912D5A0FD5}"/>
          </ac:spMkLst>
        </pc:spChg>
        <pc:spChg chg="del">
          <ac:chgData name="Teruyuki Ogawa" userId="eeac5d3d08453363" providerId="LiveId" clId="{514AD4ED-B037-46B6-833F-C70B15E67CC9}" dt="2024-07-30T04:49:54.028" v="730" actId="478"/>
          <ac:spMkLst>
            <pc:docMk/>
            <pc:sldMk cId="120364386" sldId="353"/>
            <ac:spMk id="50" creationId="{ABEFD9DF-3E72-7B90-8955-BF315B8F092B}"/>
          </ac:spMkLst>
        </pc:spChg>
        <pc:spChg chg="del">
          <ac:chgData name="Teruyuki Ogawa" userId="eeac5d3d08453363" providerId="LiveId" clId="{514AD4ED-B037-46B6-833F-C70B15E67CC9}" dt="2024-07-30T04:49:54.028" v="730" actId="478"/>
          <ac:spMkLst>
            <pc:docMk/>
            <pc:sldMk cId="120364386" sldId="353"/>
            <ac:spMk id="51" creationId="{79D9863D-054F-4ECA-55C7-C29CE1DAD82F}"/>
          </ac:spMkLst>
        </pc:spChg>
        <pc:spChg chg="del">
          <ac:chgData name="Teruyuki Ogawa" userId="eeac5d3d08453363" providerId="LiveId" clId="{514AD4ED-B037-46B6-833F-C70B15E67CC9}" dt="2024-07-30T04:49:54.028" v="730" actId="478"/>
          <ac:spMkLst>
            <pc:docMk/>
            <pc:sldMk cId="120364386" sldId="353"/>
            <ac:spMk id="52" creationId="{DA20310D-DDEC-A897-AC9D-4945A18BA413}"/>
          </ac:spMkLst>
        </pc:spChg>
        <pc:spChg chg="del">
          <ac:chgData name="Teruyuki Ogawa" userId="eeac5d3d08453363" providerId="LiveId" clId="{514AD4ED-B037-46B6-833F-C70B15E67CC9}" dt="2024-07-30T04:49:54.028" v="730" actId="478"/>
          <ac:spMkLst>
            <pc:docMk/>
            <pc:sldMk cId="120364386" sldId="353"/>
            <ac:spMk id="53" creationId="{8FEA0B48-5ECF-CDB9-FC6C-4B423661A972}"/>
          </ac:spMkLst>
        </pc:spChg>
        <pc:spChg chg="del">
          <ac:chgData name="Teruyuki Ogawa" userId="eeac5d3d08453363" providerId="LiveId" clId="{514AD4ED-B037-46B6-833F-C70B15E67CC9}" dt="2024-07-30T04:49:54.028" v="730" actId="478"/>
          <ac:spMkLst>
            <pc:docMk/>
            <pc:sldMk cId="120364386" sldId="353"/>
            <ac:spMk id="54" creationId="{A7EB83A0-F256-9769-9014-9FC8C9FDF6FE}"/>
          </ac:spMkLst>
        </pc:spChg>
        <pc:spChg chg="del">
          <ac:chgData name="Teruyuki Ogawa" userId="eeac5d3d08453363" providerId="LiveId" clId="{514AD4ED-B037-46B6-833F-C70B15E67CC9}" dt="2024-07-30T04:49:54.028" v="730" actId="478"/>
          <ac:spMkLst>
            <pc:docMk/>
            <pc:sldMk cId="120364386" sldId="353"/>
            <ac:spMk id="55" creationId="{9A0B4A65-B77B-4352-BC9F-4CA634C6B17B}"/>
          </ac:spMkLst>
        </pc:spChg>
        <pc:spChg chg="del">
          <ac:chgData name="Teruyuki Ogawa" userId="eeac5d3d08453363" providerId="LiveId" clId="{514AD4ED-B037-46B6-833F-C70B15E67CC9}" dt="2024-07-30T04:49:54.028" v="730" actId="478"/>
          <ac:spMkLst>
            <pc:docMk/>
            <pc:sldMk cId="120364386" sldId="353"/>
            <ac:spMk id="56" creationId="{D34131D8-8E27-4614-BAD2-B46D0C25FFD1}"/>
          </ac:spMkLst>
        </pc:spChg>
        <pc:spChg chg="del">
          <ac:chgData name="Teruyuki Ogawa" userId="eeac5d3d08453363" providerId="LiveId" clId="{514AD4ED-B037-46B6-833F-C70B15E67CC9}" dt="2024-07-30T04:49:54.028" v="730" actId="478"/>
          <ac:spMkLst>
            <pc:docMk/>
            <pc:sldMk cId="120364386" sldId="353"/>
            <ac:spMk id="57" creationId="{64117694-3994-84EC-CCC9-207E8E1EE0EE}"/>
          </ac:spMkLst>
        </pc:spChg>
        <pc:spChg chg="del">
          <ac:chgData name="Teruyuki Ogawa" userId="eeac5d3d08453363" providerId="LiveId" clId="{514AD4ED-B037-46B6-833F-C70B15E67CC9}" dt="2024-07-30T04:49:54.028" v="730" actId="478"/>
          <ac:spMkLst>
            <pc:docMk/>
            <pc:sldMk cId="120364386" sldId="353"/>
            <ac:spMk id="58" creationId="{F2D2B6DB-A491-A8EA-40F3-0E861A670A12}"/>
          </ac:spMkLst>
        </pc:spChg>
        <pc:spChg chg="del">
          <ac:chgData name="Teruyuki Ogawa" userId="eeac5d3d08453363" providerId="LiveId" clId="{514AD4ED-B037-46B6-833F-C70B15E67CC9}" dt="2024-07-30T04:49:54.028" v="730" actId="478"/>
          <ac:spMkLst>
            <pc:docMk/>
            <pc:sldMk cId="120364386" sldId="353"/>
            <ac:spMk id="59" creationId="{287FB14A-68CB-EE31-E19D-018151BB11FC}"/>
          </ac:spMkLst>
        </pc:spChg>
        <pc:spChg chg="del">
          <ac:chgData name="Teruyuki Ogawa" userId="eeac5d3d08453363" providerId="LiveId" clId="{514AD4ED-B037-46B6-833F-C70B15E67CC9}" dt="2024-07-30T04:49:54.028" v="730" actId="478"/>
          <ac:spMkLst>
            <pc:docMk/>
            <pc:sldMk cId="120364386" sldId="353"/>
            <ac:spMk id="60" creationId="{18318A3A-DA9D-7C72-9A18-A7DEB9987060}"/>
          </ac:spMkLst>
        </pc:spChg>
        <pc:spChg chg="del">
          <ac:chgData name="Teruyuki Ogawa" userId="eeac5d3d08453363" providerId="LiveId" clId="{514AD4ED-B037-46B6-833F-C70B15E67CC9}" dt="2024-07-30T04:49:54.028" v="730" actId="478"/>
          <ac:spMkLst>
            <pc:docMk/>
            <pc:sldMk cId="120364386" sldId="353"/>
            <ac:spMk id="61" creationId="{774CB001-6CE8-EF7C-9E08-6CB9A953B344}"/>
          </ac:spMkLst>
        </pc:spChg>
        <pc:spChg chg="del">
          <ac:chgData name="Teruyuki Ogawa" userId="eeac5d3d08453363" providerId="LiveId" clId="{514AD4ED-B037-46B6-833F-C70B15E67CC9}" dt="2024-07-30T04:49:54.028" v="730" actId="478"/>
          <ac:spMkLst>
            <pc:docMk/>
            <pc:sldMk cId="120364386" sldId="353"/>
            <ac:spMk id="62" creationId="{890AF40A-6002-FA12-9ED9-14EEAD749DF5}"/>
          </ac:spMkLst>
        </pc:spChg>
        <pc:spChg chg="del">
          <ac:chgData name="Teruyuki Ogawa" userId="eeac5d3d08453363" providerId="LiveId" clId="{514AD4ED-B037-46B6-833F-C70B15E67CC9}" dt="2024-07-30T04:49:54.028" v="730" actId="478"/>
          <ac:spMkLst>
            <pc:docMk/>
            <pc:sldMk cId="120364386" sldId="353"/>
            <ac:spMk id="63" creationId="{7BBC1F25-4546-F866-A4E8-DEDDD8014C49}"/>
          </ac:spMkLst>
        </pc:spChg>
        <pc:spChg chg="del">
          <ac:chgData name="Teruyuki Ogawa" userId="eeac5d3d08453363" providerId="LiveId" clId="{514AD4ED-B037-46B6-833F-C70B15E67CC9}" dt="2024-07-30T04:49:54.028" v="730" actId="478"/>
          <ac:spMkLst>
            <pc:docMk/>
            <pc:sldMk cId="120364386" sldId="353"/>
            <ac:spMk id="64" creationId="{06C7BFC7-F050-F52E-BC43-8A61ED536EAC}"/>
          </ac:spMkLst>
        </pc:spChg>
        <pc:spChg chg="del">
          <ac:chgData name="Teruyuki Ogawa" userId="eeac5d3d08453363" providerId="LiveId" clId="{514AD4ED-B037-46B6-833F-C70B15E67CC9}" dt="2024-07-30T04:49:54.028" v="730" actId="478"/>
          <ac:spMkLst>
            <pc:docMk/>
            <pc:sldMk cId="120364386" sldId="353"/>
            <ac:spMk id="65" creationId="{EE382584-51BC-843D-C58E-8D5BC652E2E9}"/>
          </ac:spMkLst>
        </pc:spChg>
        <pc:spChg chg="del">
          <ac:chgData name="Teruyuki Ogawa" userId="eeac5d3d08453363" providerId="LiveId" clId="{514AD4ED-B037-46B6-833F-C70B15E67CC9}" dt="2024-07-30T04:49:54.028" v="730" actId="478"/>
          <ac:spMkLst>
            <pc:docMk/>
            <pc:sldMk cId="120364386" sldId="353"/>
            <ac:spMk id="66" creationId="{10A0464F-1C62-0A72-EFB6-8548C3D758FC}"/>
          </ac:spMkLst>
        </pc:spChg>
        <pc:spChg chg="del">
          <ac:chgData name="Teruyuki Ogawa" userId="eeac5d3d08453363" providerId="LiveId" clId="{514AD4ED-B037-46B6-833F-C70B15E67CC9}" dt="2024-07-30T04:49:54.028" v="730" actId="478"/>
          <ac:spMkLst>
            <pc:docMk/>
            <pc:sldMk cId="120364386" sldId="353"/>
            <ac:spMk id="67" creationId="{E8798CFE-68F6-F10A-76CB-2161B0D7C89E}"/>
          </ac:spMkLst>
        </pc:spChg>
        <pc:spChg chg="del">
          <ac:chgData name="Teruyuki Ogawa" userId="eeac5d3d08453363" providerId="LiveId" clId="{514AD4ED-B037-46B6-833F-C70B15E67CC9}" dt="2024-07-30T04:49:54.028" v="730" actId="478"/>
          <ac:spMkLst>
            <pc:docMk/>
            <pc:sldMk cId="120364386" sldId="353"/>
            <ac:spMk id="68" creationId="{DF6D1BA8-2081-F5E5-0FF2-25C2637A73B6}"/>
          </ac:spMkLst>
        </pc:spChg>
        <pc:spChg chg="del">
          <ac:chgData name="Teruyuki Ogawa" userId="eeac5d3d08453363" providerId="LiveId" clId="{514AD4ED-B037-46B6-833F-C70B15E67CC9}" dt="2024-07-30T04:49:54.028" v="730" actId="478"/>
          <ac:spMkLst>
            <pc:docMk/>
            <pc:sldMk cId="120364386" sldId="353"/>
            <ac:spMk id="69" creationId="{2D094982-5A6C-E80B-82DB-C666025FA2DB}"/>
          </ac:spMkLst>
        </pc:spChg>
        <pc:spChg chg="del">
          <ac:chgData name="Teruyuki Ogawa" userId="eeac5d3d08453363" providerId="LiveId" clId="{514AD4ED-B037-46B6-833F-C70B15E67CC9}" dt="2024-07-30T04:49:54.028" v="730" actId="478"/>
          <ac:spMkLst>
            <pc:docMk/>
            <pc:sldMk cId="120364386" sldId="353"/>
            <ac:spMk id="70" creationId="{3DDF5B6E-3A33-6209-EB46-711CA59A7A37}"/>
          </ac:spMkLst>
        </pc:spChg>
        <pc:spChg chg="del">
          <ac:chgData name="Teruyuki Ogawa" userId="eeac5d3d08453363" providerId="LiveId" clId="{514AD4ED-B037-46B6-833F-C70B15E67CC9}" dt="2024-07-30T04:49:54.028" v="730" actId="478"/>
          <ac:spMkLst>
            <pc:docMk/>
            <pc:sldMk cId="120364386" sldId="353"/>
            <ac:spMk id="71" creationId="{59BA99B1-3136-C7D1-D155-2C4AEA3A6C1D}"/>
          </ac:spMkLst>
        </pc:spChg>
        <pc:spChg chg="del">
          <ac:chgData name="Teruyuki Ogawa" userId="eeac5d3d08453363" providerId="LiveId" clId="{514AD4ED-B037-46B6-833F-C70B15E67CC9}" dt="2024-07-30T04:49:54.028" v="730" actId="478"/>
          <ac:spMkLst>
            <pc:docMk/>
            <pc:sldMk cId="120364386" sldId="353"/>
            <ac:spMk id="72" creationId="{8DC25C19-0C6A-24F8-A0C8-B1822F724DE4}"/>
          </ac:spMkLst>
        </pc:spChg>
        <pc:spChg chg="del">
          <ac:chgData name="Teruyuki Ogawa" userId="eeac5d3d08453363" providerId="LiveId" clId="{514AD4ED-B037-46B6-833F-C70B15E67CC9}" dt="2024-07-30T04:49:54.028" v="730" actId="478"/>
          <ac:spMkLst>
            <pc:docMk/>
            <pc:sldMk cId="120364386" sldId="353"/>
            <ac:spMk id="73" creationId="{840FC88C-F7F5-53D1-A177-6F30FF796CF4}"/>
          </ac:spMkLst>
        </pc:spChg>
        <pc:spChg chg="del">
          <ac:chgData name="Teruyuki Ogawa" userId="eeac5d3d08453363" providerId="LiveId" clId="{514AD4ED-B037-46B6-833F-C70B15E67CC9}" dt="2024-07-30T04:49:54.028" v="730" actId="478"/>
          <ac:spMkLst>
            <pc:docMk/>
            <pc:sldMk cId="120364386" sldId="353"/>
            <ac:spMk id="74" creationId="{A3E24562-8DD3-0D89-49A0-40A9949E7E6A}"/>
          </ac:spMkLst>
        </pc:spChg>
        <pc:spChg chg="del">
          <ac:chgData name="Teruyuki Ogawa" userId="eeac5d3d08453363" providerId="LiveId" clId="{514AD4ED-B037-46B6-833F-C70B15E67CC9}" dt="2024-07-30T04:49:54.028" v="730" actId="478"/>
          <ac:spMkLst>
            <pc:docMk/>
            <pc:sldMk cId="120364386" sldId="353"/>
            <ac:spMk id="75" creationId="{7752D5F5-BCF3-AD8D-5354-EB6DEEC9D63D}"/>
          </ac:spMkLst>
        </pc:spChg>
        <pc:spChg chg="del">
          <ac:chgData name="Teruyuki Ogawa" userId="eeac5d3d08453363" providerId="LiveId" clId="{514AD4ED-B037-46B6-833F-C70B15E67CC9}" dt="2024-07-30T04:49:54.028" v="730" actId="478"/>
          <ac:spMkLst>
            <pc:docMk/>
            <pc:sldMk cId="120364386" sldId="353"/>
            <ac:spMk id="76" creationId="{00BD5163-C535-B487-608A-0F873B51BD0C}"/>
          </ac:spMkLst>
        </pc:spChg>
        <pc:spChg chg="del">
          <ac:chgData name="Teruyuki Ogawa" userId="eeac5d3d08453363" providerId="LiveId" clId="{514AD4ED-B037-46B6-833F-C70B15E67CC9}" dt="2024-07-30T04:49:54.028" v="730" actId="478"/>
          <ac:spMkLst>
            <pc:docMk/>
            <pc:sldMk cId="120364386" sldId="353"/>
            <ac:spMk id="77" creationId="{A8B18448-EB20-92DB-3861-7B7BB9B8599C}"/>
          </ac:spMkLst>
        </pc:spChg>
        <pc:spChg chg="del">
          <ac:chgData name="Teruyuki Ogawa" userId="eeac5d3d08453363" providerId="LiveId" clId="{514AD4ED-B037-46B6-833F-C70B15E67CC9}" dt="2024-07-30T04:49:54.028" v="730" actId="478"/>
          <ac:spMkLst>
            <pc:docMk/>
            <pc:sldMk cId="120364386" sldId="353"/>
            <ac:spMk id="78" creationId="{D20C234A-FF96-7BA4-1693-8571828ED18A}"/>
          </ac:spMkLst>
        </pc:spChg>
        <pc:spChg chg="del">
          <ac:chgData name="Teruyuki Ogawa" userId="eeac5d3d08453363" providerId="LiveId" clId="{514AD4ED-B037-46B6-833F-C70B15E67CC9}" dt="2024-07-30T04:49:54.028" v="730" actId="478"/>
          <ac:spMkLst>
            <pc:docMk/>
            <pc:sldMk cId="120364386" sldId="353"/>
            <ac:spMk id="79" creationId="{9BF2B9AC-24FD-7840-82A3-948DE03CDA87}"/>
          </ac:spMkLst>
        </pc:spChg>
        <pc:spChg chg="del">
          <ac:chgData name="Teruyuki Ogawa" userId="eeac5d3d08453363" providerId="LiveId" clId="{514AD4ED-B037-46B6-833F-C70B15E67CC9}" dt="2024-07-30T04:49:54.028" v="730" actId="478"/>
          <ac:spMkLst>
            <pc:docMk/>
            <pc:sldMk cId="120364386" sldId="353"/>
            <ac:spMk id="80" creationId="{B079A36B-49D5-F54C-9590-DCE7622B910F}"/>
          </ac:spMkLst>
        </pc:spChg>
        <pc:spChg chg="add mod">
          <ac:chgData name="Teruyuki Ogawa" userId="eeac5d3d08453363" providerId="LiveId" clId="{514AD4ED-B037-46B6-833F-C70B15E67CC9}" dt="2024-07-30T04:50:00.273" v="732"/>
          <ac:spMkLst>
            <pc:docMk/>
            <pc:sldMk cId="120364386" sldId="353"/>
            <ac:spMk id="82" creationId="{427CC387-59AF-28C2-838B-0B713636ADA3}"/>
          </ac:spMkLst>
        </pc:spChg>
        <pc:spChg chg="add mod">
          <ac:chgData name="Teruyuki Ogawa" userId="eeac5d3d08453363" providerId="LiveId" clId="{514AD4ED-B037-46B6-833F-C70B15E67CC9}" dt="2024-07-30T04:50:00.273" v="732"/>
          <ac:spMkLst>
            <pc:docMk/>
            <pc:sldMk cId="120364386" sldId="353"/>
            <ac:spMk id="83" creationId="{4B6311D4-9542-7100-F26F-66A762875C2A}"/>
          </ac:spMkLst>
        </pc:spChg>
        <pc:spChg chg="add mod">
          <ac:chgData name="Teruyuki Ogawa" userId="eeac5d3d08453363" providerId="LiveId" clId="{514AD4ED-B037-46B6-833F-C70B15E67CC9}" dt="2024-07-30T04:50:00.273" v="732"/>
          <ac:spMkLst>
            <pc:docMk/>
            <pc:sldMk cId="120364386" sldId="353"/>
            <ac:spMk id="88" creationId="{A9B169C3-F0FD-BD70-8BFD-F1E4BAFD54EA}"/>
          </ac:spMkLst>
        </pc:spChg>
        <pc:spChg chg="add mod">
          <ac:chgData name="Teruyuki Ogawa" userId="eeac5d3d08453363" providerId="LiveId" clId="{514AD4ED-B037-46B6-833F-C70B15E67CC9}" dt="2024-07-30T04:50:00.273" v="732"/>
          <ac:spMkLst>
            <pc:docMk/>
            <pc:sldMk cId="120364386" sldId="353"/>
            <ac:spMk id="90" creationId="{6EB678A1-7888-5BCA-CE98-BC0CA5D38564}"/>
          </ac:spMkLst>
        </pc:spChg>
        <pc:spChg chg="add mod">
          <ac:chgData name="Teruyuki Ogawa" userId="eeac5d3d08453363" providerId="LiveId" clId="{514AD4ED-B037-46B6-833F-C70B15E67CC9}" dt="2024-07-30T04:50:00.273" v="732"/>
          <ac:spMkLst>
            <pc:docMk/>
            <pc:sldMk cId="120364386" sldId="353"/>
            <ac:spMk id="91" creationId="{5205EC4E-A1CB-B45D-5F2D-E76D0919686E}"/>
          </ac:spMkLst>
        </pc:spChg>
        <pc:spChg chg="add mod">
          <ac:chgData name="Teruyuki Ogawa" userId="eeac5d3d08453363" providerId="LiveId" clId="{514AD4ED-B037-46B6-833F-C70B15E67CC9}" dt="2024-07-30T04:50:00.273" v="732"/>
          <ac:spMkLst>
            <pc:docMk/>
            <pc:sldMk cId="120364386" sldId="353"/>
            <ac:spMk id="93" creationId="{19DC497F-788A-916B-BBE8-CF878499C872}"/>
          </ac:spMkLst>
        </pc:spChg>
        <pc:spChg chg="add mod">
          <ac:chgData name="Teruyuki Ogawa" userId="eeac5d3d08453363" providerId="LiveId" clId="{514AD4ED-B037-46B6-833F-C70B15E67CC9}" dt="2024-07-30T04:50:00.273" v="732"/>
          <ac:spMkLst>
            <pc:docMk/>
            <pc:sldMk cId="120364386" sldId="353"/>
            <ac:spMk id="95" creationId="{454C28D3-5A51-F3B7-4872-3ABE807779C6}"/>
          </ac:spMkLst>
        </pc:spChg>
        <pc:spChg chg="add mod">
          <ac:chgData name="Teruyuki Ogawa" userId="eeac5d3d08453363" providerId="LiveId" clId="{514AD4ED-B037-46B6-833F-C70B15E67CC9}" dt="2024-07-30T04:50:00.273" v="732"/>
          <ac:spMkLst>
            <pc:docMk/>
            <pc:sldMk cId="120364386" sldId="353"/>
            <ac:spMk id="98" creationId="{92444F8E-292E-BE2B-394B-FD44759967D2}"/>
          </ac:spMkLst>
        </pc:spChg>
        <pc:spChg chg="add mod">
          <ac:chgData name="Teruyuki Ogawa" userId="eeac5d3d08453363" providerId="LiveId" clId="{514AD4ED-B037-46B6-833F-C70B15E67CC9}" dt="2024-07-30T04:50:00.273" v="732"/>
          <ac:spMkLst>
            <pc:docMk/>
            <pc:sldMk cId="120364386" sldId="353"/>
            <ac:spMk id="99" creationId="{804CD6A1-2862-E48B-5EB3-5C82E1A86EA3}"/>
          </ac:spMkLst>
        </pc:spChg>
        <pc:spChg chg="add mod">
          <ac:chgData name="Teruyuki Ogawa" userId="eeac5d3d08453363" providerId="LiveId" clId="{514AD4ED-B037-46B6-833F-C70B15E67CC9}" dt="2024-07-30T04:50:00.273" v="732"/>
          <ac:spMkLst>
            <pc:docMk/>
            <pc:sldMk cId="120364386" sldId="353"/>
            <ac:spMk id="101" creationId="{4D1F604C-B1CC-77E7-756E-ED232D19C550}"/>
          </ac:spMkLst>
        </pc:spChg>
        <pc:spChg chg="add mod">
          <ac:chgData name="Teruyuki Ogawa" userId="eeac5d3d08453363" providerId="LiveId" clId="{514AD4ED-B037-46B6-833F-C70B15E67CC9}" dt="2024-07-30T04:50:00.273" v="732"/>
          <ac:spMkLst>
            <pc:docMk/>
            <pc:sldMk cId="120364386" sldId="353"/>
            <ac:spMk id="105" creationId="{2B9C6A10-D133-E50D-993F-D4362F2B0FEF}"/>
          </ac:spMkLst>
        </pc:spChg>
        <pc:spChg chg="add mod">
          <ac:chgData name="Teruyuki Ogawa" userId="eeac5d3d08453363" providerId="LiveId" clId="{514AD4ED-B037-46B6-833F-C70B15E67CC9}" dt="2024-07-30T04:50:00.273" v="732"/>
          <ac:spMkLst>
            <pc:docMk/>
            <pc:sldMk cId="120364386" sldId="353"/>
            <ac:spMk id="106" creationId="{6BCC3D77-AD68-8750-5B45-354F3FC571EC}"/>
          </ac:spMkLst>
        </pc:spChg>
        <pc:spChg chg="add mod">
          <ac:chgData name="Teruyuki Ogawa" userId="eeac5d3d08453363" providerId="LiveId" clId="{514AD4ED-B037-46B6-833F-C70B15E67CC9}" dt="2024-07-30T04:50:00.273" v="732"/>
          <ac:spMkLst>
            <pc:docMk/>
            <pc:sldMk cId="120364386" sldId="353"/>
            <ac:spMk id="107" creationId="{2ABE2882-D9A2-DA9A-54DD-735A33895C88}"/>
          </ac:spMkLst>
        </pc:spChg>
        <pc:spChg chg="add mod">
          <ac:chgData name="Teruyuki Ogawa" userId="eeac5d3d08453363" providerId="LiveId" clId="{514AD4ED-B037-46B6-833F-C70B15E67CC9}" dt="2024-07-30T04:50:00.273" v="732"/>
          <ac:spMkLst>
            <pc:docMk/>
            <pc:sldMk cId="120364386" sldId="353"/>
            <ac:spMk id="109" creationId="{EEBE9BB1-09D3-3943-54ED-6761BCF14060}"/>
          </ac:spMkLst>
        </pc:spChg>
        <pc:spChg chg="add mod">
          <ac:chgData name="Teruyuki Ogawa" userId="eeac5d3d08453363" providerId="LiveId" clId="{514AD4ED-B037-46B6-833F-C70B15E67CC9}" dt="2024-07-30T04:50:00.273" v="732"/>
          <ac:spMkLst>
            <pc:docMk/>
            <pc:sldMk cId="120364386" sldId="353"/>
            <ac:spMk id="110" creationId="{F2637AAC-5D48-0C00-D581-74D8811DC9CC}"/>
          </ac:spMkLst>
        </pc:spChg>
        <pc:spChg chg="add mod">
          <ac:chgData name="Teruyuki Ogawa" userId="eeac5d3d08453363" providerId="LiveId" clId="{514AD4ED-B037-46B6-833F-C70B15E67CC9}" dt="2024-07-30T04:50:00.273" v="732"/>
          <ac:spMkLst>
            <pc:docMk/>
            <pc:sldMk cId="120364386" sldId="353"/>
            <ac:spMk id="111" creationId="{0A0847DD-93E0-15EE-7064-9B2FB49BDD00}"/>
          </ac:spMkLst>
        </pc:spChg>
        <pc:spChg chg="add mod">
          <ac:chgData name="Teruyuki Ogawa" userId="eeac5d3d08453363" providerId="LiveId" clId="{514AD4ED-B037-46B6-833F-C70B15E67CC9}" dt="2024-07-30T04:50:00.273" v="732"/>
          <ac:spMkLst>
            <pc:docMk/>
            <pc:sldMk cId="120364386" sldId="353"/>
            <ac:spMk id="112" creationId="{373CBB8D-C514-3458-5FDB-F42B226364D8}"/>
          </ac:spMkLst>
        </pc:spChg>
        <pc:spChg chg="add mod">
          <ac:chgData name="Teruyuki Ogawa" userId="eeac5d3d08453363" providerId="LiveId" clId="{514AD4ED-B037-46B6-833F-C70B15E67CC9}" dt="2024-07-30T04:50:00.273" v="732"/>
          <ac:spMkLst>
            <pc:docMk/>
            <pc:sldMk cId="120364386" sldId="353"/>
            <ac:spMk id="113" creationId="{2C9D2A45-FA37-3D6B-F2F4-2DBD08D800FD}"/>
          </ac:spMkLst>
        </pc:spChg>
        <pc:spChg chg="add mod">
          <ac:chgData name="Teruyuki Ogawa" userId="eeac5d3d08453363" providerId="LiveId" clId="{514AD4ED-B037-46B6-833F-C70B15E67CC9}" dt="2024-07-30T04:50:00.273" v="732"/>
          <ac:spMkLst>
            <pc:docMk/>
            <pc:sldMk cId="120364386" sldId="353"/>
            <ac:spMk id="114" creationId="{55494D9B-A6AB-5A69-0876-E29DA6EB7E99}"/>
          </ac:spMkLst>
        </pc:spChg>
        <pc:spChg chg="add mod">
          <ac:chgData name="Teruyuki Ogawa" userId="eeac5d3d08453363" providerId="LiveId" clId="{514AD4ED-B037-46B6-833F-C70B15E67CC9}" dt="2024-07-30T04:50:00.273" v="732"/>
          <ac:spMkLst>
            <pc:docMk/>
            <pc:sldMk cId="120364386" sldId="353"/>
            <ac:spMk id="115" creationId="{34814DE6-463F-6C9C-691E-7FFE93AC3ADB}"/>
          </ac:spMkLst>
        </pc:spChg>
        <pc:spChg chg="add mod">
          <ac:chgData name="Teruyuki Ogawa" userId="eeac5d3d08453363" providerId="LiveId" clId="{514AD4ED-B037-46B6-833F-C70B15E67CC9}" dt="2024-07-30T04:50:00.273" v="732"/>
          <ac:spMkLst>
            <pc:docMk/>
            <pc:sldMk cId="120364386" sldId="353"/>
            <ac:spMk id="116" creationId="{E58892D3-AC83-4126-A5C9-732B193CCDFC}"/>
          </ac:spMkLst>
        </pc:spChg>
        <pc:spChg chg="add mod">
          <ac:chgData name="Teruyuki Ogawa" userId="eeac5d3d08453363" providerId="LiveId" clId="{514AD4ED-B037-46B6-833F-C70B15E67CC9}" dt="2024-07-30T04:50:00.273" v="732"/>
          <ac:spMkLst>
            <pc:docMk/>
            <pc:sldMk cId="120364386" sldId="353"/>
            <ac:spMk id="117" creationId="{B7191269-B94F-2454-3610-49F3348CD01C}"/>
          </ac:spMkLst>
        </pc:spChg>
        <pc:spChg chg="add mod">
          <ac:chgData name="Teruyuki Ogawa" userId="eeac5d3d08453363" providerId="LiveId" clId="{514AD4ED-B037-46B6-833F-C70B15E67CC9}" dt="2024-07-30T04:50:00.273" v="732"/>
          <ac:spMkLst>
            <pc:docMk/>
            <pc:sldMk cId="120364386" sldId="353"/>
            <ac:spMk id="118" creationId="{413B2706-C1C6-5B5F-D30B-59644B0DC9FA}"/>
          </ac:spMkLst>
        </pc:spChg>
        <pc:spChg chg="add mod">
          <ac:chgData name="Teruyuki Ogawa" userId="eeac5d3d08453363" providerId="LiveId" clId="{514AD4ED-B037-46B6-833F-C70B15E67CC9}" dt="2024-07-30T04:50:00.273" v="732"/>
          <ac:spMkLst>
            <pc:docMk/>
            <pc:sldMk cId="120364386" sldId="353"/>
            <ac:spMk id="119" creationId="{0B757B93-3258-0270-EC73-4D023D99380A}"/>
          </ac:spMkLst>
        </pc:spChg>
        <pc:spChg chg="add mod">
          <ac:chgData name="Teruyuki Ogawa" userId="eeac5d3d08453363" providerId="LiveId" clId="{514AD4ED-B037-46B6-833F-C70B15E67CC9}" dt="2024-07-30T04:50:00.273" v="732"/>
          <ac:spMkLst>
            <pc:docMk/>
            <pc:sldMk cId="120364386" sldId="353"/>
            <ac:spMk id="120" creationId="{D6262014-AA8B-B594-E30C-F38EFBD1A821}"/>
          </ac:spMkLst>
        </pc:spChg>
        <pc:spChg chg="add mod">
          <ac:chgData name="Teruyuki Ogawa" userId="eeac5d3d08453363" providerId="LiveId" clId="{514AD4ED-B037-46B6-833F-C70B15E67CC9}" dt="2024-07-30T04:50:00.273" v="732"/>
          <ac:spMkLst>
            <pc:docMk/>
            <pc:sldMk cId="120364386" sldId="353"/>
            <ac:spMk id="121" creationId="{0BCDF2E1-405F-19F2-0DC3-65011692F51D}"/>
          </ac:spMkLst>
        </pc:spChg>
        <pc:spChg chg="add mod">
          <ac:chgData name="Teruyuki Ogawa" userId="eeac5d3d08453363" providerId="LiveId" clId="{514AD4ED-B037-46B6-833F-C70B15E67CC9}" dt="2024-07-30T04:50:00.273" v="732"/>
          <ac:spMkLst>
            <pc:docMk/>
            <pc:sldMk cId="120364386" sldId="353"/>
            <ac:spMk id="122" creationId="{A8A871AA-29A0-A5E1-89F1-F9ECA726B11A}"/>
          </ac:spMkLst>
        </pc:spChg>
        <pc:spChg chg="add mod">
          <ac:chgData name="Teruyuki Ogawa" userId="eeac5d3d08453363" providerId="LiveId" clId="{514AD4ED-B037-46B6-833F-C70B15E67CC9}" dt="2024-07-30T04:50:00.273" v="732"/>
          <ac:spMkLst>
            <pc:docMk/>
            <pc:sldMk cId="120364386" sldId="353"/>
            <ac:spMk id="123" creationId="{990F4CAC-9AF7-2F34-B448-F796E9259375}"/>
          </ac:spMkLst>
        </pc:spChg>
        <pc:spChg chg="add mod">
          <ac:chgData name="Teruyuki Ogawa" userId="eeac5d3d08453363" providerId="LiveId" clId="{514AD4ED-B037-46B6-833F-C70B15E67CC9}" dt="2024-07-30T04:50:00.273" v="732"/>
          <ac:spMkLst>
            <pc:docMk/>
            <pc:sldMk cId="120364386" sldId="353"/>
            <ac:spMk id="124" creationId="{24D741AE-B2D2-B8B6-87D2-15B598A0E7C5}"/>
          </ac:spMkLst>
        </pc:spChg>
        <pc:spChg chg="add mod">
          <ac:chgData name="Teruyuki Ogawa" userId="eeac5d3d08453363" providerId="LiveId" clId="{514AD4ED-B037-46B6-833F-C70B15E67CC9}" dt="2024-07-30T04:50:00.273" v="732"/>
          <ac:spMkLst>
            <pc:docMk/>
            <pc:sldMk cId="120364386" sldId="353"/>
            <ac:spMk id="125" creationId="{1C542AF0-8B2A-E22E-1057-56693C5BB4B6}"/>
          </ac:spMkLst>
        </pc:spChg>
        <pc:spChg chg="add mod">
          <ac:chgData name="Teruyuki Ogawa" userId="eeac5d3d08453363" providerId="LiveId" clId="{514AD4ED-B037-46B6-833F-C70B15E67CC9}" dt="2024-07-30T04:50:00.273" v="732"/>
          <ac:spMkLst>
            <pc:docMk/>
            <pc:sldMk cId="120364386" sldId="353"/>
            <ac:spMk id="126" creationId="{3B224E58-5BDD-75B1-10AC-25B51012B442}"/>
          </ac:spMkLst>
        </pc:spChg>
        <pc:spChg chg="add mod">
          <ac:chgData name="Teruyuki Ogawa" userId="eeac5d3d08453363" providerId="LiveId" clId="{514AD4ED-B037-46B6-833F-C70B15E67CC9}" dt="2024-07-30T04:50:00.273" v="732"/>
          <ac:spMkLst>
            <pc:docMk/>
            <pc:sldMk cId="120364386" sldId="353"/>
            <ac:spMk id="127" creationId="{3DED9753-B178-DA03-4D12-793FE4F75F2F}"/>
          </ac:spMkLst>
        </pc:spChg>
        <pc:spChg chg="add mod">
          <ac:chgData name="Teruyuki Ogawa" userId="eeac5d3d08453363" providerId="LiveId" clId="{514AD4ED-B037-46B6-833F-C70B15E67CC9}" dt="2024-07-30T04:50:00.273" v="732"/>
          <ac:spMkLst>
            <pc:docMk/>
            <pc:sldMk cId="120364386" sldId="353"/>
            <ac:spMk id="128" creationId="{A5812059-A2EF-CD2B-5CBD-C4C00A0204DE}"/>
          </ac:spMkLst>
        </pc:spChg>
        <pc:spChg chg="add mod">
          <ac:chgData name="Teruyuki Ogawa" userId="eeac5d3d08453363" providerId="LiveId" clId="{514AD4ED-B037-46B6-833F-C70B15E67CC9}" dt="2024-07-30T04:50:00.273" v="732"/>
          <ac:spMkLst>
            <pc:docMk/>
            <pc:sldMk cId="120364386" sldId="353"/>
            <ac:spMk id="129" creationId="{8A4D1A03-8452-A281-D18B-0BEAC20C6380}"/>
          </ac:spMkLst>
        </pc:spChg>
        <pc:spChg chg="add mod">
          <ac:chgData name="Teruyuki Ogawa" userId="eeac5d3d08453363" providerId="LiveId" clId="{514AD4ED-B037-46B6-833F-C70B15E67CC9}" dt="2024-07-30T04:50:00.273" v="732"/>
          <ac:spMkLst>
            <pc:docMk/>
            <pc:sldMk cId="120364386" sldId="353"/>
            <ac:spMk id="130" creationId="{0DC738C2-D5DA-246D-124B-23596A6B088D}"/>
          </ac:spMkLst>
        </pc:spChg>
        <pc:spChg chg="add mod">
          <ac:chgData name="Teruyuki Ogawa" userId="eeac5d3d08453363" providerId="LiveId" clId="{514AD4ED-B037-46B6-833F-C70B15E67CC9}" dt="2024-07-30T04:50:00.273" v="732"/>
          <ac:spMkLst>
            <pc:docMk/>
            <pc:sldMk cId="120364386" sldId="353"/>
            <ac:spMk id="131" creationId="{7C28348C-3239-6C3C-3C59-45B6B3BB70D6}"/>
          </ac:spMkLst>
        </pc:spChg>
        <pc:spChg chg="add mod">
          <ac:chgData name="Teruyuki Ogawa" userId="eeac5d3d08453363" providerId="LiveId" clId="{514AD4ED-B037-46B6-833F-C70B15E67CC9}" dt="2024-07-30T04:50:00.273" v="732"/>
          <ac:spMkLst>
            <pc:docMk/>
            <pc:sldMk cId="120364386" sldId="353"/>
            <ac:spMk id="132" creationId="{4D53C95D-6739-BA78-7DB7-895CCF5A9223}"/>
          </ac:spMkLst>
        </pc:spChg>
        <pc:spChg chg="add mod">
          <ac:chgData name="Teruyuki Ogawa" userId="eeac5d3d08453363" providerId="LiveId" clId="{514AD4ED-B037-46B6-833F-C70B15E67CC9}" dt="2024-07-30T04:50:00.273" v="732"/>
          <ac:spMkLst>
            <pc:docMk/>
            <pc:sldMk cId="120364386" sldId="353"/>
            <ac:spMk id="133" creationId="{DDA28EB4-26FD-A98C-C451-733B5EFF7990}"/>
          </ac:spMkLst>
        </pc:spChg>
        <pc:spChg chg="add mod">
          <ac:chgData name="Teruyuki Ogawa" userId="eeac5d3d08453363" providerId="LiveId" clId="{514AD4ED-B037-46B6-833F-C70B15E67CC9}" dt="2024-07-30T04:50:00.273" v="732"/>
          <ac:spMkLst>
            <pc:docMk/>
            <pc:sldMk cId="120364386" sldId="353"/>
            <ac:spMk id="134" creationId="{430EB821-2F96-17F8-67CB-74FF2DCE3DCC}"/>
          </ac:spMkLst>
        </pc:spChg>
        <pc:spChg chg="add mod">
          <ac:chgData name="Teruyuki Ogawa" userId="eeac5d3d08453363" providerId="LiveId" clId="{514AD4ED-B037-46B6-833F-C70B15E67CC9}" dt="2024-07-30T04:50:00.273" v="732"/>
          <ac:spMkLst>
            <pc:docMk/>
            <pc:sldMk cId="120364386" sldId="353"/>
            <ac:spMk id="135" creationId="{8227D9B8-44AB-B8C2-B8F4-5ABBA9A60423}"/>
          </ac:spMkLst>
        </pc:spChg>
        <pc:spChg chg="add mod">
          <ac:chgData name="Teruyuki Ogawa" userId="eeac5d3d08453363" providerId="LiveId" clId="{514AD4ED-B037-46B6-833F-C70B15E67CC9}" dt="2024-07-30T04:50:00.273" v="732"/>
          <ac:spMkLst>
            <pc:docMk/>
            <pc:sldMk cId="120364386" sldId="353"/>
            <ac:spMk id="136" creationId="{C6C1B6C2-73DD-8AC2-50F0-D68BD8C2F144}"/>
          </ac:spMkLst>
        </pc:spChg>
        <pc:spChg chg="add mod">
          <ac:chgData name="Teruyuki Ogawa" userId="eeac5d3d08453363" providerId="LiveId" clId="{514AD4ED-B037-46B6-833F-C70B15E67CC9}" dt="2024-07-30T04:50:00.273" v="732"/>
          <ac:spMkLst>
            <pc:docMk/>
            <pc:sldMk cId="120364386" sldId="353"/>
            <ac:spMk id="137" creationId="{77BE4DA6-ED80-BB8E-E2CB-00AC45042ADA}"/>
          </ac:spMkLst>
        </pc:spChg>
        <pc:spChg chg="add mod">
          <ac:chgData name="Teruyuki Ogawa" userId="eeac5d3d08453363" providerId="LiveId" clId="{514AD4ED-B037-46B6-833F-C70B15E67CC9}" dt="2024-07-30T04:50:00.273" v="732"/>
          <ac:spMkLst>
            <pc:docMk/>
            <pc:sldMk cId="120364386" sldId="353"/>
            <ac:spMk id="138" creationId="{572F1931-F4F0-EA3F-B0A7-0E399498F64C}"/>
          </ac:spMkLst>
        </pc:spChg>
        <pc:spChg chg="add mod">
          <ac:chgData name="Teruyuki Ogawa" userId="eeac5d3d08453363" providerId="LiveId" clId="{514AD4ED-B037-46B6-833F-C70B15E67CC9}" dt="2024-07-30T04:50:00.273" v="732"/>
          <ac:spMkLst>
            <pc:docMk/>
            <pc:sldMk cId="120364386" sldId="353"/>
            <ac:spMk id="139" creationId="{F1425130-560E-3036-0FE7-D696A6E80E29}"/>
          </ac:spMkLst>
        </pc:spChg>
        <pc:spChg chg="add mod">
          <ac:chgData name="Teruyuki Ogawa" userId="eeac5d3d08453363" providerId="LiveId" clId="{514AD4ED-B037-46B6-833F-C70B15E67CC9}" dt="2024-07-30T04:50:00.273" v="732"/>
          <ac:spMkLst>
            <pc:docMk/>
            <pc:sldMk cId="120364386" sldId="353"/>
            <ac:spMk id="140" creationId="{DA5E0589-8264-EC6D-2388-6B589A4D32D8}"/>
          </ac:spMkLst>
        </pc:spChg>
        <pc:spChg chg="add mod">
          <ac:chgData name="Teruyuki Ogawa" userId="eeac5d3d08453363" providerId="LiveId" clId="{514AD4ED-B037-46B6-833F-C70B15E67CC9}" dt="2024-07-30T04:50:00.273" v="732"/>
          <ac:spMkLst>
            <pc:docMk/>
            <pc:sldMk cId="120364386" sldId="353"/>
            <ac:spMk id="141" creationId="{9A530ECF-962E-9326-1637-274DEAB1CDE8}"/>
          </ac:spMkLst>
        </pc:spChg>
        <pc:spChg chg="add mod">
          <ac:chgData name="Teruyuki Ogawa" userId="eeac5d3d08453363" providerId="LiveId" clId="{514AD4ED-B037-46B6-833F-C70B15E67CC9}" dt="2024-07-30T04:50:00.273" v="732"/>
          <ac:spMkLst>
            <pc:docMk/>
            <pc:sldMk cId="120364386" sldId="353"/>
            <ac:spMk id="142" creationId="{A2099900-A6EE-C80C-51E6-71472FC110B8}"/>
          </ac:spMkLst>
        </pc:spChg>
        <pc:spChg chg="add mod">
          <ac:chgData name="Teruyuki Ogawa" userId="eeac5d3d08453363" providerId="LiveId" clId="{514AD4ED-B037-46B6-833F-C70B15E67CC9}" dt="2024-07-30T04:50:00.273" v="732"/>
          <ac:spMkLst>
            <pc:docMk/>
            <pc:sldMk cId="120364386" sldId="353"/>
            <ac:spMk id="143" creationId="{FABA3FEF-E2CB-11F6-D745-41875FB30FFC}"/>
          </ac:spMkLst>
        </pc:spChg>
        <pc:spChg chg="add mod">
          <ac:chgData name="Teruyuki Ogawa" userId="eeac5d3d08453363" providerId="LiveId" clId="{514AD4ED-B037-46B6-833F-C70B15E67CC9}" dt="2024-07-30T04:50:00.273" v="732"/>
          <ac:spMkLst>
            <pc:docMk/>
            <pc:sldMk cId="120364386" sldId="353"/>
            <ac:spMk id="144" creationId="{C5B4A45D-8D52-C04C-4B6D-0C3307AED775}"/>
          </ac:spMkLst>
        </pc:spChg>
        <pc:spChg chg="add mod">
          <ac:chgData name="Teruyuki Ogawa" userId="eeac5d3d08453363" providerId="LiveId" clId="{514AD4ED-B037-46B6-833F-C70B15E67CC9}" dt="2024-07-30T04:50:00.273" v="732"/>
          <ac:spMkLst>
            <pc:docMk/>
            <pc:sldMk cId="120364386" sldId="353"/>
            <ac:spMk id="145" creationId="{2F946CAD-96B3-AFBA-2586-8911A76D0324}"/>
          </ac:spMkLst>
        </pc:spChg>
        <pc:spChg chg="add mod">
          <ac:chgData name="Teruyuki Ogawa" userId="eeac5d3d08453363" providerId="LiveId" clId="{514AD4ED-B037-46B6-833F-C70B15E67CC9}" dt="2024-07-30T04:50:00.273" v="732"/>
          <ac:spMkLst>
            <pc:docMk/>
            <pc:sldMk cId="120364386" sldId="353"/>
            <ac:spMk id="146" creationId="{8B1E9AD8-0329-336A-7721-E90C4F6BACD1}"/>
          </ac:spMkLst>
        </pc:spChg>
        <pc:spChg chg="add mod">
          <ac:chgData name="Teruyuki Ogawa" userId="eeac5d3d08453363" providerId="LiveId" clId="{514AD4ED-B037-46B6-833F-C70B15E67CC9}" dt="2024-07-30T04:50:00.273" v="732"/>
          <ac:spMkLst>
            <pc:docMk/>
            <pc:sldMk cId="120364386" sldId="353"/>
            <ac:spMk id="147" creationId="{C018F2DD-153D-C231-32C9-38ECBC43A810}"/>
          </ac:spMkLst>
        </pc:spChg>
        <pc:spChg chg="add mod">
          <ac:chgData name="Teruyuki Ogawa" userId="eeac5d3d08453363" providerId="LiveId" clId="{514AD4ED-B037-46B6-833F-C70B15E67CC9}" dt="2024-07-30T04:50:00.273" v="732"/>
          <ac:spMkLst>
            <pc:docMk/>
            <pc:sldMk cId="120364386" sldId="353"/>
            <ac:spMk id="148" creationId="{AE65C87B-102D-1869-B90C-7F96D106ECA4}"/>
          </ac:spMkLst>
        </pc:spChg>
        <pc:spChg chg="add mod">
          <ac:chgData name="Teruyuki Ogawa" userId="eeac5d3d08453363" providerId="LiveId" clId="{514AD4ED-B037-46B6-833F-C70B15E67CC9}" dt="2024-07-30T04:50:00.273" v="732"/>
          <ac:spMkLst>
            <pc:docMk/>
            <pc:sldMk cId="120364386" sldId="353"/>
            <ac:spMk id="149" creationId="{90239B87-FB6E-5720-B40B-77C6F1FA5BB9}"/>
          </ac:spMkLst>
        </pc:spChg>
        <pc:spChg chg="add mod">
          <ac:chgData name="Teruyuki Ogawa" userId="eeac5d3d08453363" providerId="LiveId" clId="{514AD4ED-B037-46B6-833F-C70B15E67CC9}" dt="2024-07-30T04:50:00.273" v="732"/>
          <ac:spMkLst>
            <pc:docMk/>
            <pc:sldMk cId="120364386" sldId="353"/>
            <ac:spMk id="150" creationId="{948E347D-3458-9027-A58F-37CACC871636}"/>
          </ac:spMkLst>
        </pc:spChg>
        <pc:spChg chg="add mod">
          <ac:chgData name="Teruyuki Ogawa" userId="eeac5d3d08453363" providerId="LiveId" clId="{514AD4ED-B037-46B6-833F-C70B15E67CC9}" dt="2024-07-30T04:50:00.273" v="732"/>
          <ac:spMkLst>
            <pc:docMk/>
            <pc:sldMk cId="120364386" sldId="353"/>
            <ac:spMk id="151" creationId="{234698C8-AC47-552F-BFBA-0BC6ABF9A0F3}"/>
          </ac:spMkLst>
        </pc:spChg>
        <pc:spChg chg="add mod">
          <ac:chgData name="Teruyuki Ogawa" userId="eeac5d3d08453363" providerId="LiveId" clId="{514AD4ED-B037-46B6-833F-C70B15E67CC9}" dt="2024-07-30T04:50:00.273" v="732"/>
          <ac:spMkLst>
            <pc:docMk/>
            <pc:sldMk cId="120364386" sldId="353"/>
            <ac:spMk id="152" creationId="{D7FA569A-02AB-D9EF-FB12-6E8B0E5EA23D}"/>
          </ac:spMkLst>
        </pc:spChg>
        <pc:spChg chg="add mod">
          <ac:chgData name="Teruyuki Ogawa" userId="eeac5d3d08453363" providerId="LiveId" clId="{514AD4ED-B037-46B6-833F-C70B15E67CC9}" dt="2024-07-30T04:50:00.273" v="732"/>
          <ac:spMkLst>
            <pc:docMk/>
            <pc:sldMk cId="120364386" sldId="353"/>
            <ac:spMk id="153" creationId="{3344C260-BF01-F10F-B274-9D338FEE25D2}"/>
          </ac:spMkLst>
        </pc:spChg>
        <pc:spChg chg="del">
          <ac:chgData name="Teruyuki Ogawa" userId="eeac5d3d08453363" providerId="LiveId" clId="{514AD4ED-B037-46B6-833F-C70B15E67CC9}" dt="2024-07-30T04:49:54.028" v="730" actId="478"/>
          <ac:spMkLst>
            <pc:docMk/>
            <pc:sldMk cId="120364386" sldId="353"/>
            <ac:spMk id="154" creationId="{6095DD65-17B3-8027-86B5-FB8B9B047BBC}"/>
          </ac:spMkLst>
        </pc:spChg>
        <pc:spChg chg="del">
          <ac:chgData name="Teruyuki Ogawa" userId="eeac5d3d08453363" providerId="LiveId" clId="{514AD4ED-B037-46B6-833F-C70B15E67CC9}" dt="2024-07-30T04:49:54.028" v="730" actId="478"/>
          <ac:spMkLst>
            <pc:docMk/>
            <pc:sldMk cId="120364386" sldId="353"/>
            <ac:spMk id="155" creationId="{2449E311-A5B3-2702-236F-C6AA0E5B0443}"/>
          </ac:spMkLst>
        </pc:spChg>
        <pc:spChg chg="del">
          <ac:chgData name="Teruyuki Ogawa" userId="eeac5d3d08453363" providerId="LiveId" clId="{514AD4ED-B037-46B6-833F-C70B15E67CC9}" dt="2024-07-30T04:49:54.028" v="730" actId="478"/>
          <ac:spMkLst>
            <pc:docMk/>
            <pc:sldMk cId="120364386" sldId="353"/>
            <ac:spMk id="156" creationId="{9CD398AF-F457-7A0C-10E1-626898C613B7}"/>
          </ac:spMkLst>
        </pc:spChg>
        <pc:spChg chg="del">
          <ac:chgData name="Teruyuki Ogawa" userId="eeac5d3d08453363" providerId="LiveId" clId="{514AD4ED-B037-46B6-833F-C70B15E67CC9}" dt="2024-07-30T04:49:54.028" v="730" actId="478"/>
          <ac:spMkLst>
            <pc:docMk/>
            <pc:sldMk cId="120364386" sldId="353"/>
            <ac:spMk id="157" creationId="{C9544791-A957-DAF1-BADC-1D8C09688513}"/>
          </ac:spMkLst>
        </pc:spChg>
        <pc:spChg chg="del">
          <ac:chgData name="Teruyuki Ogawa" userId="eeac5d3d08453363" providerId="LiveId" clId="{514AD4ED-B037-46B6-833F-C70B15E67CC9}" dt="2024-07-30T04:49:54.028" v="730" actId="478"/>
          <ac:spMkLst>
            <pc:docMk/>
            <pc:sldMk cId="120364386" sldId="353"/>
            <ac:spMk id="158" creationId="{3055D670-E54D-CCA5-461B-4E7B2B4386FC}"/>
          </ac:spMkLst>
        </pc:spChg>
        <pc:spChg chg="del">
          <ac:chgData name="Teruyuki Ogawa" userId="eeac5d3d08453363" providerId="LiveId" clId="{514AD4ED-B037-46B6-833F-C70B15E67CC9}" dt="2024-07-30T04:49:54.028" v="730" actId="478"/>
          <ac:spMkLst>
            <pc:docMk/>
            <pc:sldMk cId="120364386" sldId="353"/>
            <ac:spMk id="159" creationId="{973481D1-52D6-D4B7-355C-2D867EC37800}"/>
          </ac:spMkLst>
        </pc:spChg>
        <pc:spChg chg="del">
          <ac:chgData name="Teruyuki Ogawa" userId="eeac5d3d08453363" providerId="LiveId" clId="{514AD4ED-B037-46B6-833F-C70B15E67CC9}" dt="2024-07-30T04:49:54.028" v="730" actId="478"/>
          <ac:spMkLst>
            <pc:docMk/>
            <pc:sldMk cId="120364386" sldId="353"/>
            <ac:spMk id="160" creationId="{ACBFE89C-4389-CED5-B0FB-BACEB0F2A502}"/>
          </ac:spMkLst>
        </pc:spChg>
        <pc:spChg chg="del">
          <ac:chgData name="Teruyuki Ogawa" userId="eeac5d3d08453363" providerId="LiveId" clId="{514AD4ED-B037-46B6-833F-C70B15E67CC9}" dt="2024-07-30T04:49:54.028" v="730" actId="478"/>
          <ac:spMkLst>
            <pc:docMk/>
            <pc:sldMk cId="120364386" sldId="353"/>
            <ac:spMk id="161" creationId="{64C3B1D3-6C70-119C-2CFE-4D9E49030695}"/>
          </ac:spMkLst>
        </pc:spChg>
        <pc:spChg chg="del">
          <ac:chgData name="Teruyuki Ogawa" userId="eeac5d3d08453363" providerId="LiveId" clId="{514AD4ED-B037-46B6-833F-C70B15E67CC9}" dt="2024-07-30T04:49:54.028" v="730" actId="478"/>
          <ac:spMkLst>
            <pc:docMk/>
            <pc:sldMk cId="120364386" sldId="353"/>
            <ac:spMk id="162" creationId="{EABD8737-5AF3-DA2D-BB3C-2D64EB2CADE6}"/>
          </ac:spMkLst>
        </pc:spChg>
        <pc:spChg chg="del">
          <ac:chgData name="Teruyuki Ogawa" userId="eeac5d3d08453363" providerId="LiveId" clId="{514AD4ED-B037-46B6-833F-C70B15E67CC9}" dt="2024-07-30T04:49:54.028" v="730" actId="478"/>
          <ac:spMkLst>
            <pc:docMk/>
            <pc:sldMk cId="120364386" sldId="353"/>
            <ac:spMk id="163" creationId="{9DC027F6-7AF4-5426-5647-DA0CDE818C40}"/>
          </ac:spMkLst>
        </pc:spChg>
        <pc:spChg chg="del">
          <ac:chgData name="Teruyuki Ogawa" userId="eeac5d3d08453363" providerId="LiveId" clId="{514AD4ED-B037-46B6-833F-C70B15E67CC9}" dt="2024-07-30T04:49:54.028" v="730" actId="478"/>
          <ac:spMkLst>
            <pc:docMk/>
            <pc:sldMk cId="120364386" sldId="353"/>
            <ac:spMk id="164" creationId="{AA001B90-4053-B0C2-29F7-8C3876DD9FCC}"/>
          </ac:spMkLst>
        </pc:spChg>
        <pc:spChg chg="del">
          <ac:chgData name="Teruyuki Ogawa" userId="eeac5d3d08453363" providerId="LiveId" clId="{514AD4ED-B037-46B6-833F-C70B15E67CC9}" dt="2024-07-30T04:49:54.028" v="730" actId="478"/>
          <ac:spMkLst>
            <pc:docMk/>
            <pc:sldMk cId="120364386" sldId="353"/>
            <ac:spMk id="165" creationId="{8E06AD87-B0B7-02B3-8EAA-D84FEACB00C8}"/>
          </ac:spMkLst>
        </pc:spChg>
        <pc:spChg chg="del">
          <ac:chgData name="Teruyuki Ogawa" userId="eeac5d3d08453363" providerId="LiveId" clId="{514AD4ED-B037-46B6-833F-C70B15E67CC9}" dt="2024-07-30T04:49:54.028" v="730" actId="478"/>
          <ac:spMkLst>
            <pc:docMk/>
            <pc:sldMk cId="120364386" sldId="353"/>
            <ac:spMk id="166" creationId="{2D984638-6508-6E83-18BB-79FC0FFFDF21}"/>
          </ac:spMkLst>
        </pc:spChg>
        <pc:spChg chg="del">
          <ac:chgData name="Teruyuki Ogawa" userId="eeac5d3d08453363" providerId="LiveId" clId="{514AD4ED-B037-46B6-833F-C70B15E67CC9}" dt="2024-07-30T04:49:54.028" v="730" actId="478"/>
          <ac:spMkLst>
            <pc:docMk/>
            <pc:sldMk cId="120364386" sldId="353"/>
            <ac:spMk id="167" creationId="{7241382C-A4B7-1AE7-BDFA-13743BF17255}"/>
          </ac:spMkLst>
        </pc:spChg>
        <pc:spChg chg="del">
          <ac:chgData name="Teruyuki Ogawa" userId="eeac5d3d08453363" providerId="LiveId" clId="{514AD4ED-B037-46B6-833F-C70B15E67CC9}" dt="2024-07-30T04:49:54.028" v="730" actId="478"/>
          <ac:spMkLst>
            <pc:docMk/>
            <pc:sldMk cId="120364386" sldId="353"/>
            <ac:spMk id="168" creationId="{FA8082FD-95F9-CED1-F1A5-C67AA62226CF}"/>
          </ac:spMkLst>
        </pc:spChg>
        <pc:spChg chg="del">
          <ac:chgData name="Teruyuki Ogawa" userId="eeac5d3d08453363" providerId="LiveId" clId="{514AD4ED-B037-46B6-833F-C70B15E67CC9}" dt="2024-07-30T04:49:54.028" v="730" actId="478"/>
          <ac:spMkLst>
            <pc:docMk/>
            <pc:sldMk cId="120364386" sldId="353"/>
            <ac:spMk id="169" creationId="{75D79A40-A7B3-3C7F-0C39-49C3ED31F2D8}"/>
          </ac:spMkLst>
        </pc:spChg>
        <pc:spChg chg="del">
          <ac:chgData name="Teruyuki Ogawa" userId="eeac5d3d08453363" providerId="LiveId" clId="{514AD4ED-B037-46B6-833F-C70B15E67CC9}" dt="2024-07-30T04:49:54.028" v="730" actId="478"/>
          <ac:spMkLst>
            <pc:docMk/>
            <pc:sldMk cId="120364386" sldId="353"/>
            <ac:spMk id="170" creationId="{C26D0F07-BF25-27FA-E6DF-81FF9FC1879B}"/>
          </ac:spMkLst>
        </pc:spChg>
        <pc:spChg chg="del">
          <ac:chgData name="Teruyuki Ogawa" userId="eeac5d3d08453363" providerId="LiveId" clId="{514AD4ED-B037-46B6-833F-C70B15E67CC9}" dt="2024-07-30T04:49:54.028" v="730" actId="478"/>
          <ac:spMkLst>
            <pc:docMk/>
            <pc:sldMk cId="120364386" sldId="353"/>
            <ac:spMk id="171" creationId="{B8E13B83-9BDF-F668-D13D-1EF2A5860DB1}"/>
          </ac:spMkLst>
        </pc:spChg>
        <pc:spChg chg="del">
          <ac:chgData name="Teruyuki Ogawa" userId="eeac5d3d08453363" providerId="LiveId" clId="{514AD4ED-B037-46B6-833F-C70B15E67CC9}" dt="2024-07-30T04:49:54.028" v="730" actId="478"/>
          <ac:spMkLst>
            <pc:docMk/>
            <pc:sldMk cId="120364386" sldId="353"/>
            <ac:spMk id="172" creationId="{D832BE4D-1B53-A9DF-8DA5-47F0180FC93F}"/>
          </ac:spMkLst>
        </pc:spChg>
        <pc:spChg chg="del">
          <ac:chgData name="Teruyuki Ogawa" userId="eeac5d3d08453363" providerId="LiveId" clId="{514AD4ED-B037-46B6-833F-C70B15E67CC9}" dt="2024-07-30T04:49:54.028" v="730" actId="478"/>
          <ac:spMkLst>
            <pc:docMk/>
            <pc:sldMk cId="120364386" sldId="353"/>
            <ac:spMk id="173" creationId="{9E6775D6-F02A-0505-CD59-0740B05C66AF}"/>
          </ac:spMkLst>
        </pc:spChg>
        <pc:spChg chg="del">
          <ac:chgData name="Teruyuki Ogawa" userId="eeac5d3d08453363" providerId="LiveId" clId="{514AD4ED-B037-46B6-833F-C70B15E67CC9}" dt="2024-07-30T04:49:54.028" v="730" actId="478"/>
          <ac:spMkLst>
            <pc:docMk/>
            <pc:sldMk cId="120364386" sldId="353"/>
            <ac:spMk id="174" creationId="{60E28160-4196-E934-1042-3D352E583E89}"/>
          </ac:spMkLst>
        </pc:spChg>
        <pc:spChg chg="del">
          <ac:chgData name="Teruyuki Ogawa" userId="eeac5d3d08453363" providerId="LiveId" clId="{514AD4ED-B037-46B6-833F-C70B15E67CC9}" dt="2024-07-30T04:49:54.028" v="730" actId="478"/>
          <ac:spMkLst>
            <pc:docMk/>
            <pc:sldMk cId="120364386" sldId="353"/>
            <ac:spMk id="175" creationId="{30B9A26C-41D0-8640-CED0-7A1D8FDE71B4}"/>
          </ac:spMkLst>
        </pc:spChg>
        <pc:spChg chg="del">
          <ac:chgData name="Teruyuki Ogawa" userId="eeac5d3d08453363" providerId="LiveId" clId="{514AD4ED-B037-46B6-833F-C70B15E67CC9}" dt="2024-07-30T04:49:54.028" v="730" actId="478"/>
          <ac:spMkLst>
            <pc:docMk/>
            <pc:sldMk cId="120364386" sldId="353"/>
            <ac:spMk id="177" creationId="{B79C8DE2-9EC6-9DB4-8B01-6A76BE4CF2C5}"/>
          </ac:spMkLst>
        </pc:spChg>
        <pc:spChg chg="del">
          <ac:chgData name="Teruyuki Ogawa" userId="eeac5d3d08453363" providerId="LiveId" clId="{514AD4ED-B037-46B6-833F-C70B15E67CC9}" dt="2024-07-30T04:49:54.028" v="730" actId="478"/>
          <ac:spMkLst>
            <pc:docMk/>
            <pc:sldMk cId="120364386" sldId="353"/>
            <ac:spMk id="179" creationId="{C829AECA-FF96-091F-C211-2D7AEFC847F7}"/>
          </ac:spMkLst>
        </pc:spChg>
        <pc:spChg chg="del">
          <ac:chgData name="Teruyuki Ogawa" userId="eeac5d3d08453363" providerId="LiveId" clId="{514AD4ED-B037-46B6-833F-C70B15E67CC9}" dt="2024-07-30T04:49:54.028" v="730" actId="478"/>
          <ac:spMkLst>
            <pc:docMk/>
            <pc:sldMk cId="120364386" sldId="353"/>
            <ac:spMk id="180" creationId="{EB5097C3-37E5-E58A-235B-02BA3975BAF4}"/>
          </ac:spMkLst>
        </pc:spChg>
        <pc:spChg chg="del">
          <ac:chgData name="Teruyuki Ogawa" userId="eeac5d3d08453363" providerId="LiveId" clId="{514AD4ED-B037-46B6-833F-C70B15E67CC9}" dt="2024-07-30T04:49:54.028" v="730" actId="478"/>
          <ac:spMkLst>
            <pc:docMk/>
            <pc:sldMk cId="120364386" sldId="353"/>
            <ac:spMk id="181" creationId="{D5658EC9-E67B-B266-A20D-EAFF6EC8852C}"/>
          </ac:spMkLst>
        </pc:spChg>
        <pc:spChg chg="del">
          <ac:chgData name="Teruyuki Ogawa" userId="eeac5d3d08453363" providerId="LiveId" clId="{514AD4ED-B037-46B6-833F-C70B15E67CC9}" dt="2024-07-30T04:49:54.028" v="730" actId="478"/>
          <ac:spMkLst>
            <pc:docMk/>
            <pc:sldMk cId="120364386" sldId="353"/>
            <ac:spMk id="182" creationId="{37FA4CB2-2ED0-5EC7-AE97-C087A146AC21}"/>
          </ac:spMkLst>
        </pc:spChg>
        <pc:spChg chg="del">
          <ac:chgData name="Teruyuki Ogawa" userId="eeac5d3d08453363" providerId="LiveId" clId="{514AD4ED-B037-46B6-833F-C70B15E67CC9}" dt="2024-07-30T04:49:54.028" v="730" actId="478"/>
          <ac:spMkLst>
            <pc:docMk/>
            <pc:sldMk cId="120364386" sldId="353"/>
            <ac:spMk id="185" creationId="{8559A328-9C1E-55B6-4F00-CFBC08368518}"/>
          </ac:spMkLst>
        </pc:spChg>
        <pc:spChg chg="del">
          <ac:chgData name="Teruyuki Ogawa" userId="eeac5d3d08453363" providerId="LiveId" clId="{514AD4ED-B037-46B6-833F-C70B15E67CC9}" dt="2024-07-30T04:49:54.028" v="730" actId="478"/>
          <ac:spMkLst>
            <pc:docMk/>
            <pc:sldMk cId="120364386" sldId="353"/>
            <ac:spMk id="186" creationId="{562A9C56-A2E2-C010-27E0-40943CDC7D0E}"/>
          </ac:spMkLst>
        </pc:spChg>
        <pc:spChg chg="del">
          <ac:chgData name="Teruyuki Ogawa" userId="eeac5d3d08453363" providerId="LiveId" clId="{514AD4ED-B037-46B6-833F-C70B15E67CC9}" dt="2024-07-30T04:49:54.028" v="730" actId="478"/>
          <ac:spMkLst>
            <pc:docMk/>
            <pc:sldMk cId="120364386" sldId="353"/>
            <ac:spMk id="187" creationId="{C1B2BCB4-A1FB-2E98-B001-CC4ACD645705}"/>
          </ac:spMkLst>
        </pc:spChg>
        <pc:spChg chg="del">
          <ac:chgData name="Teruyuki Ogawa" userId="eeac5d3d08453363" providerId="LiveId" clId="{514AD4ED-B037-46B6-833F-C70B15E67CC9}" dt="2024-07-30T04:49:54.028" v="730" actId="478"/>
          <ac:spMkLst>
            <pc:docMk/>
            <pc:sldMk cId="120364386" sldId="353"/>
            <ac:spMk id="188" creationId="{BD971A46-17BB-B0D6-7661-B588FA0F60A5}"/>
          </ac:spMkLst>
        </pc:spChg>
        <pc:spChg chg="del">
          <ac:chgData name="Teruyuki Ogawa" userId="eeac5d3d08453363" providerId="LiveId" clId="{514AD4ED-B037-46B6-833F-C70B15E67CC9}" dt="2024-07-30T04:49:54.028" v="730" actId="478"/>
          <ac:spMkLst>
            <pc:docMk/>
            <pc:sldMk cId="120364386" sldId="353"/>
            <ac:spMk id="189" creationId="{5F7903D6-A546-D0E7-2754-EED28820C4A7}"/>
          </ac:spMkLst>
        </pc:spChg>
        <pc:spChg chg="del">
          <ac:chgData name="Teruyuki Ogawa" userId="eeac5d3d08453363" providerId="LiveId" clId="{514AD4ED-B037-46B6-833F-C70B15E67CC9}" dt="2024-07-30T04:49:54.028" v="730" actId="478"/>
          <ac:spMkLst>
            <pc:docMk/>
            <pc:sldMk cId="120364386" sldId="353"/>
            <ac:spMk id="190" creationId="{08277C2C-21E7-B4C8-9715-334A5A97BBD8}"/>
          </ac:spMkLst>
        </pc:spChg>
        <pc:spChg chg="del">
          <ac:chgData name="Teruyuki Ogawa" userId="eeac5d3d08453363" providerId="LiveId" clId="{514AD4ED-B037-46B6-833F-C70B15E67CC9}" dt="2024-07-30T04:49:54.028" v="730" actId="478"/>
          <ac:spMkLst>
            <pc:docMk/>
            <pc:sldMk cId="120364386" sldId="353"/>
            <ac:spMk id="193" creationId="{EB7A7ABB-13A9-E4DF-AF8F-6B5CF131261A}"/>
          </ac:spMkLst>
        </pc:spChg>
        <pc:spChg chg="del">
          <ac:chgData name="Teruyuki Ogawa" userId="eeac5d3d08453363" providerId="LiveId" clId="{514AD4ED-B037-46B6-833F-C70B15E67CC9}" dt="2024-07-30T04:49:54.028" v="730" actId="478"/>
          <ac:spMkLst>
            <pc:docMk/>
            <pc:sldMk cId="120364386" sldId="353"/>
            <ac:spMk id="194" creationId="{74B6FC7D-71C7-E92E-21D5-C77377DB9492}"/>
          </ac:spMkLst>
        </pc:spChg>
        <pc:spChg chg="del">
          <ac:chgData name="Teruyuki Ogawa" userId="eeac5d3d08453363" providerId="LiveId" clId="{514AD4ED-B037-46B6-833F-C70B15E67CC9}" dt="2024-07-30T04:49:54.028" v="730" actId="478"/>
          <ac:spMkLst>
            <pc:docMk/>
            <pc:sldMk cId="120364386" sldId="353"/>
            <ac:spMk id="195" creationId="{D781B0E1-5408-735D-C413-069914C2A100}"/>
          </ac:spMkLst>
        </pc:spChg>
        <pc:spChg chg="del">
          <ac:chgData name="Teruyuki Ogawa" userId="eeac5d3d08453363" providerId="LiveId" clId="{514AD4ED-B037-46B6-833F-C70B15E67CC9}" dt="2024-07-30T04:49:54.028" v="730" actId="478"/>
          <ac:spMkLst>
            <pc:docMk/>
            <pc:sldMk cId="120364386" sldId="353"/>
            <ac:spMk id="196" creationId="{45CF1039-1DB1-B833-C24B-03F01982FD4C}"/>
          </ac:spMkLst>
        </pc:spChg>
        <pc:spChg chg="del">
          <ac:chgData name="Teruyuki Ogawa" userId="eeac5d3d08453363" providerId="LiveId" clId="{514AD4ED-B037-46B6-833F-C70B15E67CC9}" dt="2024-07-30T04:49:54.028" v="730" actId="478"/>
          <ac:spMkLst>
            <pc:docMk/>
            <pc:sldMk cId="120364386" sldId="353"/>
            <ac:spMk id="198" creationId="{9BA368CD-5F58-3EA6-6E2B-EB5F784737ED}"/>
          </ac:spMkLst>
        </pc:spChg>
        <pc:spChg chg="del">
          <ac:chgData name="Teruyuki Ogawa" userId="eeac5d3d08453363" providerId="LiveId" clId="{514AD4ED-B037-46B6-833F-C70B15E67CC9}" dt="2024-07-30T04:49:54.028" v="730" actId="478"/>
          <ac:spMkLst>
            <pc:docMk/>
            <pc:sldMk cId="120364386" sldId="353"/>
            <ac:spMk id="200" creationId="{8C5EE1B9-5D39-784C-E197-975EFC021825}"/>
          </ac:spMkLst>
        </pc:spChg>
        <pc:spChg chg="del">
          <ac:chgData name="Teruyuki Ogawa" userId="eeac5d3d08453363" providerId="LiveId" clId="{514AD4ED-B037-46B6-833F-C70B15E67CC9}" dt="2024-07-30T04:49:54.028" v="730" actId="478"/>
          <ac:spMkLst>
            <pc:docMk/>
            <pc:sldMk cId="120364386" sldId="353"/>
            <ac:spMk id="201" creationId="{DBD6BB49-452C-4981-C7C7-63259B71B1F7}"/>
          </ac:spMkLst>
        </pc:spChg>
        <pc:spChg chg="del">
          <ac:chgData name="Teruyuki Ogawa" userId="eeac5d3d08453363" providerId="LiveId" clId="{514AD4ED-B037-46B6-833F-C70B15E67CC9}" dt="2024-07-30T04:49:54.028" v="730" actId="478"/>
          <ac:spMkLst>
            <pc:docMk/>
            <pc:sldMk cId="120364386" sldId="353"/>
            <ac:spMk id="202" creationId="{F6BFEF5D-453E-DFBD-CA01-3D09B9529B1A}"/>
          </ac:spMkLst>
        </pc:spChg>
        <pc:spChg chg="del">
          <ac:chgData name="Teruyuki Ogawa" userId="eeac5d3d08453363" providerId="LiveId" clId="{514AD4ED-B037-46B6-833F-C70B15E67CC9}" dt="2024-07-30T04:49:54.028" v="730" actId="478"/>
          <ac:spMkLst>
            <pc:docMk/>
            <pc:sldMk cId="120364386" sldId="353"/>
            <ac:spMk id="203" creationId="{C9B025B4-031F-4907-F991-B4F1FBD1CF54}"/>
          </ac:spMkLst>
        </pc:spChg>
        <pc:spChg chg="del">
          <ac:chgData name="Teruyuki Ogawa" userId="eeac5d3d08453363" providerId="LiveId" clId="{514AD4ED-B037-46B6-833F-C70B15E67CC9}" dt="2024-07-30T04:49:54.028" v="730" actId="478"/>
          <ac:spMkLst>
            <pc:docMk/>
            <pc:sldMk cId="120364386" sldId="353"/>
            <ac:spMk id="204" creationId="{C5CF3C25-692C-303E-0A32-6BAF6DFDF9CD}"/>
          </ac:spMkLst>
        </pc:spChg>
        <pc:spChg chg="del">
          <ac:chgData name="Teruyuki Ogawa" userId="eeac5d3d08453363" providerId="LiveId" clId="{514AD4ED-B037-46B6-833F-C70B15E67CC9}" dt="2024-07-30T04:49:54.028" v="730" actId="478"/>
          <ac:spMkLst>
            <pc:docMk/>
            <pc:sldMk cId="120364386" sldId="353"/>
            <ac:spMk id="205" creationId="{1C96BBEF-2BFA-BFF1-E2AE-0C56463FD5FD}"/>
          </ac:spMkLst>
        </pc:spChg>
        <pc:spChg chg="del">
          <ac:chgData name="Teruyuki Ogawa" userId="eeac5d3d08453363" providerId="LiveId" clId="{514AD4ED-B037-46B6-833F-C70B15E67CC9}" dt="2024-07-30T04:49:54.028" v="730" actId="478"/>
          <ac:spMkLst>
            <pc:docMk/>
            <pc:sldMk cId="120364386" sldId="353"/>
            <ac:spMk id="207" creationId="{BC13FCBF-E3D0-C278-AC03-CB5EC3E12FB3}"/>
          </ac:spMkLst>
        </pc:spChg>
        <pc:spChg chg="del">
          <ac:chgData name="Teruyuki Ogawa" userId="eeac5d3d08453363" providerId="LiveId" clId="{514AD4ED-B037-46B6-833F-C70B15E67CC9}" dt="2024-07-30T04:49:54.028" v="730" actId="478"/>
          <ac:spMkLst>
            <pc:docMk/>
            <pc:sldMk cId="120364386" sldId="353"/>
            <ac:spMk id="208" creationId="{2613F297-289E-DC9E-28E1-FF66B18B9CB8}"/>
          </ac:spMkLst>
        </pc:spChg>
        <pc:spChg chg="del">
          <ac:chgData name="Teruyuki Ogawa" userId="eeac5d3d08453363" providerId="LiveId" clId="{514AD4ED-B037-46B6-833F-C70B15E67CC9}" dt="2024-07-30T04:49:54.028" v="730" actId="478"/>
          <ac:spMkLst>
            <pc:docMk/>
            <pc:sldMk cId="120364386" sldId="353"/>
            <ac:spMk id="209" creationId="{2583EE1C-C176-3A9A-7F0F-D7BE63931D8F}"/>
          </ac:spMkLst>
        </pc:spChg>
        <pc:spChg chg="del">
          <ac:chgData name="Teruyuki Ogawa" userId="eeac5d3d08453363" providerId="LiveId" clId="{514AD4ED-B037-46B6-833F-C70B15E67CC9}" dt="2024-07-30T04:49:54.028" v="730" actId="478"/>
          <ac:spMkLst>
            <pc:docMk/>
            <pc:sldMk cId="120364386" sldId="353"/>
            <ac:spMk id="210" creationId="{470E10A6-32A4-4D76-7219-9F6A9723B937}"/>
          </ac:spMkLst>
        </pc:spChg>
        <pc:spChg chg="del">
          <ac:chgData name="Teruyuki Ogawa" userId="eeac5d3d08453363" providerId="LiveId" clId="{514AD4ED-B037-46B6-833F-C70B15E67CC9}" dt="2024-07-30T04:49:54.028" v="730" actId="478"/>
          <ac:spMkLst>
            <pc:docMk/>
            <pc:sldMk cId="120364386" sldId="353"/>
            <ac:spMk id="212" creationId="{6767542F-2C1A-890B-74AB-A67A3DBF75E5}"/>
          </ac:spMkLst>
        </pc:spChg>
        <pc:spChg chg="del">
          <ac:chgData name="Teruyuki Ogawa" userId="eeac5d3d08453363" providerId="LiveId" clId="{514AD4ED-B037-46B6-833F-C70B15E67CC9}" dt="2024-07-30T04:49:54.028" v="730" actId="478"/>
          <ac:spMkLst>
            <pc:docMk/>
            <pc:sldMk cId="120364386" sldId="353"/>
            <ac:spMk id="214" creationId="{CF62BAB9-A943-1E8B-5105-7E1F77B18404}"/>
          </ac:spMkLst>
        </pc:spChg>
        <pc:spChg chg="del">
          <ac:chgData name="Teruyuki Ogawa" userId="eeac5d3d08453363" providerId="LiveId" clId="{514AD4ED-B037-46B6-833F-C70B15E67CC9}" dt="2024-07-30T04:49:54.028" v="730" actId="478"/>
          <ac:spMkLst>
            <pc:docMk/>
            <pc:sldMk cId="120364386" sldId="353"/>
            <ac:spMk id="215" creationId="{FAC54CE1-5F9C-1DFB-1458-794780C3E039}"/>
          </ac:spMkLst>
        </pc:spChg>
        <pc:spChg chg="del">
          <ac:chgData name="Teruyuki Ogawa" userId="eeac5d3d08453363" providerId="LiveId" clId="{514AD4ED-B037-46B6-833F-C70B15E67CC9}" dt="2024-07-30T04:49:54.028" v="730" actId="478"/>
          <ac:spMkLst>
            <pc:docMk/>
            <pc:sldMk cId="120364386" sldId="353"/>
            <ac:spMk id="216" creationId="{DE64EA71-252B-75CA-8F2C-D784059CA3B8}"/>
          </ac:spMkLst>
        </pc:spChg>
        <pc:spChg chg="del">
          <ac:chgData name="Teruyuki Ogawa" userId="eeac5d3d08453363" providerId="LiveId" clId="{514AD4ED-B037-46B6-833F-C70B15E67CC9}" dt="2024-07-30T04:49:54.028" v="730" actId="478"/>
          <ac:spMkLst>
            <pc:docMk/>
            <pc:sldMk cId="120364386" sldId="353"/>
            <ac:spMk id="217" creationId="{43427294-53C7-DEF4-B394-CC0BA329035F}"/>
          </ac:spMkLst>
        </pc:spChg>
        <pc:spChg chg="del">
          <ac:chgData name="Teruyuki Ogawa" userId="eeac5d3d08453363" providerId="LiveId" clId="{514AD4ED-B037-46B6-833F-C70B15E67CC9}" dt="2024-07-30T04:49:54.028" v="730" actId="478"/>
          <ac:spMkLst>
            <pc:docMk/>
            <pc:sldMk cId="120364386" sldId="353"/>
            <ac:spMk id="218" creationId="{730382F5-C2B3-9EAF-0CE5-576E8411D919}"/>
          </ac:spMkLst>
        </pc:spChg>
        <pc:spChg chg="del">
          <ac:chgData name="Teruyuki Ogawa" userId="eeac5d3d08453363" providerId="LiveId" clId="{514AD4ED-B037-46B6-833F-C70B15E67CC9}" dt="2024-07-30T04:49:54.028" v="730" actId="478"/>
          <ac:spMkLst>
            <pc:docMk/>
            <pc:sldMk cId="120364386" sldId="353"/>
            <ac:spMk id="219" creationId="{E9AD8718-F5A6-3CBB-F79C-54306F61B0EE}"/>
          </ac:spMkLst>
        </pc:spChg>
        <pc:spChg chg="del">
          <ac:chgData name="Teruyuki Ogawa" userId="eeac5d3d08453363" providerId="LiveId" clId="{514AD4ED-B037-46B6-833F-C70B15E67CC9}" dt="2024-07-30T04:49:54.028" v="730" actId="478"/>
          <ac:spMkLst>
            <pc:docMk/>
            <pc:sldMk cId="120364386" sldId="353"/>
            <ac:spMk id="220" creationId="{A6B3DDB1-87F8-47EE-E3FB-CA4D811B0378}"/>
          </ac:spMkLst>
        </pc:spChg>
        <pc:spChg chg="add mod">
          <ac:chgData name="Teruyuki Ogawa" userId="eeac5d3d08453363" providerId="LiveId" clId="{514AD4ED-B037-46B6-833F-C70B15E67CC9}" dt="2024-07-30T04:50:00.273" v="732"/>
          <ac:spMkLst>
            <pc:docMk/>
            <pc:sldMk cId="120364386" sldId="353"/>
            <ac:spMk id="221" creationId="{B05F3FC6-BA94-337E-3BAE-CF0401E4964F}"/>
          </ac:spMkLst>
        </pc:spChg>
        <pc:spChg chg="add mod">
          <ac:chgData name="Teruyuki Ogawa" userId="eeac5d3d08453363" providerId="LiveId" clId="{514AD4ED-B037-46B6-833F-C70B15E67CC9}" dt="2024-07-30T04:50:00.273" v="732"/>
          <ac:spMkLst>
            <pc:docMk/>
            <pc:sldMk cId="120364386" sldId="353"/>
            <ac:spMk id="222" creationId="{E0F07163-D4CD-4A65-7770-D9F591EE74DF}"/>
          </ac:spMkLst>
        </pc:spChg>
        <pc:spChg chg="add mod">
          <ac:chgData name="Teruyuki Ogawa" userId="eeac5d3d08453363" providerId="LiveId" clId="{514AD4ED-B037-46B6-833F-C70B15E67CC9}" dt="2024-07-30T04:50:00.273" v="732"/>
          <ac:spMkLst>
            <pc:docMk/>
            <pc:sldMk cId="120364386" sldId="353"/>
            <ac:spMk id="224" creationId="{A25B64F2-192A-950A-05B5-9BEC3E43A47E}"/>
          </ac:spMkLst>
        </pc:spChg>
        <pc:spChg chg="add mod">
          <ac:chgData name="Teruyuki Ogawa" userId="eeac5d3d08453363" providerId="LiveId" clId="{514AD4ED-B037-46B6-833F-C70B15E67CC9}" dt="2024-07-30T04:50:00.273" v="732"/>
          <ac:spMkLst>
            <pc:docMk/>
            <pc:sldMk cId="120364386" sldId="353"/>
            <ac:spMk id="226" creationId="{56454C08-9BA6-9EBA-BB27-40FF63F6A3E7}"/>
          </ac:spMkLst>
        </pc:spChg>
        <pc:spChg chg="add mod">
          <ac:chgData name="Teruyuki Ogawa" userId="eeac5d3d08453363" providerId="LiveId" clId="{514AD4ED-B037-46B6-833F-C70B15E67CC9}" dt="2024-07-30T04:50:00.273" v="732"/>
          <ac:spMkLst>
            <pc:docMk/>
            <pc:sldMk cId="120364386" sldId="353"/>
            <ac:spMk id="227" creationId="{C8341C68-365A-1750-1032-08B62CD56247}"/>
          </ac:spMkLst>
        </pc:spChg>
        <pc:spChg chg="add mod">
          <ac:chgData name="Teruyuki Ogawa" userId="eeac5d3d08453363" providerId="LiveId" clId="{514AD4ED-B037-46B6-833F-C70B15E67CC9}" dt="2024-07-30T04:50:00.273" v="732"/>
          <ac:spMkLst>
            <pc:docMk/>
            <pc:sldMk cId="120364386" sldId="353"/>
            <ac:spMk id="228" creationId="{2AD35430-7FE8-63F4-EA1F-3572C75B541B}"/>
          </ac:spMkLst>
        </pc:spChg>
        <pc:spChg chg="add mod">
          <ac:chgData name="Teruyuki Ogawa" userId="eeac5d3d08453363" providerId="LiveId" clId="{514AD4ED-B037-46B6-833F-C70B15E67CC9}" dt="2024-07-30T04:50:00.273" v="732"/>
          <ac:spMkLst>
            <pc:docMk/>
            <pc:sldMk cId="120364386" sldId="353"/>
            <ac:spMk id="229" creationId="{6EAA75DA-7AEB-D2CF-2476-6947B2B2B882}"/>
          </ac:spMkLst>
        </pc:spChg>
        <pc:spChg chg="del">
          <ac:chgData name="Teruyuki Ogawa" userId="eeac5d3d08453363" providerId="LiveId" clId="{514AD4ED-B037-46B6-833F-C70B15E67CC9}" dt="2024-07-30T04:49:54.028" v="730" actId="478"/>
          <ac:spMkLst>
            <pc:docMk/>
            <pc:sldMk cId="120364386" sldId="353"/>
            <ac:spMk id="231" creationId="{79684D19-A6FC-B4FC-5ED2-153B38849491}"/>
          </ac:spMkLst>
        </pc:spChg>
        <pc:spChg chg="del">
          <ac:chgData name="Teruyuki Ogawa" userId="eeac5d3d08453363" providerId="LiveId" clId="{514AD4ED-B037-46B6-833F-C70B15E67CC9}" dt="2024-07-30T04:49:54.028" v="730" actId="478"/>
          <ac:spMkLst>
            <pc:docMk/>
            <pc:sldMk cId="120364386" sldId="353"/>
            <ac:spMk id="233" creationId="{9A041DCD-1D8E-1A5D-D98D-E0BC564E76D7}"/>
          </ac:spMkLst>
        </pc:spChg>
        <pc:spChg chg="del">
          <ac:chgData name="Teruyuki Ogawa" userId="eeac5d3d08453363" providerId="LiveId" clId="{514AD4ED-B037-46B6-833F-C70B15E67CC9}" dt="2024-07-30T04:49:54.028" v="730" actId="478"/>
          <ac:spMkLst>
            <pc:docMk/>
            <pc:sldMk cId="120364386" sldId="353"/>
            <ac:spMk id="234" creationId="{E025E3F6-C35D-AF81-9FB2-787E9D60E105}"/>
          </ac:spMkLst>
        </pc:spChg>
        <pc:spChg chg="del">
          <ac:chgData name="Teruyuki Ogawa" userId="eeac5d3d08453363" providerId="LiveId" clId="{514AD4ED-B037-46B6-833F-C70B15E67CC9}" dt="2024-07-30T04:49:54.028" v="730" actId="478"/>
          <ac:spMkLst>
            <pc:docMk/>
            <pc:sldMk cId="120364386" sldId="353"/>
            <ac:spMk id="235" creationId="{140CF805-C4DD-D9B2-13B0-521DE9493F78}"/>
          </ac:spMkLst>
        </pc:spChg>
        <pc:spChg chg="del">
          <ac:chgData name="Teruyuki Ogawa" userId="eeac5d3d08453363" providerId="LiveId" clId="{514AD4ED-B037-46B6-833F-C70B15E67CC9}" dt="2024-07-30T04:49:54.028" v="730" actId="478"/>
          <ac:spMkLst>
            <pc:docMk/>
            <pc:sldMk cId="120364386" sldId="353"/>
            <ac:spMk id="237" creationId="{C754DD99-5CF0-55CD-BC97-C152671B3EEB}"/>
          </ac:spMkLst>
        </pc:spChg>
        <pc:spChg chg="del">
          <ac:chgData name="Teruyuki Ogawa" userId="eeac5d3d08453363" providerId="LiveId" clId="{514AD4ED-B037-46B6-833F-C70B15E67CC9}" dt="2024-07-30T04:49:54.028" v="730" actId="478"/>
          <ac:spMkLst>
            <pc:docMk/>
            <pc:sldMk cId="120364386" sldId="353"/>
            <ac:spMk id="238" creationId="{1118B143-CB82-41FD-7AED-A50DACE64754}"/>
          </ac:spMkLst>
        </pc:spChg>
        <pc:spChg chg="del">
          <ac:chgData name="Teruyuki Ogawa" userId="eeac5d3d08453363" providerId="LiveId" clId="{514AD4ED-B037-46B6-833F-C70B15E67CC9}" dt="2024-07-30T04:49:54.028" v="730" actId="478"/>
          <ac:spMkLst>
            <pc:docMk/>
            <pc:sldMk cId="120364386" sldId="353"/>
            <ac:spMk id="242" creationId="{7CCD3E8E-76CC-95BD-755A-A81C8DF7A97B}"/>
          </ac:spMkLst>
        </pc:spChg>
        <pc:spChg chg="del">
          <ac:chgData name="Teruyuki Ogawa" userId="eeac5d3d08453363" providerId="LiveId" clId="{514AD4ED-B037-46B6-833F-C70B15E67CC9}" dt="2024-07-30T04:49:54.028" v="730" actId="478"/>
          <ac:spMkLst>
            <pc:docMk/>
            <pc:sldMk cId="120364386" sldId="353"/>
            <ac:spMk id="244" creationId="{9515868C-32F9-DC26-AAE5-43F77FDA533D}"/>
          </ac:spMkLst>
        </pc:spChg>
        <pc:spChg chg="del">
          <ac:chgData name="Teruyuki Ogawa" userId="eeac5d3d08453363" providerId="LiveId" clId="{514AD4ED-B037-46B6-833F-C70B15E67CC9}" dt="2024-07-30T04:49:54.028" v="730" actId="478"/>
          <ac:spMkLst>
            <pc:docMk/>
            <pc:sldMk cId="120364386" sldId="353"/>
            <ac:spMk id="245" creationId="{53D82FB9-4FEA-0862-0DE8-DE480CCA6CC2}"/>
          </ac:spMkLst>
        </pc:spChg>
        <pc:spChg chg="del">
          <ac:chgData name="Teruyuki Ogawa" userId="eeac5d3d08453363" providerId="LiveId" clId="{514AD4ED-B037-46B6-833F-C70B15E67CC9}" dt="2024-07-30T04:49:54.028" v="730" actId="478"/>
          <ac:spMkLst>
            <pc:docMk/>
            <pc:sldMk cId="120364386" sldId="353"/>
            <ac:spMk id="246" creationId="{53FA233D-490D-7A47-56D4-96E006FD3ECA}"/>
          </ac:spMkLst>
        </pc:spChg>
        <pc:spChg chg="del">
          <ac:chgData name="Teruyuki Ogawa" userId="eeac5d3d08453363" providerId="LiveId" clId="{514AD4ED-B037-46B6-833F-C70B15E67CC9}" dt="2024-07-30T04:49:54.028" v="730" actId="478"/>
          <ac:spMkLst>
            <pc:docMk/>
            <pc:sldMk cId="120364386" sldId="353"/>
            <ac:spMk id="248" creationId="{980606B2-AF62-C2E6-CE33-D548F120A400}"/>
          </ac:spMkLst>
        </pc:spChg>
        <pc:spChg chg="del">
          <ac:chgData name="Teruyuki Ogawa" userId="eeac5d3d08453363" providerId="LiveId" clId="{514AD4ED-B037-46B6-833F-C70B15E67CC9}" dt="2024-07-30T04:49:54.028" v="730" actId="478"/>
          <ac:spMkLst>
            <pc:docMk/>
            <pc:sldMk cId="120364386" sldId="353"/>
            <ac:spMk id="249" creationId="{41786702-718D-1DA1-321C-7AC4631DBC99}"/>
          </ac:spMkLst>
        </pc:spChg>
        <pc:spChg chg="del">
          <ac:chgData name="Teruyuki Ogawa" userId="eeac5d3d08453363" providerId="LiveId" clId="{514AD4ED-B037-46B6-833F-C70B15E67CC9}" dt="2024-07-30T04:49:54.028" v="730" actId="478"/>
          <ac:spMkLst>
            <pc:docMk/>
            <pc:sldMk cId="120364386" sldId="353"/>
            <ac:spMk id="253" creationId="{36661A9E-2C9C-1441-9464-92D820ADB5BD}"/>
          </ac:spMkLst>
        </pc:spChg>
        <pc:spChg chg="del">
          <ac:chgData name="Teruyuki Ogawa" userId="eeac5d3d08453363" providerId="LiveId" clId="{514AD4ED-B037-46B6-833F-C70B15E67CC9}" dt="2024-07-30T04:49:54.028" v="730" actId="478"/>
          <ac:spMkLst>
            <pc:docMk/>
            <pc:sldMk cId="120364386" sldId="353"/>
            <ac:spMk id="254" creationId="{FE2129B5-0A27-2DFF-1EFA-E997FFD6D136}"/>
          </ac:spMkLst>
        </pc:spChg>
        <pc:spChg chg="del">
          <ac:chgData name="Teruyuki Ogawa" userId="eeac5d3d08453363" providerId="LiveId" clId="{514AD4ED-B037-46B6-833F-C70B15E67CC9}" dt="2024-07-30T04:49:54.028" v="730" actId="478"/>
          <ac:spMkLst>
            <pc:docMk/>
            <pc:sldMk cId="120364386" sldId="353"/>
            <ac:spMk id="255" creationId="{6648D134-EF80-4900-1B73-4F8561D22139}"/>
          </ac:spMkLst>
        </pc:spChg>
        <pc:spChg chg="del">
          <ac:chgData name="Teruyuki Ogawa" userId="eeac5d3d08453363" providerId="LiveId" clId="{514AD4ED-B037-46B6-833F-C70B15E67CC9}" dt="2024-07-30T04:49:54.028" v="730" actId="478"/>
          <ac:spMkLst>
            <pc:docMk/>
            <pc:sldMk cId="120364386" sldId="353"/>
            <ac:spMk id="256" creationId="{0FF5FD37-1A59-E3CF-A53B-989D76C7BB58}"/>
          </ac:spMkLst>
        </pc:spChg>
        <pc:spChg chg="del">
          <ac:chgData name="Teruyuki Ogawa" userId="eeac5d3d08453363" providerId="LiveId" clId="{514AD4ED-B037-46B6-833F-C70B15E67CC9}" dt="2024-07-30T04:49:54.028" v="730" actId="478"/>
          <ac:spMkLst>
            <pc:docMk/>
            <pc:sldMk cId="120364386" sldId="353"/>
            <ac:spMk id="258" creationId="{025C18E2-1662-8740-F38B-6D8188C64AAD}"/>
          </ac:spMkLst>
        </pc:spChg>
        <pc:spChg chg="del">
          <ac:chgData name="Teruyuki Ogawa" userId="eeac5d3d08453363" providerId="LiveId" clId="{514AD4ED-B037-46B6-833F-C70B15E67CC9}" dt="2024-07-30T04:49:54.028" v="730" actId="478"/>
          <ac:spMkLst>
            <pc:docMk/>
            <pc:sldMk cId="120364386" sldId="353"/>
            <ac:spMk id="259" creationId="{00C9B7D7-5422-AC8D-1B29-EDCBA090987A}"/>
          </ac:spMkLst>
        </pc:spChg>
        <pc:spChg chg="del">
          <ac:chgData name="Teruyuki Ogawa" userId="eeac5d3d08453363" providerId="LiveId" clId="{514AD4ED-B037-46B6-833F-C70B15E67CC9}" dt="2024-07-30T04:49:54.028" v="730" actId="478"/>
          <ac:spMkLst>
            <pc:docMk/>
            <pc:sldMk cId="120364386" sldId="353"/>
            <ac:spMk id="263" creationId="{35D08693-1995-842D-0079-8B1C0D00BC6B}"/>
          </ac:spMkLst>
        </pc:spChg>
        <pc:spChg chg="del">
          <ac:chgData name="Teruyuki Ogawa" userId="eeac5d3d08453363" providerId="LiveId" clId="{514AD4ED-B037-46B6-833F-C70B15E67CC9}" dt="2024-07-30T04:49:54.028" v="730" actId="478"/>
          <ac:spMkLst>
            <pc:docMk/>
            <pc:sldMk cId="120364386" sldId="353"/>
            <ac:spMk id="264" creationId="{76C0A4E0-9EF7-FA39-7DD3-FE0417A58F2A}"/>
          </ac:spMkLst>
        </pc:spChg>
        <pc:spChg chg="del">
          <ac:chgData name="Teruyuki Ogawa" userId="eeac5d3d08453363" providerId="LiveId" clId="{514AD4ED-B037-46B6-833F-C70B15E67CC9}" dt="2024-07-30T04:49:54.028" v="730" actId="478"/>
          <ac:spMkLst>
            <pc:docMk/>
            <pc:sldMk cId="120364386" sldId="353"/>
            <ac:spMk id="268" creationId="{E563C770-5122-C336-C626-FDE3110078B5}"/>
          </ac:spMkLst>
        </pc:spChg>
        <pc:spChg chg="del">
          <ac:chgData name="Teruyuki Ogawa" userId="eeac5d3d08453363" providerId="LiveId" clId="{514AD4ED-B037-46B6-833F-C70B15E67CC9}" dt="2024-07-30T04:49:54.028" v="730" actId="478"/>
          <ac:spMkLst>
            <pc:docMk/>
            <pc:sldMk cId="120364386" sldId="353"/>
            <ac:spMk id="271" creationId="{D155F8A1-7A65-0726-B1FC-32434FB1C485}"/>
          </ac:spMkLst>
        </pc:spChg>
        <pc:spChg chg="del">
          <ac:chgData name="Teruyuki Ogawa" userId="eeac5d3d08453363" providerId="LiveId" clId="{514AD4ED-B037-46B6-833F-C70B15E67CC9}" dt="2024-07-30T04:49:54.028" v="730" actId="478"/>
          <ac:spMkLst>
            <pc:docMk/>
            <pc:sldMk cId="120364386" sldId="353"/>
            <ac:spMk id="272" creationId="{3E029C6F-EC91-5772-D223-364D80E0695D}"/>
          </ac:spMkLst>
        </pc:spChg>
        <pc:spChg chg="del">
          <ac:chgData name="Teruyuki Ogawa" userId="eeac5d3d08453363" providerId="LiveId" clId="{514AD4ED-B037-46B6-833F-C70B15E67CC9}" dt="2024-07-30T04:49:54.028" v="730" actId="478"/>
          <ac:spMkLst>
            <pc:docMk/>
            <pc:sldMk cId="120364386" sldId="353"/>
            <ac:spMk id="274" creationId="{8F2010DA-E953-D9AE-37BE-F7ECC8635714}"/>
          </ac:spMkLst>
        </pc:spChg>
        <pc:spChg chg="del">
          <ac:chgData name="Teruyuki Ogawa" userId="eeac5d3d08453363" providerId="LiveId" clId="{514AD4ED-B037-46B6-833F-C70B15E67CC9}" dt="2024-07-30T04:49:54.028" v="730" actId="478"/>
          <ac:spMkLst>
            <pc:docMk/>
            <pc:sldMk cId="120364386" sldId="353"/>
            <ac:spMk id="276" creationId="{CE2619D0-7AAE-1236-E109-BB1C51AC0CC8}"/>
          </ac:spMkLst>
        </pc:spChg>
        <pc:spChg chg="del">
          <ac:chgData name="Teruyuki Ogawa" userId="eeac5d3d08453363" providerId="LiveId" clId="{514AD4ED-B037-46B6-833F-C70B15E67CC9}" dt="2024-07-30T04:49:54.028" v="730" actId="478"/>
          <ac:spMkLst>
            <pc:docMk/>
            <pc:sldMk cId="120364386" sldId="353"/>
            <ac:spMk id="277" creationId="{147A20E4-F9FF-950C-F587-41392EDB5FE9}"/>
          </ac:spMkLst>
        </pc:spChg>
        <pc:spChg chg="del">
          <ac:chgData name="Teruyuki Ogawa" userId="eeac5d3d08453363" providerId="LiveId" clId="{514AD4ED-B037-46B6-833F-C70B15E67CC9}" dt="2024-07-30T04:49:54.028" v="730" actId="478"/>
          <ac:spMkLst>
            <pc:docMk/>
            <pc:sldMk cId="120364386" sldId="353"/>
            <ac:spMk id="278" creationId="{B7F82BBA-0C3E-66FD-78DE-489CF19B786E}"/>
          </ac:spMkLst>
        </pc:spChg>
        <pc:spChg chg="del">
          <ac:chgData name="Teruyuki Ogawa" userId="eeac5d3d08453363" providerId="LiveId" clId="{514AD4ED-B037-46B6-833F-C70B15E67CC9}" dt="2024-07-30T04:49:54.028" v="730" actId="478"/>
          <ac:spMkLst>
            <pc:docMk/>
            <pc:sldMk cId="120364386" sldId="353"/>
            <ac:spMk id="279" creationId="{A869380F-79EF-0F26-C34E-0296ADFB328D}"/>
          </ac:spMkLst>
        </pc:spChg>
        <pc:spChg chg="del">
          <ac:chgData name="Teruyuki Ogawa" userId="eeac5d3d08453363" providerId="LiveId" clId="{514AD4ED-B037-46B6-833F-C70B15E67CC9}" dt="2024-07-30T04:49:54.028" v="730" actId="478"/>
          <ac:spMkLst>
            <pc:docMk/>
            <pc:sldMk cId="120364386" sldId="353"/>
            <ac:spMk id="280" creationId="{76F71620-B954-AA42-62D0-03F2903585FD}"/>
          </ac:spMkLst>
        </pc:spChg>
        <pc:spChg chg="del">
          <ac:chgData name="Teruyuki Ogawa" userId="eeac5d3d08453363" providerId="LiveId" clId="{514AD4ED-B037-46B6-833F-C70B15E67CC9}" dt="2024-07-30T04:49:54.028" v="730" actId="478"/>
          <ac:spMkLst>
            <pc:docMk/>
            <pc:sldMk cId="120364386" sldId="353"/>
            <ac:spMk id="281" creationId="{0566F424-C036-22F8-EC6F-C3C3893C7491}"/>
          </ac:spMkLst>
        </pc:spChg>
        <pc:spChg chg="del">
          <ac:chgData name="Teruyuki Ogawa" userId="eeac5d3d08453363" providerId="LiveId" clId="{514AD4ED-B037-46B6-833F-C70B15E67CC9}" dt="2024-07-30T04:49:54.028" v="730" actId="478"/>
          <ac:spMkLst>
            <pc:docMk/>
            <pc:sldMk cId="120364386" sldId="353"/>
            <ac:spMk id="282" creationId="{50A99A17-96DA-1192-2068-75CD7E6361C1}"/>
          </ac:spMkLst>
        </pc:spChg>
        <pc:spChg chg="del">
          <ac:chgData name="Teruyuki Ogawa" userId="eeac5d3d08453363" providerId="LiveId" clId="{514AD4ED-B037-46B6-833F-C70B15E67CC9}" dt="2024-07-30T04:49:54.028" v="730" actId="478"/>
          <ac:spMkLst>
            <pc:docMk/>
            <pc:sldMk cId="120364386" sldId="353"/>
            <ac:spMk id="283" creationId="{C0BB3340-2BE7-36DE-F9B0-1191D008A627}"/>
          </ac:spMkLst>
        </pc:spChg>
        <pc:spChg chg="del">
          <ac:chgData name="Teruyuki Ogawa" userId="eeac5d3d08453363" providerId="LiveId" clId="{514AD4ED-B037-46B6-833F-C70B15E67CC9}" dt="2024-07-30T04:49:54.028" v="730" actId="478"/>
          <ac:spMkLst>
            <pc:docMk/>
            <pc:sldMk cId="120364386" sldId="353"/>
            <ac:spMk id="284" creationId="{D78A8D68-48EF-EEAC-21A4-FA5408B10BB3}"/>
          </ac:spMkLst>
        </pc:spChg>
        <pc:spChg chg="del">
          <ac:chgData name="Teruyuki Ogawa" userId="eeac5d3d08453363" providerId="LiveId" clId="{514AD4ED-B037-46B6-833F-C70B15E67CC9}" dt="2024-07-30T04:49:54.028" v="730" actId="478"/>
          <ac:spMkLst>
            <pc:docMk/>
            <pc:sldMk cId="120364386" sldId="353"/>
            <ac:spMk id="285" creationId="{CB1CADBE-CF9D-285B-15CF-0871ACD4D0E8}"/>
          </ac:spMkLst>
        </pc:spChg>
        <pc:spChg chg="del">
          <ac:chgData name="Teruyuki Ogawa" userId="eeac5d3d08453363" providerId="LiveId" clId="{514AD4ED-B037-46B6-833F-C70B15E67CC9}" dt="2024-07-30T04:49:54.028" v="730" actId="478"/>
          <ac:spMkLst>
            <pc:docMk/>
            <pc:sldMk cId="120364386" sldId="353"/>
            <ac:spMk id="286" creationId="{56D76948-9CF1-7472-5C2F-8F2549FD5993}"/>
          </ac:spMkLst>
        </pc:spChg>
        <pc:spChg chg="del">
          <ac:chgData name="Teruyuki Ogawa" userId="eeac5d3d08453363" providerId="LiveId" clId="{514AD4ED-B037-46B6-833F-C70B15E67CC9}" dt="2024-07-30T04:49:54.028" v="730" actId="478"/>
          <ac:spMkLst>
            <pc:docMk/>
            <pc:sldMk cId="120364386" sldId="353"/>
            <ac:spMk id="287" creationId="{A1ECEA36-978E-431E-4872-969DEF00CC2F}"/>
          </ac:spMkLst>
        </pc:spChg>
        <pc:spChg chg="del">
          <ac:chgData name="Teruyuki Ogawa" userId="eeac5d3d08453363" providerId="LiveId" clId="{514AD4ED-B037-46B6-833F-C70B15E67CC9}" dt="2024-07-30T04:49:54.028" v="730" actId="478"/>
          <ac:spMkLst>
            <pc:docMk/>
            <pc:sldMk cId="120364386" sldId="353"/>
            <ac:spMk id="288" creationId="{8591F673-6DA1-9991-CDCF-FBD513A2EE84}"/>
          </ac:spMkLst>
        </pc:spChg>
        <pc:spChg chg="del">
          <ac:chgData name="Teruyuki Ogawa" userId="eeac5d3d08453363" providerId="LiveId" clId="{514AD4ED-B037-46B6-833F-C70B15E67CC9}" dt="2024-07-30T04:49:54.028" v="730" actId="478"/>
          <ac:spMkLst>
            <pc:docMk/>
            <pc:sldMk cId="120364386" sldId="353"/>
            <ac:spMk id="289" creationId="{F9EAB4A8-F17D-4E32-8994-4E5D017D09BE}"/>
          </ac:spMkLst>
        </pc:spChg>
        <pc:spChg chg="del">
          <ac:chgData name="Teruyuki Ogawa" userId="eeac5d3d08453363" providerId="LiveId" clId="{514AD4ED-B037-46B6-833F-C70B15E67CC9}" dt="2024-07-30T04:49:54.028" v="730" actId="478"/>
          <ac:spMkLst>
            <pc:docMk/>
            <pc:sldMk cId="120364386" sldId="353"/>
            <ac:spMk id="290" creationId="{465FA78D-1B97-3362-02FB-C1A90AB352E8}"/>
          </ac:spMkLst>
        </pc:spChg>
        <pc:spChg chg="del">
          <ac:chgData name="Teruyuki Ogawa" userId="eeac5d3d08453363" providerId="LiveId" clId="{514AD4ED-B037-46B6-833F-C70B15E67CC9}" dt="2024-07-30T04:49:54.028" v="730" actId="478"/>
          <ac:spMkLst>
            <pc:docMk/>
            <pc:sldMk cId="120364386" sldId="353"/>
            <ac:spMk id="291" creationId="{F94D6539-F45D-8C19-387E-5C5C320DD36B}"/>
          </ac:spMkLst>
        </pc:spChg>
        <pc:spChg chg="del">
          <ac:chgData name="Teruyuki Ogawa" userId="eeac5d3d08453363" providerId="LiveId" clId="{514AD4ED-B037-46B6-833F-C70B15E67CC9}" dt="2024-07-30T04:49:54.028" v="730" actId="478"/>
          <ac:spMkLst>
            <pc:docMk/>
            <pc:sldMk cId="120364386" sldId="353"/>
            <ac:spMk id="292" creationId="{0408D91E-9AA8-0F24-7C2B-A97177F08B57}"/>
          </ac:spMkLst>
        </pc:spChg>
        <pc:spChg chg="del">
          <ac:chgData name="Teruyuki Ogawa" userId="eeac5d3d08453363" providerId="LiveId" clId="{514AD4ED-B037-46B6-833F-C70B15E67CC9}" dt="2024-07-30T04:49:54.028" v="730" actId="478"/>
          <ac:spMkLst>
            <pc:docMk/>
            <pc:sldMk cId="120364386" sldId="353"/>
            <ac:spMk id="293" creationId="{F56B9461-AE7E-C222-6833-B3F979695F3F}"/>
          </ac:spMkLst>
        </pc:spChg>
        <pc:spChg chg="del">
          <ac:chgData name="Teruyuki Ogawa" userId="eeac5d3d08453363" providerId="LiveId" clId="{514AD4ED-B037-46B6-833F-C70B15E67CC9}" dt="2024-07-30T04:49:54.028" v="730" actId="478"/>
          <ac:spMkLst>
            <pc:docMk/>
            <pc:sldMk cId="120364386" sldId="353"/>
            <ac:spMk id="294" creationId="{DCAEF0C3-1B33-B31F-E30E-3906CA175CDB}"/>
          </ac:spMkLst>
        </pc:spChg>
        <pc:spChg chg="del">
          <ac:chgData name="Teruyuki Ogawa" userId="eeac5d3d08453363" providerId="LiveId" clId="{514AD4ED-B037-46B6-833F-C70B15E67CC9}" dt="2024-07-30T04:49:54.028" v="730" actId="478"/>
          <ac:spMkLst>
            <pc:docMk/>
            <pc:sldMk cId="120364386" sldId="353"/>
            <ac:spMk id="295" creationId="{89FAC399-B596-F696-C22F-7D0DDEC00DCB}"/>
          </ac:spMkLst>
        </pc:spChg>
        <pc:spChg chg="del">
          <ac:chgData name="Teruyuki Ogawa" userId="eeac5d3d08453363" providerId="LiveId" clId="{514AD4ED-B037-46B6-833F-C70B15E67CC9}" dt="2024-07-30T04:49:54.028" v="730" actId="478"/>
          <ac:spMkLst>
            <pc:docMk/>
            <pc:sldMk cId="120364386" sldId="353"/>
            <ac:spMk id="296" creationId="{FAFB3C6E-35F8-CF91-6CEF-5D55AADC012F}"/>
          </ac:spMkLst>
        </pc:spChg>
        <pc:spChg chg="del">
          <ac:chgData name="Teruyuki Ogawa" userId="eeac5d3d08453363" providerId="LiveId" clId="{514AD4ED-B037-46B6-833F-C70B15E67CC9}" dt="2024-07-30T04:49:54.028" v="730" actId="478"/>
          <ac:spMkLst>
            <pc:docMk/>
            <pc:sldMk cId="120364386" sldId="353"/>
            <ac:spMk id="297" creationId="{7C82880C-BFF0-2CA9-EC2D-E81AC868D58B}"/>
          </ac:spMkLst>
        </pc:spChg>
        <pc:spChg chg="del">
          <ac:chgData name="Teruyuki Ogawa" userId="eeac5d3d08453363" providerId="LiveId" clId="{514AD4ED-B037-46B6-833F-C70B15E67CC9}" dt="2024-07-30T04:49:54.028" v="730" actId="478"/>
          <ac:spMkLst>
            <pc:docMk/>
            <pc:sldMk cId="120364386" sldId="353"/>
            <ac:spMk id="298" creationId="{512B11D1-6F66-7F8F-6E58-4CA9C87E574E}"/>
          </ac:spMkLst>
        </pc:spChg>
        <pc:spChg chg="del">
          <ac:chgData name="Teruyuki Ogawa" userId="eeac5d3d08453363" providerId="LiveId" clId="{514AD4ED-B037-46B6-833F-C70B15E67CC9}" dt="2024-07-30T04:49:54.028" v="730" actId="478"/>
          <ac:spMkLst>
            <pc:docMk/>
            <pc:sldMk cId="120364386" sldId="353"/>
            <ac:spMk id="307" creationId="{E03DD96A-A4E2-AA61-B535-AD34EC5263D2}"/>
          </ac:spMkLst>
        </pc:spChg>
        <pc:spChg chg="del">
          <ac:chgData name="Teruyuki Ogawa" userId="eeac5d3d08453363" providerId="LiveId" clId="{514AD4ED-B037-46B6-833F-C70B15E67CC9}" dt="2024-07-30T04:49:54.028" v="730" actId="478"/>
          <ac:spMkLst>
            <pc:docMk/>
            <pc:sldMk cId="120364386" sldId="353"/>
            <ac:spMk id="308" creationId="{31F355C6-7379-36FC-9EB6-F1BB314B51FF}"/>
          </ac:spMkLst>
        </pc:spChg>
        <pc:spChg chg="del">
          <ac:chgData name="Teruyuki Ogawa" userId="eeac5d3d08453363" providerId="LiveId" clId="{514AD4ED-B037-46B6-833F-C70B15E67CC9}" dt="2024-07-30T04:49:54.028" v="730" actId="478"/>
          <ac:spMkLst>
            <pc:docMk/>
            <pc:sldMk cId="120364386" sldId="353"/>
            <ac:spMk id="312" creationId="{2881587A-F6F2-88FC-39F3-9A5D5B21DA5C}"/>
          </ac:spMkLst>
        </pc:spChg>
        <pc:spChg chg="del">
          <ac:chgData name="Teruyuki Ogawa" userId="eeac5d3d08453363" providerId="LiveId" clId="{514AD4ED-B037-46B6-833F-C70B15E67CC9}" dt="2024-07-30T04:49:54.028" v="730" actId="478"/>
          <ac:spMkLst>
            <pc:docMk/>
            <pc:sldMk cId="120364386" sldId="353"/>
            <ac:spMk id="313" creationId="{F4CC0373-22C9-DB2A-463E-0E07606B89B3}"/>
          </ac:spMkLst>
        </pc:spChg>
        <pc:spChg chg="del">
          <ac:chgData name="Teruyuki Ogawa" userId="eeac5d3d08453363" providerId="LiveId" clId="{514AD4ED-B037-46B6-833F-C70B15E67CC9}" dt="2024-07-30T04:49:54.028" v="730" actId="478"/>
          <ac:spMkLst>
            <pc:docMk/>
            <pc:sldMk cId="120364386" sldId="353"/>
            <ac:spMk id="314" creationId="{025E22B5-6F9D-4E62-E215-360404B00ABE}"/>
          </ac:spMkLst>
        </pc:spChg>
        <pc:spChg chg="del">
          <ac:chgData name="Teruyuki Ogawa" userId="eeac5d3d08453363" providerId="LiveId" clId="{514AD4ED-B037-46B6-833F-C70B15E67CC9}" dt="2024-07-30T04:49:54.028" v="730" actId="478"/>
          <ac:spMkLst>
            <pc:docMk/>
            <pc:sldMk cId="120364386" sldId="353"/>
            <ac:spMk id="315" creationId="{BED7899B-BBEB-C646-85D7-C7CD0D7C7D11}"/>
          </ac:spMkLst>
        </pc:spChg>
        <pc:spChg chg="del">
          <ac:chgData name="Teruyuki Ogawa" userId="eeac5d3d08453363" providerId="LiveId" clId="{514AD4ED-B037-46B6-833F-C70B15E67CC9}" dt="2024-07-30T04:49:54.028" v="730" actId="478"/>
          <ac:spMkLst>
            <pc:docMk/>
            <pc:sldMk cId="120364386" sldId="353"/>
            <ac:spMk id="319" creationId="{898B03FE-39AD-34B4-B2A7-F89102E56260}"/>
          </ac:spMkLst>
        </pc:spChg>
        <pc:spChg chg="del">
          <ac:chgData name="Teruyuki Ogawa" userId="eeac5d3d08453363" providerId="LiveId" clId="{514AD4ED-B037-46B6-833F-C70B15E67CC9}" dt="2024-07-30T04:49:54.028" v="730" actId="478"/>
          <ac:spMkLst>
            <pc:docMk/>
            <pc:sldMk cId="120364386" sldId="353"/>
            <ac:spMk id="320" creationId="{9AA0B2B1-C50E-BB9A-3E53-BE95DCABADCE}"/>
          </ac:spMkLst>
        </pc:spChg>
        <pc:spChg chg="del">
          <ac:chgData name="Teruyuki Ogawa" userId="eeac5d3d08453363" providerId="LiveId" clId="{514AD4ED-B037-46B6-833F-C70B15E67CC9}" dt="2024-07-30T04:49:54.028" v="730" actId="478"/>
          <ac:spMkLst>
            <pc:docMk/>
            <pc:sldMk cId="120364386" sldId="353"/>
            <ac:spMk id="324" creationId="{CBCA1CB3-2B27-F276-1F0A-EDD1242720B1}"/>
          </ac:spMkLst>
        </pc:spChg>
        <pc:spChg chg="add mod">
          <ac:chgData name="Teruyuki Ogawa" userId="eeac5d3d08453363" providerId="LiveId" clId="{514AD4ED-B037-46B6-833F-C70B15E67CC9}" dt="2024-07-30T04:50:00.273" v="732"/>
          <ac:spMkLst>
            <pc:docMk/>
            <pc:sldMk cId="120364386" sldId="353"/>
            <ac:spMk id="326" creationId="{CC353D9A-1670-2B75-DF1A-2D025DAD6847}"/>
          </ac:spMkLst>
        </pc:spChg>
        <pc:spChg chg="add mod">
          <ac:chgData name="Teruyuki Ogawa" userId="eeac5d3d08453363" providerId="LiveId" clId="{514AD4ED-B037-46B6-833F-C70B15E67CC9}" dt="2024-07-30T04:50:00.273" v="732"/>
          <ac:spMkLst>
            <pc:docMk/>
            <pc:sldMk cId="120364386" sldId="353"/>
            <ac:spMk id="327" creationId="{32819D37-FA6D-8CB6-6600-DF21AE584F2D}"/>
          </ac:spMkLst>
        </pc:spChg>
        <pc:spChg chg="add mod">
          <ac:chgData name="Teruyuki Ogawa" userId="eeac5d3d08453363" providerId="LiveId" clId="{514AD4ED-B037-46B6-833F-C70B15E67CC9}" dt="2024-07-30T04:50:00.273" v="732"/>
          <ac:spMkLst>
            <pc:docMk/>
            <pc:sldMk cId="120364386" sldId="353"/>
            <ac:spMk id="328" creationId="{84056690-13BC-77FD-4726-AC9582F07222}"/>
          </ac:spMkLst>
        </pc:spChg>
        <pc:spChg chg="add mod">
          <ac:chgData name="Teruyuki Ogawa" userId="eeac5d3d08453363" providerId="LiveId" clId="{514AD4ED-B037-46B6-833F-C70B15E67CC9}" dt="2024-07-30T04:50:00.273" v="732"/>
          <ac:spMkLst>
            <pc:docMk/>
            <pc:sldMk cId="120364386" sldId="353"/>
            <ac:spMk id="329" creationId="{2E1DB297-5F5E-A5FF-1F46-405D46D0D9CA}"/>
          </ac:spMkLst>
        </pc:spChg>
        <pc:spChg chg="del">
          <ac:chgData name="Teruyuki Ogawa" userId="eeac5d3d08453363" providerId="LiveId" clId="{514AD4ED-B037-46B6-833F-C70B15E67CC9}" dt="2024-07-30T04:49:54.028" v="730" actId="478"/>
          <ac:spMkLst>
            <pc:docMk/>
            <pc:sldMk cId="120364386" sldId="353"/>
            <ac:spMk id="330" creationId="{C86E3892-6285-2ADF-47AF-ABEFDE14D30F}"/>
          </ac:spMkLst>
        </pc:spChg>
        <pc:spChg chg="del">
          <ac:chgData name="Teruyuki Ogawa" userId="eeac5d3d08453363" providerId="LiveId" clId="{514AD4ED-B037-46B6-833F-C70B15E67CC9}" dt="2024-07-30T04:49:54.028" v="730" actId="478"/>
          <ac:spMkLst>
            <pc:docMk/>
            <pc:sldMk cId="120364386" sldId="353"/>
            <ac:spMk id="331" creationId="{B5BB4825-6B41-EBBC-EEAB-328BC2F4968B}"/>
          </ac:spMkLst>
        </pc:spChg>
        <pc:spChg chg="del">
          <ac:chgData name="Teruyuki Ogawa" userId="eeac5d3d08453363" providerId="LiveId" clId="{514AD4ED-B037-46B6-833F-C70B15E67CC9}" dt="2024-07-30T04:49:54.028" v="730" actId="478"/>
          <ac:spMkLst>
            <pc:docMk/>
            <pc:sldMk cId="120364386" sldId="353"/>
            <ac:spMk id="332" creationId="{AA695A8C-D3C5-F5C4-4749-DE61B885F2EE}"/>
          </ac:spMkLst>
        </pc:spChg>
        <pc:spChg chg="add mod">
          <ac:chgData name="Teruyuki Ogawa" userId="eeac5d3d08453363" providerId="LiveId" clId="{514AD4ED-B037-46B6-833F-C70B15E67CC9}" dt="2024-07-30T04:50:00.273" v="732"/>
          <ac:spMkLst>
            <pc:docMk/>
            <pc:sldMk cId="120364386" sldId="353"/>
            <ac:spMk id="333" creationId="{6FFEA4A8-C3B3-3C6B-7624-0CC537BC693E}"/>
          </ac:spMkLst>
        </pc:spChg>
        <pc:spChg chg="add mod">
          <ac:chgData name="Teruyuki Ogawa" userId="eeac5d3d08453363" providerId="LiveId" clId="{514AD4ED-B037-46B6-833F-C70B15E67CC9}" dt="2024-07-30T04:50:00.273" v="732"/>
          <ac:spMkLst>
            <pc:docMk/>
            <pc:sldMk cId="120364386" sldId="353"/>
            <ac:spMk id="334" creationId="{AF1A1F50-0665-AE99-ADBE-2C5B76F33094}"/>
          </ac:spMkLst>
        </pc:spChg>
        <pc:spChg chg="add mod">
          <ac:chgData name="Teruyuki Ogawa" userId="eeac5d3d08453363" providerId="LiveId" clId="{514AD4ED-B037-46B6-833F-C70B15E67CC9}" dt="2024-07-30T04:50:00.273" v="732"/>
          <ac:spMkLst>
            <pc:docMk/>
            <pc:sldMk cId="120364386" sldId="353"/>
            <ac:spMk id="337" creationId="{0C137D93-B768-EF11-F980-FE89558347E0}"/>
          </ac:spMkLst>
        </pc:spChg>
        <pc:spChg chg="add mod">
          <ac:chgData name="Teruyuki Ogawa" userId="eeac5d3d08453363" providerId="LiveId" clId="{514AD4ED-B037-46B6-833F-C70B15E67CC9}" dt="2024-07-30T04:50:00.273" v="732"/>
          <ac:spMkLst>
            <pc:docMk/>
            <pc:sldMk cId="120364386" sldId="353"/>
            <ac:spMk id="338" creationId="{895268B6-93D8-B9B9-D11A-455DE52FA088}"/>
          </ac:spMkLst>
        </pc:spChg>
        <pc:spChg chg="add mod">
          <ac:chgData name="Teruyuki Ogawa" userId="eeac5d3d08453363" providerId="LiveId" clId="{514AD4ED-B037-46B6-833F-C70B15E67CC9}" dt="2024-07-30T04:50:00.273" v="732"/>
          <ac:spMkLst>
            <pc:docMk/>
            <pc:sldMk cId="120364386" sldId="353"/>
            <ac:spMk id="339" creationId="{4C45D61E-13E6-EFA9-B92C-E843D1909256}"/>
          </ac:spMkLst>
        </pc:spChg>
        <pc:spChg chg="add mod">
          <ac:chgData name="Teruyuki Ogawa" userId="eeac5d3d08453363" providerId="LiveId" clId="{514AD4ED-B037-46B6-833F-C70B15E67CC9}" dt="2024-07-30T04:50:00.273" v="732"/>
          <ac:spMkLst>
            <pc:docMk/>
            <pc:sldMk cId="120364386" sldId="353"/>
            <ac:spMk id="340" creationId="{25979E16-B3EB-05E7-09D8-49B50A8381BF}"/>
          </ac:spMkLst>
        </pc:spChg>
        <pc:spChg chg="add mod">
          <ac:chgData name="Teruyuki Ogawa" userId="eeac5d3d08453363" providerId="LiveId" clId="{514AD4ED-B037-46B6-833F-C70B15E67CC9}" dt="2024-07-30T04:50:00.273" v="732"/>
          <ac:spMkLst>
            <pc:docMk/>
            <pc:sldMk cId="120364386" sldId="353"/>
            <ac:spMk id="342" creationId="{44E75C34-4E1E-8FC3-D513-B299D77020C5}"/>
          </ac:spMkLst>
        </pc:spChg>
        <pc:spChg chg="add mod">
          <ac:chgData name="Teruyuki Ogawa" userId="eeac5d3d08453363" providerId="LiveId" clId="{514AD4ED-B037-46B6-833F-C70B15E67CC9}" dt="2024-07-30T04:50:00.273" v="732"/>
          <ac:spMkLst>
            <pc:docMk/>
            <pc:sldMk cId="120364386" sldId="353"/>
            <ac:spMk id="344" creationId="{81293EDF-21A1-B32A-A7AD-CAEAF39B507D}"/>
          </ac:spMkLst>
        </pc:spChg>
        <pc:spChg chg="add mod">
          <ac:chgData name="Teruyuki Ogawa" userId="eeac5d3d08453363" providerId="LiveId" clId="{514AD4ED-B037-46B6-833F-C70B15E67CC9}" dt="2024-07-30T04:50:00.273" v="732"/>
          <ac:spMkLst>
            <pc:docMk/>
            <pc:sldMk cId="120364386" sldId="353"/>
            <ac:spMk id="345" creationId="{5A8CBAB5-4074-C60F-4679-94147A2BA69C}"/>
          </ac:spMkLst>
        </pc:spChg>
        <pc:spChg chg="add mod">
          <ac:chgData name="Teruyuki Ogawa" userId="eeac5d3d08453363" providerId="LiveId" clId="{514AD4ED-B037-46B6-833F-C70B15E67CC9}" dt="2024-07-30T04:50:00.273" v="732"/>
          <ac:spMkLst>
            <pc:docMk/>
            <pc:sldMk cId="120364386" sldId="353"/>
            <ac:spMk id="346" creationId="{8FD6ADEE-1C48-C927-4DCE-9923DBF26789}"/>
          </ac:spMkLst>
        </pc:spChg>
        <pc:spChg chg="add mod">
          <ac:chgData name="Teruyuki Ogawa" userId="eeac5d3d08453363" providerId="LiveId" clId="{514AD4ED-B037-46B6-833F-C70B15E67CC9}" dt="2024-07-30T04:50:00.273" v="732"/>
          <ac:spMkLst>
            <pc:docMk/>
            <pc:sldMk cId="120364386" sldId="353"/>
            <ac:spMk id="347" creationId="{8A33DD77-DFBF-E071-8BBF-19E24723317E}"/>
          </ac:spMkLst>
        </pc:spChg>
        <pc:spChg chg="add mod">
          <ac:chgData name="Teruyuki Ogawa" userId="eeac5d3d08453363" providerId="LiveId" clId="{514AD4ED-B037-46B6-833F-C70B15E67CC9}" dt="2024-07-30T04:50:00.273" v="732"/>
          <ac:spMkLst>
            <pc:docMk/>
            <pc:sldMk cId="120364386" sldId="353"/>
            <ac:spMk id="348" creationId="{D10E477A-894A-8B24-EEE0-05AF4666F363}"/>
          </ac:spMkLst>
        </pc:spChg>
        <pc:spChg chg="add mod">
          <ac:chgData name="Teruyuki Ogawa" userId="eeac5d3d08453363" providerId="LiveId" clId="{514AD4ED-B037-46B6-833F-C70B15E67CC9}" dt="2024-07-30T04:50:00.273" v="732"/>
          <ac:spMkLst>
            <pc:docMk/>
            <pc:sldMk cId="120364386" sldId="353"/>
            <ac:spMk id="349" creationId="{DC758BFE-4BFC-1E59-9CE5-DBFFA6835A45}"/>
          </ac:spMkLst>
        </pc:spChg>
        <pc:spChg chg="add mod">
          <ac:chgData name="Teruyuki Ogawa" userId="eeac5d3d08453363" providerId="LiveId" clId="{514AD4ED-B037-46B6-833F-C70B15E67CC9}" dt="2024-07-30T04:50:00.273" v="732"/>
          <ac:spMkLst>
            <pc:docMk/>
            <pc:sldMk cId="120364386" sldId="353"/>
            <ac:spMk id="351" creationId="{4503EAD1-C627-F1C4-515A-3A04F2ECCF27}"/>
          </ac:spMkLst>
        </pc:spChg>
        <pc:spChg chg="add mod">
          <ac:chgData name="Teruyuki Ogawa" userId="eeac5d3d08453363" providerId="LiveId" clId="{514AD4ED-B037-46B6-833F-C70B15E67CC9}" dt="2024-07-30T04:50:00.273" v="732"/>
          <ac:spMkLst>
            <pc:docMk/>
            <pc:sldMk cId="120364386" sldId="353"/>
            <ac:spMk id="352" creationId="{6B75EF54-7A45-9D89-D598-570B4F669FC7}"/>
          </ac:spMkLst>
        </pc:spChg>
        <pc:spChg chg="add mod">
          <ac:chgData name="Teruyuki Ogawa" userId="eeac5d3d08453363" providerId="LiveId" clId="{514AD4ED-B037-46B6-833F-C70B15E67CC9}" dt="2024-07-30T04:50:00.273" v="732"/>
          <ac:spMkLst>
            <pc:docMk/>
            <pc:sldMk cId="120364386" sldId="353"/>
            <ac:spMk id="353" creationId="{01BD0873-BDDE-0B5E-337F-D67CF0C00682}"/>
          </ac:spMkLst>
        </pc:spChg>
        <pc:spChg chg="add mod">
          <ac:chgData name="Teruyuki Ogawa" userId="eeac5d3d08453363" providerId="LiveId" clId="{514AD4ED-B037-46B6-833F-C70B15E67CC9}" dt="2024-07-30T04:50:00.273" v="732"/>
          <ac:spMkLst>
            <pc:docMk/>
            <pc:sldMk cId="120364386" sldId="353"/>
            <ac:spMk id="354" creationId="{BEC6CB33-2345-5D65-89A1-727C63BF551D}"/>
          </ac:spMkLst>
        </pc:spChg>
        <pc:spChg chg="add mod">
          <ac:chgData name="Teruyuki Ogawa" userId="eeac5d3d08453363" providerId="LiveId" clId="{514AD4ED-B037-46B6-833F-C70B15E67CC9}" dt="2024-07-30T04:50:00.273" v="732"/>
          <ac:spMkLst>
            <pc:docMk/>
            <pc:sldMk cId="120364386" sldId="353"/>
            <ac:spMk id="356" creationId="{CFE3EA44-8E8D-271D-952F-086CE738583E}"/>
          </ac:spMkLst>
        </pc:spChg>
        <pc:spChg chg="add mod">
          <ac:chgData name="Teruyuki Ogawa" userId="eeac5d3d08453363" providerId="LiveId" clId="{514AD4ED-B037-46B6-833F-C70B15E67CC9}" dt="2024-07-30T04:50:00.273" v="732"/>
          <ac:spMkLst>
            <pc:docMk/>
            <pc:sldMk cId="120364386" sldId="353"/>
            <ac:spMk id="358" creationId="{B1DBA383-B5D6-6366-7B36-FFE4735E0A7D}"/>
          </ac:spMkLst>
        </pc:spChg>
        <pc:spChg chg="add mod">
          <ac:chgData name="Teruyuki Ogawa" userId="eeac5d3d08453363" providerId="LiveId" clId="{514AD4ED-B037-46B6-833F-C70B15E67CC9}" dt="2024-07-30T04:50:00.273" v="732"/>
          <ac:spMkLst>
            <pc:docMk/>
            <pc:sldMk cId="120364386" sldId="353"/>
            <ac:spMk id="359" creationId="{91830787-3500-7016-6B6B-F5BF96868BA9}"/>
          </ac:spMkLst>
        </pc:spChg>
        <pc:spChg chg="add mod">
          <ac:chgData name="Teruyuki Ogawa" userId="eeac5d3d08453363" providerId="LiveId" clId="{514AD4ED-B037-46B6-833F-C70B15E67CC9}" dt="2024-07-30T04:50:00.273" v="732"/>
          <ac:spMkLst>
            <pc:docMk/>
            <pc:sldMk cId="120364386" sldId="353"/>
            <ac:spMk id="360" creationId="{6E6EC87B-8811-38D5-9D7D-94F1F23F28EA}"/>
          </ac:spMkLst>
        </pc:spChg>
        <pc:spChg chg="add mod">
          <ac:chgData name="Teruyuki Ogawa" userId="eeac5d3d08453363" providerId="LiveId" clId="{514AD4ED-B037-46B6-833F-C70B15E67CC9}" dt="2024-07-30T04:50:00.273" v="732"/>
          <ac:spMkLst>
            <pc:docMk/>
            <pc:sldMk cId="120364386" sldId="353"/>
            <ac:spMk id="361" creationId="{2F93E6EC-C83C-CA24-F9BE-3ECAB86F199A}"/>
          </ac:spMkLst>
        </pc:spChg>
        <pc:spChg chg="add mod">
          <ac:chgData name="Teruyuki Ogawa" userId="eeac5d3d08453363" providerId="LiveId" clId="{514AD4ED-B037-46B6-833F-C70B15E67CC9}" dt="2024-07-30T04:50:00.273" v="732"/>
          <ac:spMkLst>
            <pc:docMk/>
            <pc:sldMk cId="120364386" sldId="353"/>
            <ac:spMk id="362" creationId="{0A060150-4F56-6F2C-3590-6EFCFD309726}"/>
          </ac:spMkLst>
        </pc:spChg>
        <pc:spChg chg="add mod">
          <ac:chgData name="Teruyuki Ogawa" userId="eeac5d3d08453363" providerId="LiveId" clId="{514AD4ED-B037-46B6-833F-C70B15E67CC9}" dt="2024-07-30T04:50:00.273" v="732"/>
          <ac:spMkLst>
            <pc:docMk/>
            <pc:sldMk cId="120364386" sldId="353"/>
            <ac:spMk id="363" creationId="{F902A558-2C8B-D4D8-BB6F-70E7653ACB78}"/>
          </ac:spMkLst>
        </pc:spChg>
        <pc:spChg chg="add mod">
          <ac:chgData name="Teruyuki Ogawa" userId="eeac5d3d08453363" providerId="LiveId" clId="{514AD4ED-B037-46B6-833F-C70B15E67CC9}" dt="2024-07-30T04:50:00.273" v="732"/>
          <ac:spMkLst>
            <pc:docMk/>
            <pc:sldMk cId="120364386" sldId="353"/>
            <ac:spMk id="364" creationId="{F81D00FD-F78D-526E-64EB-E4BC6E4E4B8B}"/>
          </ac:spMkLst>
        </pc:spChg>
        <pc:spChg chg="add del mod">
          <ac:chgData name="Teruyuki Ogawa" userId="eeac5d3d08453363" providerId="LiveId" clId="{514AD4ED-B037-46B6-833F-C70B15E67CC9}" dt="2024-07-30T04:50:03.165" v="733" actId="478"/>
          <ac:spMkLst>
            <pc:docMk/>
            <pc:sldMk cId="120364386" sldId="353"/>
            <ac:spMk id="365" creationId="{2FE01453-7346-6180-D20F-545669071FF4}"/>
          </ac:spMkLst>
        </pc:spChg>
        <pc:spChg chg="add del mod">
          <ac:chgData name="Teruyuki Ogawa" userId="eeac5d3d08453363" providerId="LiveId" clId="{514AD4ED-B037-46B6-833F-C70B15E67CC9}" dt="2024-07-30T04:50:03.165" v="733" actId="478"/>
          <ac:spMkLst>
            <pc:docMk/>
            <pc:sldMk cId="120364386" sldId="353"/>
            <ac:spMk id="366" creationId="{2518EA93-3795-1C7F-5FB6-F4FF57576CA0}"/>
          </ac:spMkLst>
        </pc:spChg>
        <pc:spChg chg="add del mod">
          <ac:chgData name="Teruyuki Ogawa" userId="eeac5d3d08453363" providerId="LiveId" clId="{514AD4ED-B037-46B6-833F-C70B15E67CC9}" dt="2024-07-30T04:50:03.165" v="733" actId="478"/>
          <ac:spMkLst>
            <pc:docMk/>
            <pc:sldMk cId="120364386" sldId="353"/>
            <ac:spMk id="369" creationId="{2D45F61B-EEEB-EB7F-CB75-B00C96DE0C1D}"/>
          </ac:spMkLst>
        </pc:spChg>
        <pc:spChg chg="add del mod">
          <ac:chgData name="Teruyuki Ogawa" userId="eeac5d3d08453363" providerId="LiveId" clId="{514AD4ED-B037-46B6-833F-C70B15E67CC9}" dt="2024-07-30T04:50:03.165" v="733" actId="478"/>
          <ac:spMkLst>
            <pc:docMk/>
            <pc:sldMk cId="120364386" sldId="353"/>
            <ac:spMk id="370" creationId="{33C7F666-3224-D24E-9E92-C322CFFD2486}"/>
          </ac:spMkLst>
        </pc:spChg>
        <pc:spChg chg="add del mod">
          <ac:chgData name="Teruyuki Ogawa" userId="eeac5d3d08453363" providerId="LiveId" clId="{514AD4ED-B037-46B6-833F-C70B15E67CC9}" dt="2024-07-30T04:50:03.165" v="733" actId="478"/>
          <ac:spMkLst>
            <pc:docMk/>
            <pc:sldMk cId="120364386" sldId="353"/>
            <ac:spMk id="371" creationId="{D938C19B-CCC0-E3BF-67B2-A63BEC5CBA9B}"/>
          </ac:spMkLst>
        </pc:spChg>
        <pc:spChg chg="add del mod">
          <ac:chgData name="Teruyuki Ogawa" userId="eeac5d3d08453363" providerId="LiveId" clId="{514AD4ED-B037-46B6-833F-C70B15E67CC9}" dt="2024-07-30T04:50:03.165" v="733" actId="478"/>
          <ac:spMkLst>
            <pc:docMk/>
            <pc:sldMk cId="120364386" sldId="353"/>
            <ac:spMk id="372" creationId="{1E1C4ADA-D09D-3744-01B4-8E6079712E6F}"/>
          </ac:spMkLst>
        </pc:spChg>
        <pc:spChg chg="add del mod">
          <ac:chgData name="Teruyuki Ogawa" userId="eeac5d3d08453363" providerId="LiveId" clId="{514AD4ED-B037-46B6-833F-C70B15E67CC9}" dt="2024-07-30T04:50:03.165" v="733" actId="478"/>
          <ac:spMkLst>
            <pc:docMk/>
            <pc:sldMk cId="120364386" sldId="353"/>
            <ac:spMk id="373" creationId="{A40C4814-73F5-BA10-19FE-16D86D5AB416}"/>
          </ac:spMkLst>
        </pc:spChg>
        <pc:spChg chg="add del mod">
          <ac:chgData name="Teruyuki Ogawa" userId="eeac5d3d08453363" providerId="LiveId" clId="{514AD4ED-B037-46B6-833F-C70B15E67CC9}" dt="2024-07-30T04:50:03.165" v="733" actId="478"/>
          <ac:spMkLst>
            <pc:docMk/>
            <pc:sldMk cId="120364386" sldId="353"/>
            <ac:spMk id="374" creationId="{9BB40AE0-F629-6C3B-7BAA-D274B9A9FA5F}"/>
          </ac:spMkLst>
        </pc:spChg>
        <pc:spChg chg="add mod">
          <ac:chgData name="Teruyuki Ogawa" userId="eeac5d3d08453363" providerId="LiveId" clId="{514AD4ED-B037-46B6-833F-C70B15E67CC9}" dt="2024-07-30T04:50:00.273" v="732"/>
          <ac:spMkLst>
            <pc:docMk/>
            <pc:sldMk cId="120364386" sldId="353"/>
            <ac:spMk id="375" creationId="{6499D2CD-65EF-3A0C-1612-27836D20C369}"/>
          </ac:spMkLst>
        </pc:spChg>
        <pc:spChg chg="add mod">
          <ac:chgData name="Teruyuki Ogawa" userId="eeac5d3d08453363" providerId="LiveId" clId="{514AD4ED-B037-46B6-833F-C70B15E67CC9}" dt="2024-07-30T04:50:00.273" v="732"/>
          <ac:spMkLst>
            <pc:docMk/>
            <pc:sldMk cId="120364386" sldId="353"/>
            <ac:spMk id="377" creationId="{C5BA8600-538A-2AAB-8498-D81FBDF68BF2}"/>
          </ac:spMkLst>
        </pc:spChg>
        <pc:spChg chg="add mod">
          <ac:chgData name="Teruyuki Ogawa" userId="eeac5d3d08453363" providerId="LiveId" clId="{514AD4ED-B037-46B6-833F-C70B15E67CC9}" dt="2024-07-30T04:50:00.273" v="732"/>
          <ac:spMkLst>
            <pc:docMk/>
            <pc:sldMk cId="120364386" sldId="353"/>
            <ac:spMk id="378" creationId="{DB2DDC3F-B997-1FAB-3E18-FDC1A2214AFA}"/>
          </ac:spMkLst>
        </pc:spChg>
        <pc:spChg chg="add mod">
          <ac:chgData name="Teruyuki Ogawa" userId="eeac5d3d08453363" providerId="LiveId" clId="{514AD4ED-B037-46B6-833F-C70B15E67CC9}" dt="2024-07-30T04:50:00.273" v="732"/>
          <ac:spMkLst>
            <pc:docMk/>
            <pc:sldMk cId="120364386" sldId="353"/>
            <ac:spMk id="379" creationId="{64E37A83-BEFF-ED2C-98C9-8F97E6D49B99}"/>
          </ac:spMkLst>
        </pc:spChg>
        <pc:spChg chg="add mod">
          <ac:chgData name="Teruyuki Ogawa" userId="eeac5d3d08453363" providerId="LiveId" clId="{514AD4ED-B037-46B6-833F-C70B15E67CC9}" dt="2024-07-30T04:50:00.273" v="732"/>
          <ac:spMkLst>
            <pc:docMk/>
            <pc:sldMk cId="120364386" sldId="353"/>
            <ac:spMk id="381" creationId="{A819F90C-E5F0-B2E9-B6B4-291D1E112893}"/>
          </ac:spMkLst>
        </pc:spChg>
        <pc:spChg chg="add mod">
          <ac:chgData name="Teruyuki Ogawa" userId="eeac5d3d08453363" providerId="LiveId" clId="{514AD4ED-B037-46B6-833F-C70B15E67CC9}" dt="2024-07-30T04:50:00.273" v="732"/>
          <ac:spMkLst>
            <pc:docMk/>
            <pc:sldMk cId="120364386" sldId="353"/>
            <ac:spMk id="382" creationId="{03090A91-98ED-BCC0-35D9-24FA826D10A4}"/>
          </ac:spMkLst>
        </pc:spChg>
        <pc:spChg chg="mod">
          <ac:chgData name="Teruyuki Ogawa" userId="eeac5d3d08453363" providerId="LiveId" clId="{514AD4ED-B037-46B6-833F-C70B15E67CC9}" dt="2024-07-30T04:50:00.273" v="732"/>
          <ac:spMkLst>
            <pc:docMk/>
            <pc:sldMk cId="120364386" sldId="353"/>
            <ac:spMk id="384" creationId="{0C56C214-0F93-F774-0EB6-D268BB9C404E}"/>
          </ac:spMkLst>
        </pc:spChg>
        <pc:spChg chg="add mod">
          <ac:chgData name="Teruyuki Ogawa" userId="eeac5d3d08453363" providerId="LiveId" clId="{514AD4ED-B037-46B6-833F-C70B15E67CC9}" dt="2024-07-30T04:50:00.273" v="732"/>
          <ac:spMkLst>
            <pc:docMk/>
            <pc:sldMk cId="120364386" sldId="353"/>
            <ac:spMk id="386" creationId="{61D99411-7DEF-0A11-AA44-0BD7804ECE34}"/>
          </ac:spMkLst>
        </pc:spChg>
        <pc:spChg chg="add mod">
          <ac:chgData name="Teruyuki Ogawa" userId="eeac5d3d08453363" providerId="LiveId" clId="{514AD4ED-B037-46B6-833F-C70B15E67CC9}" dt="2024-07-30T04:50:00.273" v="732"/>
          <ac:spMkLst>
            <pc:docMk/>
            <pc:sldMk cId="120364386" sldId="353"/>
            <ac:spMk id="388" creationId="{2733577C-7C9D-9989-D3CC-E96DCC2ED5A7}"/>
          </ac:spMkLst>
        </pc:spChg>
        <pc:spChg chg="add mod">
          <ac:chgData name="Teruyuki Ogawa" userId="eeac5d3d08453363" providerId="LiveId" clId="{514AD4ED-B037-46B6-833F-C70B15E67CC9}" dt="2024-07-30T04:50:00.273" v="732"/>
          <ac:spMkLst>
            <pc:docMk/>
            <pc:sldMk cId="120364386" sldId="353"/>
            <ac:spMk id="389" creationId="{6A2FF689-3238-B39C-790B-302EE64CAD0C}"/>
          </ac:spMkLst>
        </pc:spChg>
        <pc:spChg chg="add mod">
          <ac:chgData name="Teruyuki Ogawa" userId="eeac5d3d08453363" providerId="LiveId" clId="{514AD4ED-B037-46B6-833F-C70B15E67CC9}" dt="2024-07-30T04:50:00.273" v="732"/>
          <ac:spMkLst>
            <pc:docMk/>
            <pc:sldMk cId="120364386" sldId="353"/>
            <ac:spMk id="390" creationId="{B87C70BF-9B37-0C2C-9F49-4CD8025E78E2}"/>
          </ac:spMkLst>
        </pc:spChg>
        <pc:spChg chg="add mod">
          <ac:chgData name="Teruyuki Ogawa" userId="eeac5d3d08453363" providerId="LiveId" clId="{514AD4ED-B037-46B6-833F-C70B15E67CC9}" dt="2024-07-30T04:50:00.273" v="732"/>
          <ac:spMkLst>
            <pc:docMk/>
            <pc:sldMk cId="120364386" sldId="353"/>
            <ac:spMk id="392" creationId="{DC70CF0F-27C0-5AF6-9C22-E2EAC7B916DA}"/>
          </ac:spMkLst>
        </pc:spChg>
        <pc:spChg chg="add mod">
          <ac:chgData name="Teruyuki Ogawa" userId="eeac5d3d08453363" providerId="LiveId" clId="{514AD4ED-B037-46B6-833F-C70B15E67CC9}" dt="2024-07-30T04:50:00.273" v="732"/>
          <ac:spMkLst>
            <pc:docMk/>
            <pc:sldMk cId="120364386" sldId="353"/>
            <ac:spMk id="393" creationId="{9BB6BC7F-E2B4-8D09-B522-42FFF9F624EA}"/>
          </ac:spMkLst>
        </pc:spChg>
        <pc:spChg chg="mod">
          <ac:chgData name="Teruyuki Ogawa" userId="eeac5d3d08453363" providerId="LiveId" clId="{514AD4ED-B037-46B6-833F-C70B15E67CC9}" dt="2024-07-30T04:50:00.273" v="732"/>
          <ac:spMkLst>
            <pc:docMk/>
            <pc:sldMk cId="120364386" sldId="353"/>
            <ac:spMk id="395" creationId="{1CD78EF1-9F0A-9BE8-031B-0ACB6626EF1F}"/>
          </ac:spMkLst>
        </pc:spChg>
        <pc:spChg chg="add mod">
          <ac:chgData name="Teruyuki Ogawa" userId="eeac5d3d08453363" providerId="LiveId" clId="{514AD4ED-B037-46B6-833F-C70B15E67CC9}" dt="2024-07-30T04:50:00.273" v="732"/>
          <ac:spMkLst>
            <pc:docMk/>
            <pc:sldMk cId="120364386" sldId="353"/>
            <ac:spMk id="397" creationId="{BA311741-75FE-3E8C-8059-519C71E6F7B7}"/>
          </ac:spMkLst>
        </pc:spChg>
        <pc:spChg chg="add mod">
          <ac:chgData name="Teruyuki Ogawa" userId="eeac5d3d08453363" providerId="LiveId" clId="{514AD4ED-B037-46B6-833F-C70B15E67CC9}" dt="2024-07-30T04:50:00.273" v="732"/>
          <ac:spMkLst>
            <pc:docMk/>
            <pc:sldMk cId="120364386" sldId="353"/>
            <ac:spMk id="398" creationId="{544ACC91-6354-879F-3D72-AC9D577AB304}"/>
          </ac:spMkLst>
        </pc:spChg>
        <pc:spChg chg="add mod">
          <ac:chgData name="Teruyuki Ogawa" userId="eeac5d3d08453363" providerId="LiveId" clId="{514AD4ED-B037-46B6-833F-C70B15E67CC9}" dt="2024-07-30T04:50:00.273" v="732"/>
          <ac:spMkLst>
            <pc:docMk/>
            <pc:sldMk cId="120364386" sldId="353"/>
            <ac:spMk id="399" creationId="{7B7A7299-F26A-89D8-29F9-716A323403C6}"/>
          </ac:spMkLst>
        </pc:spChg>
        <pc:spChg chg="add mod">
          <ac:chgData name="Teruyuki Ogawa" userId="eeac5d3d08453363" providerId="LiveId" clId="{514AD4ED-B037-46B6-833F-C70B15E67CC9}" dt="2024-07-30T04:50:00.273" v="732"/>
          <ac:spMkLst>
            <pc:docMk/>
            <pc:sldMk cId="120364386" sldId="353"/>
            <ac:spMk id="400" creationId="{983445CE-1E4C-4F8F-64C7-F0236DE91F66}"/>
          </ac:spMkLst>
        </pc:spChg>
        <pc:spChg chg="add mod">
          <ac:chgData name="Teruyuki Ogawa" userId="eeac5d3d08453363" providerId="LiveId" clId="{514AD4ED-B037-46B6-833F-C70B15E67CC9}" dt="2024-07-30T04:50:00.273" v="732"/>
          <ac:spMkLst>
            <pc:docMk/>
            <pc:sldMk cId="120364386" sldId="353"/>
            <ac:spMk id="402" creationId="{2E8996BC-5971-9EA7-BECF-1D1E356965D8}"/>
          </ac:spMkLst>
        </pc:spChg>
        <pc:spChg chg="add mod">
          <ac:chgData name="Teruyuki Ogawa" userId="eeac5d3d08453363" providerId="LiveId" clId="{514AD4ED-B037-46B6-833F-C70B15E67CC9}" dt="2024-07-30T04:50:00.273" v="732"/>
          <ac:spMkLst>
            <pc:docMk/>
            <pc:sldMk cId="120364386" sldId="353"/>
            <ac:spMk id="403" creationId="{1AB2280D-8C71-489D-CD5F-52202F5F4307}"/>
          </ac:spMkLst>
        </pc:spChg>
        <pc:spChg chg="mod">
          <ac:chgData name="Teruyuki Ogawa" userId="eeac5d3d08453363" providerId="LiveId" clId="{514AD4ED-B037-46B6-833F-C70B15E67CC9}" dt="2024-07-30T04:50:00.273" v="732"/>
          <ac:spMkLst>
            <pc:docMk/>
            <pc:sldMk cId="120364386" sldId="353"/>
            <ac:spMk id="405" creationId="{152A739C-8717-E2DA-FE63-8DA1DDDB0B8F}"/>
          </ac:spMkLst>
        </pc:spChg>
        <pc:spChg chg="add mod">
          <ac:chgData name="Teruyuki Ogawa" userId="eeac5d3d08453363" providerId="LiveId" clId="{514AD4ED-B037-46B6-833F-C70B15E67CC9}" dt="2024-07-30T04:50:00.273" v="732"/>
          <ac:spMkLst>
            <pc:docMk/>
            <pc:sldMk cId="120364386" sldId="353"/>
            <ac:spMk id="407" creationId="{585B0D96-8D6E-3D34-8E2F-214DACC7E501}"/>
          </ac:spMkLst>
        </pc:spChg>
        <pc:spChg chg="add mod">
          <ac:chgData name="Teruyuki Ogawa" userId="eeac5d3d08453363" providerId="LiveId" clId="{514AD4ED-B037-46B6-833F-C70B15E67CC9}" dt="2024-07-30T04:50:00.273" v="732"/>
          <ac:spMkLst>
            <pc:docMk/>
            <pc:sldMk cId="120364386" sldId="353"/>
            <ac:spMk id="408" creationId="{F75843B0-BF27-907A-25AA-4291AB2D220C}"/>
          </ac:spMkLst>
        </pc:spChg>
        <pc:spChg chg="add mod">
          <ac:chgData name="Teruyuki Ogawa" userId="eeac5d3d08453363" providerId="LiveId" clId="{514AD4ED-B037-46B6-833F-C70B15E67CC9}" dt="2024-07-30T04:50:00.273" v="732"/>
          <ac:spMkLst>
            <pc:docMk/>
            <pc:sldMk cId="120364386" sldId="353"/>
            <ac:spMk id="412" creationId="{5F3EC7D4-AF39-7231-E886-1DCA1AC45879}"/>
          </ac:spMkLst>
        </pc:spChg>
        <pc:spChg chg="add mod">
          <ac:chgData name="Teruyuki Ogawa" userId="eeac5d3d08453363" providerId="LiveId" clId="{514AD4ED-B037-46B6-833F-C70B15E67CC9}" dt="2024-07-30T04:50:00.273" v="732"/>
          <ac:spMkLst>
            <pc:docMk/>
            <pc:sldMk cId="120364386" sldId="353"/>
            <ac:spMk id="415" creationId="{D660C264-400C-835D-10D2-9364546C9776}"/>
          </ac:spMkLst>
        </pc:spChg>
        <pc:spChg chg="add mod">
          <ac:chgData name="Teruyuki Ogawa" userId="eeac5d3d08453363" providerId="LiveId" clId="{514AD4ED-B037-46B6-833F-C70B15E67CC9}" dt="2024-07-30T04:50:00.273" v="732"/>
          <ac:spMkLst>
            <pc:docMk/>
            <pc:sldMk cId="120364386" sldId="353"/>
            <ac:spMk id="416" creationId="{8A91273F-009E-F2B7-489E-7F5F2DFBD682}"/>
          </ac:spMkLst>
        </pc:spChg>
        <pc:spChg chg="add mod">
          <ac:chgData name="Teruyuki Ogawa" userId="eeac5d3d08453363" providerId="LiveId" clId="{514AD4ED-B037-46B6-833F-C70B15E67CC9}" dt="2024-07-30T04:50:00.273" v="732"/>
          <ac:spMkLst>
            <pc:docMk/>
            <pc:sldMk cId="120364386" sldId="353"/>
            <ac:spMk id="418" creationId="{6810FBD8-4C72-9761-A0DE-829F7DD542CA}"/>
          </ac:spMkLst>
        </pc:spChg>
        <pc:spChg chg="add mod">
          <ac:chgData name="Teruyuki Ogawa" userId="eeac5d3d08453363" providerId="LiveId" clId="{514AD4ED-B037-46B6-833F-C70B15E67CC9}" dt="2024-07-30T04:50:00.273" v="732"/>
          <ac:spMkLst>
            <pc:docMk/>
            <pc:sldMk cId="120364386" sldId="353"/>
            <ac:spMk id="420" creationId="{097383E1-CF3A-C215-5932-1E2132B558D9}"/>
          </ac:spMkLst>
        </pc:spChg>
        <pc:spChg chg="add mod">
          <ac:chgData name="Teruyuki Ogawa" userId="eeac5d3d08453363" providerId="LiveId" clId="{514AD4ED-B037-46B6-833F-C70B15E67CC9}" dt="2024-07-30T04:50:00.273" v="732"/>
          <ac:spMkLst>
            <pc:docMk/>
            <pc:sldMk cId="120364386" sldId="353"/>
            <ac:spMk id="421" creationId="{CAC95D64-6C03-7CC3-440A-C2BA46A0388A}"/>
          </ac:spMkLst>
        </pc:spChg>
        <pc:spChg chg="add mod">
          <ac:chgData name="Teruyuki Ogawa" userId="eeac5d3d08453363" providerId="LiveId" clId="{514AD4ED-B037-46B6-833F-C70B15E67CC9}" dt="2024-07-30T04:50:00.273" v="732"/>
          <ac:spMkLst>
            <pc:docMk/>
            <pc:sldMk cId="120364386" sldId="353"/>
            <ac:spMk id="422" creationId="{1628EB54-76B2-C508-EDA0-B7453D68990D}"/>
          </ac:spMkLst>
        </pc:spChg>
        <pc:spChg chg="add mod">
          <ac:chgData name="Teruyuki Ogawa" userId="eeac5d3d08453363" providerId="LiveId" clId="{514AD4ED-B037-46B6-833F-C70B15E67CC9}" dt="2024-07-30T04:50:00.273" v="732"/>
          <ac:spMkLst>
            <pc:docMk/>
            <pc:sldMk cId="120364386" sldId="353"/>
            <ac:spMk id="423" creationId="{5A21D2FB-3078-B3CC-140D-493EBCCE7904}"/>
          </ac:spMkLst>
        </pc:spChg>
        <pc:spChg chg="add mod">
          <ac:chgData name="Teruyuki Ogawa" userId="eeac5d3d08453363" providerId="LiveId" clId="{514AD4ED-B037-46B6-833F-C70B15E67CC9}" dt="2024-07-30T04:50:00.273" v="732"/>
          <ac:spMkLst>
            <pc:docMk/>
            <pc:sldMk cId="120364386" sldId="353"/>
            <ac:spMk id="424" creationId="{F53AFF3E-A0EA-40E9-AA8D-8E1EDA87E782}"/>
          </ac:spMkLst>
        </pc:spChg>
        <pc:spChg chg="add mod">
          <ac:chgData name="Teruyuki Ogawa" userId="eeac5d3d08453363" providerId="LiveId" clId="{514AD4ED-B037-46B6-833F-C70B15E67CC9}" dt="2024-07-30T04:50:00.273" v="732"/>
          <ac:spMkLst>
            <pc:docMk/>
            <pc:sldMk cId="120364386" sldId="353"/>
            <ac:spMk id="425" creationId="{CDE6D177-7B88-2E5F-8C88-8A4EAAC7DF48}"/>
          </ac:spMkLst>
        </pc:spChg>
        <pc:spChg chg="add mod">
          <ac:chgData name="Teruyuki Ogawa" userId="eeac5d3d08453363" providerId="LiveId" clId="{514AD4ED-B037-46B6-833F-C70B15E67CC9}" dt="2024-07-30T04:50:00.273" v="732"/>
          <ac:spMkLst>
            <pc:docMk/>
            <pc:sldMk cId="120364386" sldId="353"/>
            <ac:spMk id="426" creationId="{174BAE38-463A-991E-B56F-AA012B9F4861}"/>
          </ac:spMkLst>
        </pc:spChg>
        <pc:spChg chg="add mod">
          <ac:chgData name="Teruyuki Ogawa" userId="eeac5d3d08453363" providerId="LiveId" clId="{514AD4ED-B037-46B6-833F-C70B15E67CC9}" dt="2024-07-30T04:50:00.273" v="732"/>
          <ac:spMkLst>
            <pc:docMk/>
            <pc:sldMk cId="120364386" sldId="353"/>
            <ac:spMk id="427" creationId="{E62373C7-BA5F-8B5C-27F4-5ADCD9554433}"/>
          </ac:spMkLst>
        </pc:spChg>
        <pc:spChg chg="add mod">
          <ac:chgData name="Teruyuki Ogawa" userId="eeac5d3d08453363" providerId="LiveId" clId="{514AD4ED-B037-46B6-833F-C70B15E67CC9}" dt="2024-07-30T04:50:00.273" v="732"/>
          <ac:spMkLst>
            <pc:docMk/>
            <pc:sldMk cId="120364386" sldId="353"/>
            <ac:spMk id="428" creationId="{BAE0677E-865A-94E8-B726-6F9DD278DC54}"/>
          </ac:spMkLst>
        </pc:spChg>
        <pc:spChg chg="add mod">
          <ac:chgData name="Teruyuki Ogawa" userId="eeac5d3d08453363" providerId="LiveId" clId="{514AD4ED-B037-46B6-833F-C70B15E67CC9}" dt="2024-07-30T04:50:00.273" v="732"/>
          <ac:spMkLst>
            <pc:docMk/>
            <pc:sldMk cId="120364386" sldId="353"/>
            <ac:spMk id="429" creationId="{AB2148B5-5B56-ED47-952E-1DE93AF69F8B}"/>
          </ac:spMkLst>
        </pc:spChg>
        <pc:spChg chg="add mod">
          <ac:chgData name="Teruyuki Ogawa" userId="eeac5d3d08453363" providerId="LiveId" clId="{514AD4ED-B037-46B6-833F-C70B15E67CC9}" dt="2024-07-30T04:50:00.273" v="732"/>
          <ac:spMkLst>
            <pc:docMk/>
            <pc:sldMk cId="120364386" sldId="353"/>
            <ac:spMk id="430" creationId="{B04F9EF8-6285-2790-273E-4C1AEF912648}"/>
          </ac:spMkLst>
        </pc:spChg>
        <pc:spChg chg="add mod">
          <ac:chgData name="Teruyuki Ogawa" userId="eeac5d3d08453363" providerId="LiveId" clId="{514AD4ED-B037-46B6-833F-C70B15E67CC9}" dt="2024-07-30T04:50:00.273" v="732"/>
          <ac:spMkLst>
            <pc:docMk/>
            <pc:sldMk cId="120364386" sldId="353"/>
            <ac:spMk id="431" creationId="{2BDBB9E2-FA17-5386-B81F-8B82268D67BF}"/>
          </ac:spMkLst>
        </pc:spChg>
        <pc:spChg chg="add mod">
          <ac:chgData name="Teruyuki Ogawa" userId="eeac5d3d08453363" providerId="LiveId" clId="{514AD4ED-B037-46B6-833F-C70B15E67CC9}" dt="2024-07-30T04:50:00.273" v="732"/>
          <ac:spMkLst>
            <pc:docMk/>
            <pc:sldMk cId="120364386" sldId="353"/>
            <ac:spMk id="432" creationId="{41BD0536-9987-4062-9928-1B7CB194AE7E}"/>
          </ac:spMkLst>
        </pc:spChg>
        <pc:spChg chg="add mod">
          <ac:chgData name="Teruyuki Ogawa" userId="eeac5d3d08453363" providerId="LiveId" clId="{514AD4ED-B037-46B6-833F-C70B15E67CC9}" dt="2024-07-30T04:50:00.273" v="732"/>
          <ac:spMkLst>
            <pc:docMk/>
            <pc:sldMk cId="120364386" sldId="353"/>
            <ac:spMk id="433" creationId="{58160277-BA95-1965-ABB6-932A55CF44C8}"/>
          </ac:spMkLst>
        </pc:spChg>
        <pc:spChg chg="add mod">
          <ac:chgData name="Teruyuki Ogawa" userId="eeac5d3d08453363" providerId="LiveId" clId="{514AD4ED-B037-46B6-833F-C70B15E67CC9}" dt="2024-07-30T04:50:00.273" v="732"/>
          <ac:spMkLst>
            <pc:docMk/>
            <pc:sldMk cId="120364386" sldId="353"/>
            <ac:spMk id="434" creationId="{D5C55252-BB10-BA42-C7DB-D7C10450914E}"/>
          </ac:spMkLst>
        </pc:spChg>
        <pc:spChg chg="add mod">
          <ac:chgData name="Teruyuki Ogawa" userId="eeac5d3d08453363" providerId="LiveId" clId="{514AD4ED-B037-46B6-833F-C70B15E67CC9}" dt="2024-07-30T04:50:00.273" v="732"/>
          <ac:spMkLst>
            <pc:docMk/>
            <pc:sldMk cId="120364386" sldId="353"/>
            <ac:spMk id="435" creationId="{969DE8F5-1CEE-AF8B-3799-594988037753}"/>
          </ac:spMkLst>
        </pc:spChg>
        <pc:spChg chg="add mod">
          <ac:chgData name="Teruyuki Ogawa" userId="eeac5d3d08453363" providerId="LiveId" clId="{514AD4ED-B037-46B6-833F-C70B15E67CC9}" dt="2024-07-30T04:50:00.273" v="732"/>
          <ac:spMkLst>
            <pc:docMk/>
            <pc:sldMk cId="120364386" sldId="353"/>
            <ac:spMk id="436" creationId="{585C8391-E834-1E8E-0FF2-51C134B0B41E}"/>
          </ac:spMkLst>
        </pc:spChg>
        <pc:spChg chg="add mod">
          <ac:chgData name="Teruyuki Ogawa" userId="eeac5d3d08453363" providerId="LiveId" clId="{514AD4ED-B037-46B6-833F-C70B15E67CC9}" dt="2024-07-30T04:50:00.273" v="732"/>
          <ac:spMkLst>
            <pc:docMk/>
            <pc:sldMk cId="120364386" sldId="353"/>
            <ac:spMk id="437" creationId="{0FCA3F47-2AE2-54EA-DA70-0F5D01A7E8FB}"/>
          </ac:spMkLst>
        </pc:spChg>
        <pc:spChg chg="add mod">
          <ac:chgData name="Teruyuki Ogawa" userId="eeac5d3d08453363" providerId="LiveId" clId="{514AD4ED-B037-46B6-833F-C70B15E67CC9}" dt="2024-07-30T04:50:00.273" v="732"/>
          <ac:spMkLst>
            <pc:docMk/>
            <pc:sldMk cId="120364386" sldId="353"/>
            <ac:spMk id="438" creationId="{02290ECD-8B68-42BB-6D48-F505FD2FECDA}"/>
          </ac:spMkLst>
        </pc:spChg>
        <pc:spChg chg="add mod">
          <ac:chgData name="Teruyuki Ogawa" userId="eeac5d3d08453363" providerId="LiveId" clId="{514AD4ED-B037-46B6-833F-C70B15E67CC9}" dt="2024-07-30T04:50:00.273" v="732"/>
          <ac:spMkLst>
            <pc:docMk/>
            <pc:sldMk cId="120364386" sldId="353"/>
            <ac:spMk id="439" creationId="{11D98F32-D582-F474-1C28-256297F97091}"/>
          </ac:spMkLst>
        </pc:spChg>
        <pc:spChg chg="add mod">
          <ac:chgData name="Teruyuki Ogawa" userId="eeac5d3d08453363" providerId="LiveId" clId="{514AD4ED-B037-46B6-833F-C70B15E67CC9}" dt="2024-07-30T04:50:00.273" v="732"/>
          <ac:spMkLst>
            <pc:docMk/>
            <pc:sldMk cId="120364386" sldId="353"/>
            <ac:spMk id="440" creationId="{CF779F88-E649-8C44-3C5F-D040E28F0F3A}"/>
          </ac:spMkLst>
        </pc:spChg>
        <pc:spChg chg="add mod">
          <ac:chgData name="Teruyuki Ogawa" userId="eeac5d3d08453363" providerId="LiveId" clId="{514AD4ED-B037-46B6-833F-C70B15E67CC9}" dt="2024-07-30T04:50:00.273" v="732"/>
          <ac:spMkLst>
            <pc:docMk/>
            <pc:sldMk cId="120364386" sldId="353"/>
            <ac:spMk id="441" creationId="{E56E0B54-7529-9406-234B-97E936BC8D93}"/>
          </ac:spMkLst>
        </pc:spChg>
        <pc:spChg chg="add mod">
          <ac:chgData name="Teruyuki Ogawa" userId="eeac5d3d08453363" providerId="LiveId" clId="{514AD4ED-B037-46B6-833F-C70B15E67CC9}" dt="2024-07-30T04:50:00.273" v="732"/>
          <ac:spMkLst>
            <pc:docMk/>
            <pc:sldMk cId="120364386" sldId="353"/>
            <ac:spMk id="442" creationId="{A7828614-C8C9-6B4B-6265-5058525973C6}"/>
          </ac:spMkLst>
        </pc:spChg>
        <pc:spChg chg="mod">
          <ac:chgData name="Teruyuki Ogawa" userId="eeac5d3d08453363" providerId="LiveId" clId="{514AD4ED-B037-46B6-833F-C70B15E67CC9}" dt="2024-07-30T04:50:00.273" v="732"/>
          <ac:spMkLst>
            <pc:docMk/>
            <pc:sldMk cId="120364386" sldId="353"/>
            <ac:spMk id="444" creationId="{C630EF3D-D33E-CBC3-8BBF-45A764BB7CD1}"/>
          </ac:spMkLst>
        </pc:spChg>
        <pc:spChg chg="mod">
          <ac:chgData name="Teruyuki Ogawa" userId="eeac5d3d08453363" providerId="LiveId" clId="{514AD4ED-B037-46B6-833F-C70B15E67CC9}" dt="2024-07-30T04:50:00.273" v="732"/>
          <ac:spMkLst>
            <pc:docMk/>
            <pc:sldMk cId="120364386" sldId="353"/>
            <ac:spMk id="445" creationId="{019C5CB8-92DB-0C27-E76C-F8592DA93155}"/>
          </ac:spMkLst>
        </pc:spChg>
        <pc:spChg chg="mod">
          <ac:chgData name="Teruyuki Ogawa" userId="eeac5d3d08453363" providerId="LiveId" clId="{514AD4ED-B037-46B6-833F-C70B15E67CC9}" dt="2024-07-30T04:50:00.273" v="732"/>
          <ac:spMkLst>
            <pc:docMk/>
            <pc:sldMk cId="120364386" sldId="353"/>
            <ac:spMk id="446" creationId="{90D40073-AE22-9A28-796E-2CDD736E4510}"/>
          </ac:spMkLst>
        </pc:spChg>
        <pc:spChg chg="mod">
          <ac:chgData name="Teruyuki Ogawa" userId="eeac5d3d08453363" providerId="LiveId" clId="{514AD4ED-B037-46B6-833F-C70B15E67CC9}" dt="2024-07-30T04:50:00.273" v="732"/>
          <ac:spMkLst>
            <pc:docMk/>
            <pc:sldMk cId="120364386" sldId="353"/>
            <ac:spMk id="449" creationId="{CCEE4439-6150-5025-C52F-DD1C0BF4EE74}"/>
          </ac:spMkLst>
        </pc:spChg>
        <pc:spChg chg="mod">
          <ac:chgData name="Teruyuki Ogawa" userId="eeac5d3d08453363" providerId="LiveId" clId="{514AD4ED-B037-46B6-833F-C70B15E67CC9}" dt="2024-07-30T04:50:00.273" v="732"/>
          <ac:spMkLst>
            <pc:docMk/>
            <pc:sldMk cId="120364386" sldId="353"/>
            <ac:spMk id="450" creationId="{2005C955-5F71-A5E7-155E-698023EA56D2}"/>
          </ac:spMkLst>
        </pc:spChg>
        <pc:spChg chg="add mod">
          <ac:chgData name="Teruyuki Ogawa" userId="eeac5d3d08453363" providerId="LiveId" clId="{514AD4ED-B037-46B6-833F-C70B15E67CC9}" dt="2024-07-30T04:50:00.273" v="732"/>
          <ac:spMkLst>
            <pc:docMk/>
            <pc:sldMk cId="120364386" sldId="353"/>
            <ac:spMk id="452" creationId="{B648954B-AB53-3B25-FC1B-4F94CC842F5E}"/>
          </ac:spMkLst>
        </pc:spChg>
        <pc:spChg chg="add mod">
          <ac:chgData name="Teruyuki Ogawa" userId="eeac5d3d08453363" providerId="LiveId" clId="{514AD4ED-B037-46B6-833F-C70B15E67CC9}" dt="2024-07-30T04:50:00.273" v="732"/>
          <ac:spMkLst>
            <pc:docMk/>
            <pc:sldMk cId="120364386" sldId="353"/>
            <ac:spMk id="453" creationId="{17206ADF-F812-CFFD-198C-B89781DA12D8}"/>
          </ac:spMkLst>
        </pc:spChg>
        <pc:spChg chg="add mod">
          <ac:chgData name="Teruyuki Ogawa" userId="eeac5d3d08453363" providerId="LiveId" clId="{514AD4ED-B037-46B6-833F-C70B15E67CC9}" dt="2024-07-30T04:50:00.273" v="732"/>
          <ac:spMkLst>
            <pc:docMk/>
            <pc:sldMk cId="120364386" sldId="353"/>
            <ac:spMk id="454" creationId="{4C56156B-3AA6-6C0A-740B-932A1F7E24ED}"/>
          </ac:spMkLst>
        </pc:spChg>
        <pc:spChg chg="add mod">
          <ac:chgData name="Teruyuki Ogawa" userId="eeac5d3d08453363" providerId="LiveId" clId="{514AD4ED-B037-46B6-833F-C70B15E67CC9}" dt="2024-07-30T04:50:00.273" v="732"/>
          <ac:spMkLst>
            <pc:docMk/>
            <pc:sldMk cId="120364386" sldId="353"/>
            <ac:spMk id="455" creationId="{BE7FDF8A-C865-156A-8E51-6A3FD518AB71}"/>
          </ac:spMkLst>
        </pc:spChg>
        <pc:spChg chg="mod">
          <ac:chgData name="Teruyuki Ogawa" userId="eeac5d3d08453363" providerId="LiveId" clId="{514AD4ED-B037-46B6-833F-C70B15E67CC9}" dt="2024-07-30T04:50:00.273" v="732"/>
          <ac:spMkLst>
            <pc:docMk/>
            <pc:sldMk cId="120364386" sldId="353"/>
            <ac:spMk id="457" creationId="{88904EEE-9336-AB1C-D872-4FBF6A8FCE0F}"/>
          </ac:spMkLst>
        </pc:spChg>
        <pc:spChg chg="add mod">
          <ac:chgData name="Teruyuki Ogawa" userId="eeac5d3d08453363" providerId="LiveId" clId="{514AD4ED-B037-46B6-833F-C70B15E67CC9}" dt="2024-07-30T04:50:00.273" v="732"/>
          <ac:spMkLst>
            <pc:docMk/>
            <pc:sldMk cId="120364386" sldId="353"/>
            <ac:spMk id="459" creationId="{1CBA2750-8321-AE2C-680F-E2A77FCB3D90}"/>
          </ac:spMkLst>
        </pc:spChg>
        <pc:spChg chg="add mod">
          <ac:chgData name="Teruyuki Ogawa" userId="eeac5d3d08453363" providerId="LiveId" clId="{514AD4ED-B037-46B6-833F-C70B15E67CC9}" dt="2024-07-30T04:50:00.273" v="732"/>
          <ac:spMkLst>
            <pc:docMk/>
            <pc:sldMk cId="120364386" sldId="353"/>
            <ac:spMk id="460" creationId="{73A9F74A-2D08-0EA1-1789-5F029A14835E}"/>
          </ac:spMkLst>
        </pc:spChg>
        <pc:spChg chg="add mod">
          <ac:chgData name="Teruyuki Ogawa" userId="eeac5d3d08453363" providerId="LiveId" clId="{514AD4ED-B037-46B6-833F-C70B15E67CC9}" dt="2024-07-30T04:50:00.273" v="732"/>
          <ac:spMkLst>
            <pc:docMk/>
            <pc:sldMk cId="120364386" sldId="353"/>
            <ac:spMk id="461" creationId="{7285BFBC-DEAD-855A-45C6-D74B4286B430}"/>
          </ac:spMkLst>
        </pc:spChg>
        <pc:spChg chg="add mod">
          <ac:chgData name="Teruyuki Ogawa" userId="eeac5d3d08453363" providerId="LiveId" clId="{514AD4ED-B037-46B6-833F-C70B15E67CC9}" dt="2024-07-30T04:50:00.273" v="732"/>
          <ac:spMkLst>
            <pc:docMk/>
            <pc:sldMk cId="120364386" sldId="353"/>
            <ac:spMk id="462" creationId="{E58B28EA-5966-FADC-48E4-281F05E8EF43}"/>
          </ac:spMkLst>
        </pc:spChg>
        <pc:spChg chg="add mod">
          <ac:chgData name="Teruyuki Ogawa" userId="eeac5d3d08453363" providerId="LiveId" clId="{514AD4ED-B037-46B6-833F-C70B15E67CC9}" dt="2024-07-30T04:50:00.273" v="732"/>
          <ac:spMkLst>
            <pc:docMk/>
            <pc:sldMk cId="120364386" sldId="353"/>
            <ac:spMk id="463" creationId="{D4EC3514-4771-954F-4079-C48FF055FC1A}"/>
          </ac:spMkLst>
        </pc:spChg>
        <pc:spChg chg="mod">
          <ac:chgData name="Teruyuki Ogawa" userId="eeac5d3d08453363" providerId="LiveId" clId="{514AD4ED-B037-46B6-833F-C70B15E67CC9}" dt="2024-07-30T04:50:00.273" v="732"/>
          <ac:spMkLst>
            <pc:docMk/>
            <pc:sldMk cId="120364386" sldId="353"/>
            <ac:spMk id="465" creationId="{F53614AC-E374-C796-94CC-3E7DF5749BFD}"/>
          </ac:spMkLst>
        </pc:spChg>
        <pc:spChg chg="add mod">
          <ac:chgData name="Teruyuki Ogawa" userId="eeac5d3d08453363" providerId="LiveId" clId="{514AD4ED-B037-46B6-833F-C70B15E67CC9}" dt="2024-07-30T04:50:00.273" v="732"/>
          <ac:spMkLst>
            <pc:docMk/>
            <pc:sldMk cId="120364386" sldId="353"/>
            <ac:spMk id="467" creationId="{944D719B-F940-678B-AA24-620F03549ABF}"/>
          </ac:spMkLst>
        </pc:spChg>
        <pc:spChg chg="add mod">
          <ac:chgData name="Teruyuki Ogawa" userId="eeac5d3d08453363" providerId="LiveId" clId="{514AD4ED-B037-46B6-833F-C70B15E67CC9}" dt="2024-07-30T04:50:00.273" v="732"/>
          <ac:spMkLst>
            <pc:docMk/>
            <pc:sldMk cId="120364386" sldId="353"/>
            <ac:spMk id="468" creationId="{2B5F023C-88ED-E974-A9D3-C7B6FE42654B}"/>
          </ac:spMkLst>
        </pc:spChg>
        <pc:spChg chg="add mod">
          <ac:chgData name="Teruyuki Ogawa" userId="eeac5d3d08453363" providerId="LiveId" clId="{514AD4ED-B037-46B6-833F-C70B15E67CC9}" dt="2024-07-30T04:50:00.273" v="732"/>
          <ac:spMkLst>
            <pc:docMk/>
            <pc:sldMk cId="120364386" sldId="353"/>
            <ac:spMk id="469" creationId="{5C8B7666-3145-FAAF-2BCD-7EB4C9B33CF4}"/>
          </ac:spMkLst>
        </pc:spChg>
        <pc:spChg chg="add mod">
          <ac:chgData name="Teruyuki Ogawa" userId="eeac5d3d08453363" providerId="LiveId" clId="{514AD4ED-B037-46B6-833F-C70B15E67CC9}" dt="2024-07-30T04:50:00.273" v="732"/>
          <ac:spMkLst>
            <pc:docMk/>
            <pc:sldMk cId="120364386" sldId="353"/>
            <ac:spMk id="470" creationId="{DA7A258D-5D30-041A-2C6A-89885BB25204}"/>
          </ac:spMkLst>
        </pc:spChg>
        <pc:spChg chg="add mod">
          <ac:chgData name="Teruyuki Ogawa" userId="eeac5d3d08453363" providerId="LiveId" clId="{514AD4ED-B037-46B6-833F-C70B15E67CC9}" dt="2024-07-30T04:50:00.273" v="732"/>
          <ac:spMkLst>
            <pc:docMk/>
            <pc:sldMk cId="120364386" sldId="353"/>
            <ac:spMk id="471" creationId="{3953CCD8-EF26-D772-1871-48DAFA175379}"/>
          </ac:spMkLst>
        </pc:spChg>
        <pc:spChg chg="add mod">
          <ac:chgData name="Teruyuki Ogawa" userId="eeac5d3d08453363" providerId="LiveId" clId="{514AD4ED-B037-46B6-833F-C70B15E67CC9}" dt="2024-07-30T04:50:00.273" v="732"/>
          <ac:spMkLst>
            <pc:docMk/>
            <pc:sldMk cId="120364386" sldId="353"/>
            <ac:spMk id="472" creationId="{CA240EDC-0D9A-D2A5-7EE2-CFFEC42FD383}"/>
          </ac:spMkLst>
        </pc:spChg>
        <pc:spChg chg="add mod">
          <ac:chgData name="Teruyuki Ogawa" userId="eeac5d3d08453363" providerId="LiveId" clId="{514AD4ED-B037-46B6-833F-C70B15E67CC9}" dt="2024-07-30T04:50:00.273" v="732"/>
          <ac:spMkLst>
            <pc:docMk/>
            <pc:sldMk cId="120364386" sldId="353"/>
            <ac:spMk id="473" creationId="{2ABCCED2-AC1D-72D9-B573-F3B4051D82E0}"/>
          </ac:spMkLst>
        </pc:spChg>
        <pc:spChg chg="add mod">
          <ac:chgData name="Teruyuki Ogawa" userId="eeac5d3d08453363" providerId="LiveId" clId="{514AD4ED-B037-46B6-833F-C70B15E67CC9}" dt="2024-07-30T04:50:00.273" v="732"/>
          <ac:spMkLst>
            <pc:docMk/>
            <pc:sldMk cId="120364386" sldId="353"/>
            <ac:spMk id="474" creationId="{79312E63-94E6-62D8-FF7B-4A7B3BC09E52}"/>
          </ac:spMkLst>
        </pc:spChg>
        <pc:spChg chg="add mod">
          <ac:chgData name="Teruyuki Ogawa" userId="eeac5d3d08453363" providerId="LiveId" clId="{514AD4ED-B037-46B6-833F-C70B15E67CC9}" dt="2024-07-30T04:50:00.273" v="732"/>
          <ac:spMkLst>
            <pc:docMk/>
            <pc:sldMk cId="120364386" sldId="353"/>
            <ac:spMk id="475" creationId="{60EBE5A4-B4CA-B5BB-62D1-0F0A1797E663}"/>
          </ac:spMkLst>
        </pc:spChg>
        <pc:spChg chg="add mod">
          <ac:chgData name="Teruyuki Ogawa" userId="eeac5d3d08453363" providerId="LiveId" clId="{514AD4ED-B037-46B6-833F-C70B15E67CC9}" dt="2024-07-30T04:50:00.273" v="732"/>
          <ac:spMkLst>
            <pc:docMk/>
            <pc:sldMk cId="120364386" sldId="353"/>
            <ac:spMk id="476" creationId="{1C096D00-DFE5-49CE-AFF1-2BBDE62906D4}"/>
          </ac:spMkLst>
        </pc:spChg>
        <pc:spChg chg="add mod">
          <ac:chgData name="Teruyuki Ogawa" userId="eeac5d3d08453363" providerId="LiveId" clId="{514AD4ED-B037-46B6-833F-C70B15E67CC9}" dt="2024-07-30T04:50:00.273" v="732"/>
          <ac:spMkLst>
            <pc:docMk/>
            <pc:sldMk cId="120364386" sldId="353"/>
            <ac:spMk id="477" creationId="{CB50DE62-0183-FF17-4497-79557F577DE9}"/>
          </ac:spMkLst>
        </pc:spChg>
        <pc:spChg chg="add mod">
          <ac:chgData name="Teruyuki Ogawa" userId="eeac5d3d08453363" providerId="LiveId" clId="{514AD4ED-B037-46B6-833F-C70B15E67CC9}" dt="2024-07-30T04:50:00.273" v="732"/>
          <ac:spMkLst>
            <pc:docMk/>
            <pc:sldMk cId="120364386" sldId="353"/>
            <ac:spMk id="478" creationId="{23527474-4AAD-697F-FCB0-91EDBFD015AB}"/>
          </ac:spMkLst>
        </pc:spChg>
        <pc:spChg chg="add mod">
          <ac:chgData name="Teruyuki Ogawa" userId="eeac5d3d08453363" providerId="LiveId" clId="{514AD4ED-B037-46B6-833F-C70B15E67CC9}" dt="2024-07-30T04:50:00.273" v="732"/>
          <ac:spMkLst>
            <pc:docMk/>
            <pc:sldMk cId="120364386" sldId="353"/>
            <ac:spMk id="479" creationId="{27775F85-8EAA-2CBA-DC2F-084E1386EBF7}"/>
          </ac:spMkLst>
        </pc:spChg>
        <pc:spChg chg="add mod">
          <ac:chgData name="Teruyuki Ogawa" userId="eeac5d3d08453363" providerId="LiveId" clId="{514AD4ED-B037-46B6-833F-C70B15E67CC9}" dt="2024-07-30T04:50:00.273" v="732"/>
          <ac:spMkLst>
            <pc:docMk/>
            <pc:sldMk cId="120364386" sldId="353"/>
            <ac:spMk id="480" creationId="{F2CE1B0A-0EA9-E190-A3DB-0CA2C54C5E19}"/>
          </ac:spMkLst>
        </pc:spChg>
        <pc:spChg chg="add mod">
          <ac:chgData name="Teruyuki Ogawa" userId="eeac5d3d08453363" providerId="LiveId" clId="{514AD4ED-B037-46B6-833F-C70B15E67CC9}" dt="2024-07-30T04:50:00.273" v="732"/>
          <ac:spMkLst>
            <pc:docMk/>
            <pc:sldMk cId="120364386" sldId="353"/>
            <ac:spMk id="481" creationId="{C64C9D5B-648D-12D4-668A-3AF33D5F633C}"/>
          </ac:spMkLst>
        </pc:spChg>
        <pc:spChg chg="add mod">
          <ac:chgData name="Teruyuki Ogawa" userId="eeac5d3d08453363" providerId="LiveId" clId="{514AD4ED-B037-46B6-833F-C70B15E67CC9}" dt="2024-07-30T04:50:00.273" v="732"/>
          <ac:spMkLst>
            <pc:docMk/>
            <pc:sldMk cId="120364386" sldId="353"/>
            <ac:spMk id="482" creationId="{58E8A440-E082-B8D3-4C98-AAF883582F93}"/>
          </ac:spMkLst>
        </pc:spChg>
        <pc:spChg chg="mod">
          <ac:chgData name="Teruyuki Ogawa" userId="eeac5d3d08453363" providerId="LiveId" clId="{514AD4ED-B037-46B6-833F-C70B15E67CC9}" dt="2024-07-30T04:50:00.273" v="732"/>
          <ac:spMkLst>
            <pc:docMk/>
            <pc:sldMk cId="120364386" sldId="353"/>
            <ac:spMk id="484" creationId="{BB4D51A5-E11A-0B3E-4C40-6523F10C2C40}"/>
          </ac:spMkLst>
        </pc:spChg>
        <pc:spChg chg="add mod">
          <ac:chgData name="Teruyuki Ogawa" userId="eeac5d3d08453363" providerId="LiveId" clId="{514AD4ED-B037-46B6-833F-C70B15E67CC9}" dt="2024-07-30T04:50:00.273" v="732"/>
          <ac:spMkLst>
            <pc:docMk/>
            <pc:sldMk cId="120364386" sldId="353"/>
            <ac:spMk id="486" creationId="{C892D882-624C-E291-2CD2-1BDF9B636030}"/>
          </ac:spMkLst>
        </pc:spChg>
        <pc:spChg chg="add mod">
          <ac:chgData name="Teruyuki Ogawa" userId="eeac5d3d08453363" providerId="LiveId" clId="{514AD4ED-B037-46B6-833F-C70B15E67CC9}" dt="2024-07-30T04:50:00.273" v="732"/>
          <ac:spMkLst>
            <pc:docMk/>
            <pc:sldMk cId="120364386" sldId="353"/>
            <ac:spMk id="487" creationId="{880BBD7B-1C75-7F0C-B443-1A7F26CD2529}"/>
          </ac:spMkLst>
        </pc:spChg>
        <pc:spChg chg="add mod">
          <ac:chgData name="Teruyuki Ogawa" userId="eeac5d3d08453363" providerId="LiveId" clId="{514AD4ED-B037-46B6-833F-C70B15E67CC9}" dt="2024-07-30T04:50:00.273" v="732"/>
          <ac:spMkLst>
            <pc:docMk/>
            <pc:sldMk cId="120364386" sldId="353"/>
            <ac:spMk id="488" creationId="{7D026C6D-793B-72A5-32A9-77D1E6EF023D}"/>
          </ac:spMkLst>
        </pc:spChg>
        <pc:spChg chg="add mod">
          <ac:chgData name="Teruyuki Ogawa" userId="eeac5d3d08453363" providerId="LiveId" clId="{514AD4ED-B037-46B6-833F-C70B15E67CC9}" dt="2024-07-30T04:50:00.273" v="732"/>
          <ac:spMkLst>
            <pc:docMk/>
            <pc:sldMk cId="120364386" sldId="353"/>
            <ac:spMk id="489" creationId="{BA7F49BE-2FED-DC46-B21F-9DD07211E340}"/>
          </ac:spMkLst>
        </pc:spChg>
        <pc:spChg chg="add mod">
          <ac:chgData name="Teruyuki Ogawa" userId="eeac5d3d08453363" providerId="LiveId" clId="{514AD4ED-B037-46B6-833F-C70B15E67CC9}" dt="2024-07-30T04:50:00.273" v="732"/>
          <ac:spMkLst>
            <pc:docMk/>
            <pc:sldMk cId="120364386" sldId="353"/>
            <ac:spMk id="490" creationId="{B46464CA-3EE9-1066-8CE1-B2F79BB8421A}"/>
          </ac:spMkLst>
        </pc:spChg>
        <pc:spChg chg="add del mod">
          <ac:chgData name="Teruyuki Ogawa" userId="eeac5d3d08453363" providerId="LiveId" clId="{514AD4ED-B037-46B6-833F-C70B15E67CC9}" dt="2024-07-30T04:50:03.165" v="733" actId="478"/>
          <ac:spMkLst>
            <pc:docMk/>
            <pc:sldMk cId="120364386" sldId="353"/>
            <ac:spMk id="491" creationId="{A7D18E7B-5B1A-56C6-46EC-3CD3B8073A48}"/>
          </ac:spMkLst>
        </pc:spChg>
        <pc:spChg chg="add del mod">
          <ac:chgData name="Teruyuki Ogawa" userId="eeac5d3d08453363" providerId="LiveId" clId="{514AD4ED-B037-46B6-833F-C70B15E67CC9}" dt="2024-07-30T04:50:03.165" v="733" actId="478"/>
          <ac:spMkLst>
            <pc:docMk/>
            <pc:sldMk cId="120364386" sldId="353"/>
            <ac:spMk id="492" creationId="{7F002D0C-9848-D69F-0542-CCF528F2AEE5}"/>
          </ac:spMkLst>
        </pc:spChg>
        <pc:spChg chg="add del mod">
          <ac:chgData name="Teruyuki Ogawa" userId="eeac5d3d08453363" providerId="LiveId" clId="{514AD4ED-B037-46B6-833F-C70B15E67CC9}" dt="2024-07-30T04:50:03.165" v="733" actId="478"/>
          <ac:spMkLst>
            <pc:docMk/>
            <pc:sldMk cId="120364386" sldId="353"/>
            <ac:spMk id="493" creationId="{6640449D-0A5A-8464-4982-0A488797565F}"/>
          </ac:spMkLst>
        </pc:spChg>
        <pc:spChg chg="add del mod">
          <ac:chgData name="Teruyuki Ogawa" userId="eeac5d3d08453363" providerId="LiveId" clId="{514AD4ED-B037-46B6-833F-C70B15E67CC9}" dt="2024-07-30T04:50:03.165" v="733" actId="478"/>
          <ac:spMkLst>
            <pc:docMk/>
            <pc:sldMk cId="120364386" sldId="353"/>
            <ac:spMk id="494" creationId="{4367C7A4-1A81-F72A-AB8E-4EAEBC1C5111}"/>
          </ac:spMkLst>
        </pc:spChg>
        <pc:spChg chg="add del mod">
          <ac:chgData name="Teruyuki Ogawa" userId="eeac5d3d08453363" providerId="LiveId" clId="{514AD4ED-B037-46B6-833F-C70B15E67CC9}" dt="2024-07-30T04:50:03.165" v="733" actId="478"/>
          <ac:spMkLst>
            <pc:docMk/>
            <pc:sldMk cId="120364386" sldId="353"/>
            <ac:spMk id="495" creationId="{FF217E66-FB9D-7DAE-0624-9ABB4C5B52B0}"/>
          </ac:spMkLst>
        </pc:spChg>
        <pc:spChg chg="add mod">
          <ac:chgData name="Teruyuki Ogawa" userId="eeac5d3d08453363" providerId="LiveId" clId="{514AD4ED-B037-46B6-833F-C70B15E67CC9}" dt="2024-07-30T04:50:06.525" v="734"/>
          <ac:spMkLst>
            <pc:docMk/>
            <pc:sldMk cId="120364386" sldId="353"/>
            <ac:spMk id="496" creationId="{F8A0EA46-A35B-2F4C-DBA8-61488B38B4AF}"/>
          </ac:spMkLst>
        </pc:spChg>
        <pc:spChg chg="add mod">
          <ac:chgData name="Teruyuki Ogawa" userId="eeac5d3d08453363" providerId="LiveId" clId="{514AD4ED-B037-46B6-833F-C70B15E67CC9}" dt="2024-07-30T04:50:06.525" v="734"/>
          <ac:spMkLst>
            <pc:docMk/>
            <pc:sldMk cId="120364386" sldId="353"/>
            <ac:spMk id="497" creationId="{11AF9003-A2EB-F98F-ED9C-D5A85A62BC5F}"/>
          </ac:spMkLst>
        </pc:spChg>
        <pc:spChg chg="add mod">
          <ac:chgData name="Teruyuki Ogawa" userId="eeac5d3d08453363" providerId="LiveId" clId="{514AD4ED-B037-46B6-833F-C70B15E67CC9}" dt="2024-07-30T04:50:06.525" v="734"/>
          <ac:spMkLst>
            <pc:docMk/>
            <pc:sldMk cId="120364386" sldId="353"/>
            <ac:spMk id="498" creationId="{2B93E6FF-FEC4-AEDE-236F-33B5D17F1684}"/>
          </ac:spMkLst>
        </pc:spChg>
        <pc:spChg chg="add mod">
          <ac:chgData name="Teruyuki Ogawa" userId="eeac5d3d08453363" providerId="LiveId" clId="{514AD4ED-B037-46B6-833F-C70B15E67CC9}" dt="2024-07-30T04:50:30.355" v="737"/>
          <ac:spMkLst>
            <pc:docMk/>
            <pc:sldMk cId="120364386" sldId="353"/>
            <ac:spMk id="499" creationId="{D8F071B4-BB62-7C7B-EF15-6799C4960978}"/>
          </ac:spMkLst>
        </pc:spChg>
        <pc:spChg chg="add mod">
          <ac:chgData name="Teruyuki Ogawa" userId="eeac5d3d08453363" providerId="LiveId" clId="{514AD4ED-B037-46B6-833F-C70B15E67CC9}" dt="2024-07-30T04:50:30.355" v="737"/>
          <ac:spMkLst>
            <pc:docMk/>
            <pc:sldMk cId="120364386" sldId="353"/>
            <ac:spMk id="500" creationId="{9ECE4308-D244-8E50-0C76-7E42C59FD5F5}"/>
          </ac:spMkLst>
        </pc:spChg>
        <pc:spChg chg="add mod">
          <ac:chgData name="Teruyuki Ogawa" userId="eeac5d3d08453363" providerId="LiveId" clId="{514AD4ED-B037-46B6-833F-C70B15E67CC9}" dt="2024-07-30T04:50:30.355" v="737"/>
          <ac:spMkLst>
            <pc:docMk/>
            <pc:sldMk cId="120364386" sldId="353"/>
            <ac:spMk id="501" creationId="{1DE2C6C3-352E-0638-8EEB-040BA38B1756}"/>
          </ac:spMkLst>
        </pc:spChg>
        <pc:spChg chg="add mod">
          <ac:chgData name="Teruyuki Ogawa" userId="eeac5d3d08453363" providerId="LiveId" clId="{514AD4ED-B037-46B6-833F-C70B15E67CC9}" dt="2024-07-30T04:50:30.355" v="737"/>
          <ac:spMkLst>
            <pc:docMk/>
            <pc:sldMk cId="120364386" sldId="353"/>
            <ac:spMk id="504" creationId="{400CFE7F-CED0-F4D4-EF78-8E2A878C2614}"/>
          </ac:spMkLst>
        </pc:spChg>
        <pc:spChg chg="add mod">
          <ac:chgData name="Teruyuki Ogawa" userId="eeac5d3d08453363" providerId="LiveId" clId="{514AD4ED-B037-46B6-833F-C70B15E67CC9}" dt="2024-07-30T04:50:30.355" v="737"/>
          <ac:spMkLst>
            <pc:docMk/>
            <pc:sldMk cId="120364386" sldId="353"/>
            <ac:spMk id="505" creationId="{31D3CDF0-49F6-51F1-7CD6-11FEB537A305}"/>
          </ac:spMkLst>
        </pc:spChg>
        <pc:spChg chg="add mod">
          <ac:chgData name="Teruyuki Ogawa" userId="eeac5d3d08453363" providerId="LiveId" clId="{514AD4ED-B037-46B6-833F-C70B15E67CC9}" dt="2024-07-30T04:50:30.355" v="737"/>
          <ac:spMkLst>
            <pc:docMk/>
            <pc:sldMk cId="120364386" sldId="353"/>
            <ac:spMk id="506" creationId="{D1B22194-F517-DFBA-3925-530E7C5E90B6}"/>
          </ac:spMkLst>
        </pc:spChg>
        <pc:spChg chg="add mod">
          <ac:chgData name="Teruyuki Ogawa" userId="eeac5d3d08453363" providerId="LiveId" clId="{514AD4ED-B037-46B6-833F-C70B15E67CC9}" dt="2024-07-30T04:50:30.355" v="737"/>
          <ac:spMkLst>
            <pc:docMk/>
            <pc:sldMk cId="120364386" sldId="353"/>
            <ac:spMk id="507" creationId="{A65B6E6E-55BE-104C-D1B8-231C087705D6}"/>
          </ac:spMkLst>
        </pc:spChg>
        <pc:spChg chg="add mod">
          <ac:chgData name="Teruyuki Ogawa" userId="eeac5d3d08453363" providerId="LiveId" clId="{514AD4ED-B037-46B6-833F-C70B15E67CC9}" dt="2024-07-30T04:50:30.355" v="737"/>
          <ac:spMkLst>
            <pc:docMk/>
            <pc:sldMk cId="120364386" sldId="353"/>
            <ac:spMk id="508" creationId="{A6EEEDFF-B76F-1FDD-CF45-6854D59155B7}"/>
          </ac:spMkLst>
        </pc:spChg>
        <pc:spChg chg="add mod">
          <ac:chgData name="Teruyuki Ogawa" userId="eeac5d3d08453363" providerId="LiveId" clId="{514AD4ED-B037-46B6-833F-C70B15E67CC9}" dt="2024-07-30T04:50:30.355" v="737"/>
          <ac:spMkLst>
            <pc:docMk/>
            <pc:sldMk cId="120364386" sldId="353"/>
            <ac:spMk id="509" creationId="{6153433F-835E-F5AC-8E32-B8026AB92431}"/>
          </ac:spMkLst>
        </pc:spChg>
        <pc:spChg chg="add mod">
          <ac:chgData name="Teruyuki Ogawa" userId="eeac5d3d08453363" providerId="LiveId" clId="{514AD4ED-B037-46B6-833F-C70B15E67CC9}" dt="2024-07-30T04:50:30.355" v="737"/>
          <ac:spMkLst>
            <pc:docMk/>
            <pc:sldMk cId="120364386" sldId="353"/>
            <ac:spMk id="510" creationId="{126233E0-2F07-A36C-D9AF-72F79270B606}"/>
          </ac:spMkLst>
        </pc:spChg>
        <pc:spChg chg="add mod">
          <ac:chgData name="Teruyuki Ogawa" userId="eeac5d3d08453363" providerId="LiveId" clId="{514AD4ED-B037-46B6-833F-C70B15E67CC9}" dt="2024-07-30T04:50:30.355" v="737"/>
          <ac:spMkLst>
            <pc:docMk/>
            <pc:sldMk cId="120364386" sldId="353"/>
            <ac:spMk id="511" creationId="{F3CB5793-5D3D-289B-0532-403FC0B05C5A}"/>
          </ac:spMkLst>
        </pc:spChg>
        <pc:spChg chg="add mod">
          <ac:chgData name="Teruyuki Ogawa" userId="eeac5d3d08453363" providerId="LiveId" clId="{514AD4ED-B037-46B6-833F-C70B15E67CC9}" dt="2024-07-30T04:50:30.355" v="737"/>
          <ac:spMkLst>
            <pc:docMk/>
            <pc:sldMk cId="120364386" sldId="353"/>
            <ac:spMk id="512" creationId="{2C5E35D6-1F09-5C62-313B-C4B516AFE8A5}"/>
          </ac:spMkLst>
        </pc:spChg>
        <pc:spChg chg="add mod">
          <ac:chgData name="Teruyuki Ogawa" userId="eeac5d3d08453363" providerId="LiveId" clId="{514AD4ED-B037-46B6-833F-C70B15E67CC9}" dt="2024-07-30T04:50:30.355" v="737"/>
          <ac:spMkLst>
            <pc:docMk/>
            <pc:sldMk cId="120364386" sldId="353"/>
            <ac:spMk id="514" creationId="{906592E5-7A80-0B0C-B2D1-DE7AB4B0D369}"/>
          </ac:spMkLst>
        </pc:spChg>
        <pc:spChg chg="add mod">
          <ac:chgData name="Teruyuki Ogawa" userId="eeac5d3d08453363" providerId="LiveId" clId="{514AD4ED-B037-46B6-833F-C70B15E67CC9}" dt="2024-07-30T04:50:30.355" v="737"/>
          <ac:spMkLst>
            <pc:docMk/>
            <pc:sldMk cId="120364386" sldId="353"/>
            <ac:spMk id="516" creationId="{E193AC5B-AE1D-2BA9-DE75-624C0A54E601}"/>
          </ac:spMkLst>
        </pc:spChg>
        <pc:spChg chg="add mod">
          <ac:chgData name="Teruyuki Ogawa" userId="eeac5d3d08453363" providerId="LiveId" clId="{514AD4ED-B037-46B6-833F-C70B15E67CC9}" dt="2024-07-30T04:50:30.355" v="737"/>
          <ac:spMkLst>
            <pc:docMk/>
            <pc:sldMk cId="120364386" sldId="353"/>
            <ac:spMk id="517" creationId="{82464527-305B-EAF3-D26A-5D05550FEB8B}"/>
          </ac:spMkLst>
        </pc:spChg>
        <pc:spChg chg="add mod">
          <ac:chgData name="Teruyuki Ogawa" userId="eeac5d3d08453363" providerId="LiveId" clId="{514AD4ED-B037-46B6-833F-C70B15E67CC9}" dt="2024-07-30T04:50:30.355" v="737"/>
          <ac:spMkLst>
            <pc:docMk/>
            <pc:sldMk cId="120364386" sldId="353"/>
            <ac:spMk id="518" creationId="{083BC75B-8EC7-B228-45AA-3D7F8B2395C4}"/>
          </ac:spMkLst>
        </pc:spChg>
        <pc:spChg chg="add mod">
          <ac:chgData name="Teruyuki Ogawa" userId="eeac5d3d08453363" providerId="LiveId" clId="{514AD4ED-B037-46B6-833F-C70B15E67CC9}" dt="2024-07-30T04:50:30.355" v="737"/>
          <ac:spMkLst>
            <pc:docMk/>
            <pc:sldMk cId="120364386" sldId="353"/>
            <ac:spMk id="519" creationId="{3F56E860-A3B4-AFF3-8E5F-91E5EAC5B05D}"/>
          </ac:spMkLst>
        </pc:spChg>
        <pc:spChg chg="add mod">
          <ac:chgData name="Teruyuki Ogawa" userId="eeac5d3d08453363" providerId="LiveId" clId="{514AD4ED-B037-46B6-833F-C70B15E67CC9}" dt="2024-07-30T04:50:30.355" v="737"/>
          <ac:spMkLst>
            <pc:docMk/>
            <pc:sldMk cId="120364386" sldId="353"/>
            <ac:spMk id="520" creationId="{FD87AE91-0060-C730-2932-92A166F98589}"/>
          </ac:spMkLst>
        </pc:spChg>
        <pc:spChg chg="add mod">
          <ac:chgData name="Teruyuki Ogawa" userId="eeac5d3d08453363" providerId="LiveId" clId="{514AD4ED-B037-46B6-833F-C70B15E67CC9}" dt="2024-07-30T04:50:30.355" v="737"/>
          <ac:spMkLst>
            <pc:docMk/>
            <pc:sldMk cId="120364386" sldId="353"/>
            <ac:spMk id="521" creationId="{0356594A-1802-CAC1-A4B8-5A923625AED9}"/>
          </ac:spMkLst>
        </pc:spChg>
        <pc:spChg chg="add mod">
          <ac:chgData name="Teruyuki Ogawa" userId="eeac5d3d08453363" providerId="LiveId" clId="{514AD4ED-B037-46B6-833F-C70B15E67CC9}" dt="2024-07-30T04:50:30.355" v="737"/>
          <ac:spMkLst>
            <pc:docMk/>
            <pc:sldMk cId="120364386" sldId="353"/>
            <ac:spMk id="522" creationId="{9F360D91-655E-6A9E-599A-C8DAE303BFA3}"/>
          </ac:spMkLst>
        </pc:spChg>
        <pc:spChg chg="add mod">
          <ac:chgData name="Teruyuki Ogawa" userId="eeac5d3d08453363" providerId="LiveId" clId="{514AD4ED-B037-46B6-833F-C70B15E67CC9}" dt="2024-07-30T04:50:30.355" v="737"/>
          <ac:spMkLst>
            <pc:docMk/>
            <pc:sldMk cId="120364386" sldId="353"/>
            <ac:spMk id="523" creationId="{2F7B29DC-6697-1791-FE14-C51542199600}"/>
          </ac:spMkLst>
        </pc:spChg>
        <pc:spChg chg="add mod">
          <ac:chgData name="Teruyuki Ogawa" userId="eeac5d3d08453363" providerId="LiveId" clId="{514AD4ED-B037-46B6-833F-C70B15E67CC9}" dt="2024-07-30T04:50:30.355" v="737"/>
          <ac:spMkLst>
            <pc:docMk/>
            <pc:sldMk cId="120364386" sldId="353"/>
            <ac:spMk id="524" creationId="{B1A6205F-9244-1112-562D-2D973F1D1B0F}"/>
          </ac:spMkLst>
        </pc:spChg>
        <pc:spChg chg="add mod">
          <ac:chgData name="Teruyuki Ogawa" userId="eeac5d3d08453363" providerId="LiveId" clId="{514AD4ED-B037-46B6-833F-C70B15E67CC9}" dt="2024-07-30T04:50:30.355" v="737"/>
          <ac:spMkLst>
            <pc:docMk/>
            <pc:sldMk cId="120364386" sldId="353"/>
            <ac:spMk id="525" creationId="{6CACF76F-E56C-47E1-F1EF-0EF78D325B4A}"/>
          </ac:spMkLst>
        </pc:spChg>
        <pc:spChg chg="add mod">
          <ac:chgData name="Teruyuki Ogawa" userId="eeac5d3d08453363" providerId="LiveId" clId="{514AD4ED-B037-46B6-833F-C70B15E67CC9}" dt="2024-07-30T04:50:30.355" v="737"/>
          <ac:spMkLst>
            <pc:docMk/>
            <pc:sldMk cId="120364386" sldId="353"/>
            <ac:spMk id="526" creationId="{A482C0D7-4A7A-6034-30A6-A8CFB15C326B}"/>
          </ac:spMkLst>
        </pc:spChg>
        <pc:spChg chg="add mod">
          <ac:chgData name="Teruyuki Ogawa" userId="eeac5d3d08453363" providerId="LiveId" clId="{514AD4ED-B037-46B6-833F-C70B15E67CC9}" dt="2024-07-30T04:50:30.355" v="737"/>
          <ac:spMkLst>
            <pc:docMk/>
            <pc:sldMk cId="120364386" sldId="353"/>
            <ac:spMk id="528" creationId="{AAFC08F1-B3F3-0A80-B985-E64A79818B91}"/>
          </ac:spMkLst>
        </pc:spChg>
        <pc:spChg chg="add mod">
          <ac:chgData name="Teruyuki Ogawa" userId="eeac5d3d08453363" providerId="LiveId" clId="{514AD4ED-B037-46B6-833F-C70B15E67CC9}" dt="2024-07-30T04:50:30.355" v="737"/>
          <ac:spMkLst>
            <pc:docMk/>
            <pc:sldMk cId="120364386" sldId="353"/>
            <ac:spMk id="529" creationId="{A2CCCCAB-C9FE-29F2-FDB5-88496DEBBB2D}"/>
          </ac:spMkLst>
        </pc:spChg>
        <pc:spChg chg="add mod">
          <ac:chgData name="Teruyuki Ogawa" userId="eeac5d3d08453363" providerId="LiveId" clId="{514AD4ED-B037-46B6-833F-C70B15E67CC9}" dt="2024-07-30T04:50:30.355" v="737"/>
          <ac:spMkLst>
            <pc:docMk/>
            <pc:sldMk cId="120364386" sldId="353"/>
            <ac:spMk id="531" creationId="{40A57E41-3870-A784-0128-1B23D17ED7E9}"/>
          </ac:spMkLst>
        </pc:spChg>
        <pc:spChg chg="add mod">
          <ac:chgData name="Teruyuki Ogawa" userId="eeac5d3d08453363" providerId="LiveId" clId="{514AD4ED-B037-46B6-833F-C70B15E67CC9}" dt="2024-07-30T04:50:30.355" v="737"/>
          <ac:spMkLst>
            <pc:docMk/>
            <pc:sldMk cId="120364386" sldId="353"/>
            <ac:spMk id="533" creationId="{042C5F33-3273-340B-CA13-2257FC368A93}"/>
          </ac:spMkLst>
        </pc:spChg>
        <pc:spChg chg="add mod">
          <ac:chgData name="Teruyuki Ogawa" userId="eeac5d3d08453363" providerId="LiveId" clId="{514AD4ED-B037-46B6-833F-C70B15E67CC9}" dt="2024-07-30T04:50:30.355" v="737"/>
          <ac:spMkLst>
            <pc:docMk/>
            <pc:sldMk cId="120364386" sldId="353"/>
            <ac:spMk id="534" creationId="{682951EF-B226-872C-D146-C80AED4A8831}"/>
          </ac:spMkLst>
        </pc:spChg>
        <pc:spChg chg="add mod">
          <ac:chgData name="Teruyuki Ogawa" userId="eeac5d3d08453363" providerId="LiveId" clId="{514AD4ED-B037-46B6-833F-C70B15E67CC9}" dt="2024-07-30T04:50:30.355" v="737"/>
          <ac:spMkLst>
            <pc:docMk/>
            <pc:sldMk cId="120364386" sldId="353"/>
            <ac:spMk id="535" creationId="{CD8FC5B0-76AA-BA0F-433F-912D42945C54}"/>
          </ac:spMkLst>
        </pc:spChg>
        <pc:spChg chg="add mod">
          <ac:chgData name="Teruyuki Ogawa" userId="eeac5d3d08453363" providerId="LiveId" clId="{514AD4ED-B037-46B6-833F-C70B15E67CC9}" dt="2024-07-30T04:50:30.355" v="737"/>
          <ac:spMkLst>
            <pc:docMk/>
            <pc:sldMk cId="120364386" sldId="353"/>
            <ac:spMk id="536" creationId="{547922BA-FE91-8769-6F08-2CC783805012}"/>
          </ac:spMkLst>
        </pc:spChg>
        <pc:spChg chg="add mod">
          <ac:chgData name="Teruyuki Ogawa" userId="eeac5d3d08453363" providerId="LiveId" clId="{514AD4ED-B037-46B6-833F-C70B15E67CC9}" dt="2024-07-30T04:50:30.355" v="737"/>
          <ac:spMkLst>
            <pc:docMk/>
            <pc:sldMk cId="120364386" sldId="353"/>
            <ac:spMk id="537" creationId="{0582C6B9-88B7-7438-D756-5913F2E35379}"/>
          </ac:spMkLst>
        </pc:spChg>
        <pc:spChg chg="add mod">
          <ac:chgData name="Teruyuki Ogawa" userId="eeac5d3d08453363" providerId="LiveId" clId="{514AD4ED-B037-46B6-833F-C70B15E67CC9}" dt="2024-07-30T04:50:30.355" v="737"/>
          <ac:spMkLst>
            <pc:docMk/>
            <pc:sldMk cId="120364386" sldId="353"/>
            <ac:spMk id="538" creationId="{FC917CEF-4B49-EAB1-D6C2-E93745335D10}"/>
          </ac:spMkLst>
        </pc:spChg>
        <pc:spChg chg="add mod">
          <ac:chgData name="Teruyuki Ogawa" userId="eeac5d3d08453363" providerId="LiveId" clId="{514AD4ED-B037-46B6-833F-C70B15E67CC9}" dt="2024-07-30T04:50:30.355" v="737"/>
          <ac:spMkLst>
            <pc:docMk/>
            <pc:sldMk cId="120364386" sldId="353"/>
            <ac:spMk id="539" creationId="{3699EDE1-04E7-47A2-CA50-3F66A630FAD2}"/>
          </ac:spMkLst>
        </pc:spChg>
        <pc:spChg chg="add mod">
          <ac:chgData name="Teruyuki Ogawa" userId="eeac5d3d08453363" providerId="LiveId" clId="{514AD4ED-B037-46B6-833F-C70B15E67CC9}" dt="2024-07-30T04:50:30.355" v="737"/>
          <ac:spMkLst>
            <pc:docMk/>
            <pc:sldMk cId="120364386" sldId="353"/>
            <ac:spMk id="541" creationId="{C186E956-8A40-755C-ABA4-D9EA13327069}"/>
          </ac:spMkLst>
        </pc:spChg>
        <pc:spChg chg="add mod">
          <ac:chgData name="Teruyuki Ogawa" userId="eeac5d3d08453363" providerId="LiveId" clId="{514AD4ED-B037-46B6-833F-C70B15E67CC9}" dt="2024-07-30T04:50:30.355" v="737"/>
          <ac:spMkLst>
            <pc:docMk/>
            <pc:sldMk cId="120364386" sldId="353"/>
            <ac:spMk id="542" creationId="{4D566479-3E16-D854-7677-FBFE14BF8BAC}"/>
          </ac:spMkLst>
        </pc:spChg>
        <pc:spChg chg="add mod">
          <ac:chgData name="Teruyuki Ogawa" userId="eeac5d3d08453363" providerId="LiveId" clId="{514AD4ED-B037-46B6-833F-C70B15E67CC9}" dt="2024-07-30T04:50:30.355" v="737"/>
          <ac:spMkLst>
            <pc:docMk/>
            <pc:sldMk cId="120364386" sldId="353"/>
            <ac:spMk id="543" creationId="{38F70CEA-A468-8E10-9CB8-E875F3A9E565}"/>
          </ac:spMkLst>
        </pc:spChg>
        <pc:spChg chg="add mod">
          <ac:chgData name="Teruyuki Ogawa" userId="eeac5d3d08453363" providerId="LiveId" clId="{514AD4ED-B037-46B6-833F-C70B15E67CC9}" dt="2024-07-30T04:50:30.355" v="737"/>
          <ac:spMkLst>
            <pc:docMk/>
            <pc:sldMk cId="120364386" sldId="353"/>
            <ac:spMk id="544" creationId="{B8A8CC24-7989-6FE8-3DDF-52717B2CA1CC}"/>
          </ac:spMkLst>
        </pc:spChg>
        <pc:spChg chg="add mod">
          <ac:chgData name="Teruyuki Ogawa" userId="eeac5d3d08453363" providerId="LiveId" clId="{514AD4ED-B037-46B6-833F-C70B15E67CC9}" dt="2024-07-30T04:50:30.355" v="737"/>
          <ac:spMkLst>
            <pc:docMk/>
            <pc:sldMk cId="120364386" sldId="353"/>
            <ac:spMk id="545" creationId="{E1669019-144E-249F-F573-B2747B39673D}"/>
          </ac:spMkLst>
        </pc:spChg>
        <pc:grpChg chg="del">
          <ac:chgData name="Teruyuki Ogawa" userId="eeac5d3d08453363" providerId="LiveId" clId="{514AD4ED-B037-46B6-833F-C70B15E67CC9}" dt="2024-07-30T04:49:54.028" v="730" actId="478"/>
          <ac:grpSpMkLst>
            <pc:docMk/>
            <pc:sldMk cId="120364386" sldId="353"/>
            <ac:grpSpMk id="239" creationId="{1AF65338-4A42-E1BB-453D-F21A81286C46}"/>
          </ac:grpSpMkLst>
        </pc:grpChg>
        <pc:grpChg chg="del">
          <ac:chgData name="Teruyuki Ogawa" userId="eeac5d3d08453363" providerId="LiveId" clId="{514AD4ED-B037-46B6-833F-C70B15E67CC9}" dt="2024-07-30T04:49:54.028" v="730" actId="478"/>
          <ac:grpSpMkLst>
            <pc:docMk/>
            <pc:sldMk cId="120364386" sldId="353"/>
            <ac:grpSpMk id="250" creationId="{08037FE0-889F-13EF-331F-88F9A17C404E}"/>
          </ac:grpSpMkLst>
        </pc:grpChg>
        <pc:grpChg chg="del">
          <ac:chgData name="Teruyuki Ogawa" userId="eeac5d3d08453363" providerId="LiveId" clId="{514AD4ED-B037-46B6-833F-C70B15E67CC9}" dt="2024-07-30T04:49:54.028" v="730" actId="478"/>
          <ac:grpSpMkLst>
            <pc:docMk/>
            <pc:sldMk cId="120364386" sldId="353"/>
            <ac:grpSpMk id="260" creationId="{CA8D305D-3294-ED9B-A1F0-FA538CDFC241}"/>
          </ac:grpSpMkLst>
        </pc:grpChg>
        <pc:grpChg chg="del">
          <ac:chgData name="Teruyuki Ogawa" userId="eeac5d3d08453363" providerId="LiveId" clId="{514AD4ED-B037-46B6-833F-C70B15E67CC9}" dt="2024-07-30T04:49:54.028" v="730" actId="478"/>
          <ac:grpSpMkLst>
            <pc:docMk/>
            <pc:sldMk cId="120364386" sldId="353"/>
            <ac:grpSpMk id="299" creationId="{363A1BA1-8AB6-F185-8B0C-94592C32F2E6}"/>
          </ac:grpSpMkLst>
        </pc:grpChg>
        <pc:grpChg chg="del">
          <ac:chgData name="Teruyuki Ogawa" userId="eeac5d3d08453363" providerId="LiveId" clId="{514AD4ED-B037-46B6-833F-C70B15E67CC9}" dt="2024-07-30T04:49:54.028" v="730" actId="478"/>
          <ac:grpSpMkLst>
            <pc:docMk/>
            <pc:sldMk cId="120364386" sldId="353"/>
            <ac:grpSpMk id="303" creationId="{4FC3CB87-2F5D-812D-B6FA-BD44B4B3CF63}"/>
          </ac:grpSpMkLst>
        </pc:grpChg>
        <pc:grpChg chg="del">
          <ac:chgData name="Teruyuki Ogawa" userId="eeac5d3d08453363" providerId="LiveId" clId="{514AD4ED-B037-46B6-833F-C70B15E67CC9}" dt="2024-07-30T04:49:54.028" v="730" actId="478"/>
          <ac:grpSpMkLst>
            <pc:docMk/>
            <pc:sldMk cId="120364386" sldId="353"/>
            <ac:grpSpMk id="309" creationId="{DB028043-8E2F-D9D2-673F-56F2EB6E1244}"/>
          </ac:grpSpMkLst>
        </pc:grpChg>
        <pc:grpChg chg="del">
          <ac:chgData name="Teruyuki Ogawa" userId="eeac5d3d08453363" providerId="LiveId" clId="{514AD4ED-B037-46B6-833F-C70B15E67CC9}" dt="2024-07-30T04:49:54.028" v="730" actId="478"/>
          <ac:grpSpMkLst>
            <pc:docMk/>
            <pc:sldMk cId="120364386" sldId="353"/>
            <ac:grpSpMk id="316" creationId="{E5DA8E76-BC59-6F7B-6C35-BA47FB9C908C}"/>
          </ac:grpSpMkLst>
        </pc:grpChg>
        <pc:grpChg chg="del">
          <ac:chgData name="Teruyuki Ogawa" userId="eeac5d3d08453363" providerId="LiveId" clId="{514AD4ED-B037-46B6-833F-C70B15E67CC9}" dt="2024-07-30T04:49:54.028" v="730" actId="478"/>
          <ac:grpSpMkLst>
            <pc:docMk/>
            <pc:sldMk cId="120364386" sldId="353"/>
            <ac:grpSpMk id="321" creationId="{76E23150-ADC8-165F-D0FB-CF99DA5F5ECE}"/>
          </ac:grpSpMkLst>
        </pc:grpChg>
        <pc:grpChg chg="add mod">
          <ac:chgData name="Teruyuki Ogawa" userId="eeac5d3d08453363" providerId="LiveId" clId="{514AD4ED-B037-46B6-833F-C70B15E67CC9}" dt="2024-07-30T04:50:00.273" v="732"/>
          <ac:grpSpMkLst>
            <pc:docMk/>
            <pc:sldMk cId="120364386" sldId="353"/>
            <ac:grpSpMk id="383" creationId="{406E23A3-92C3-CB6E-6913-D87FC08C1892}"/>
          </ac:grpSpMkLst>
        </pc:grpChg>
        <pc:grpChg chg="add mod">
          <ac:chgData name="Teruyuki Ogawa" userId="eeac5d3d08453363" providerId="LiveId" clId="{514AD4ED-B037-46B6-833F-C70B15E67CC9}" dt="2024-07-30T04:50:00.273" v="732"/>
          <ac:grpSpMkLst>
            <pc:docMk/>
            <pc:sldMk cId="120364386" sldId="353"/>
            <ac:grpSpMk id="394" creationId="{2FB20AD4-EAAE-77E4-DE1A-70989B912EEB}"/>
          </ac:grpSpMkLst>
        </pc:grpChg>
        <pc:grpChg chg="add mod">
          <ac:chgData name="Teruyuki Ogawa" userId="eeac5d3d08453363" providerId="LiveId" clId="{514AD4ED-B037-46B6-833F-C70B15E67CC9}" dt="2024-07-30T04:50:00.273" v="732"/>
          <ac:grpSpMkLst>
            <pc:docMk/>
            <pc:sldMk cId="120364386" sldId="353"/>
            <ac:grpSpMk id="404" creationId="{9F5DDA08-E914-7E77-DED2-D93EDBE143B2}"/>
          </ac:grpSpMkLst>
        </pc:grpChg>
        <pc:grpChg chg="add mod">
          <ac:chgData name="Teruyuki Ogawa" userId="eeac5d3d08453363" providerId="LiveId" clId="{514AD4ED-B037-46B6-833F-C70B15E67CC9}" dt="2024-07-30T04:50:00.273" v="732"/>
          <ac:grpSpMkLst>
            <pc:docMk/>
            <pc:sldMk cId="120364386" sldId="353"/>
            <ac:grpSpMk id="443" creationId="{6019E0FA-272B-771C-044F-A1C10D03F1C7}"/>
          </ac:grpSpMkLst>
        </pc:grpChg>
        <pc:grpChg chg="add mod">
          <ac:chgData name="Teruyuki Ogawa" userId="eeac5d3d08453363" providerId="LiveId" clId="{514AD4ED-B037-46B6-833F-C70B15E67CC9}" dt="2024-07-30T04:50:00.273" v="732"/>
          <ac:grpSpMkLst>
            <pc:docMk/>
            <pc:sldMk cId="120364386" sldId="353"/>
            <ac:grpSpMk id="448" creationId="{A82CC05C-6CA9-392E-A98E-C5234447BFCE}"/>
          </ac:grpSpMkLst>
        </pc:grpChg>
        <pc:grpChg chg="add mod">
          <ac:chgData name="Teruyuki Ogawa" userId="eeac5d3d08453363" providerId="LiveId" clId="{514AD4ED-B037-46B6-833F-C70B15E67CC9}" dt="2024-07-30T04:50:00.273" v="732"/>
          <ac:grpSpMkLst>
            <pc:docMk/>
            <pc:sldMk cId="120364386" sldId="353"/>
            <ac:grpSpMk id="456" creationId="{5BD912A2-D069-64EA-961E-F3EF501EF01A}"/>
          </ac:grpSpMkLst>
        </pc:grpChg>
        <pc:grpChg chg="add mod">
          <ac:chgData name="Teruyuki Ogawa" userId="eeac5d3d08453363" providerId="LiveId" clId="{514AD4ED-B037-46B6-833F-C70B15E67CC9}" dt="2024-07-30T04:50:00.273" v="732"/>
          <ac:grpSpMkLst>
            <pc:docMk/>
            <pc:sldMk cId="120364386" sldId="353"/>
            <ac:grpSpMk id="464" creationId="{836CF900-A019-DCD7-5280-4112EF7094E3}"/>
          </ac:grpSpMkLst>
        </pc:grpChg>
        <pc:grpChg chg="add mod">
          <ac:chgData name="Teruyuki Ogawa" userId="eeac5d3d08453363" providerId="LiveId" clId="{514AD4ED-B037-46B6-833F-C70B15E67CC9}" dt="2024-07-30T04:50:00.273" v="732"/>
          <ac:grpSpMkLst>
            <pc:docMk/>
            <pc:sldMk cId="120364386" sldId="353"/>
            <ac:grpSpMk id="483" creationId="{9FC1306D-D1DB-CC75-7B76-39AB8CF36C7F}"/>
          </ac:grpSpMkLst>
        </pc:grpChg>
        <pc:picChg chg="del">
          <ac:chgData name="Teruyuki Ogawa" userId="eeac5d3d08453363" providerId="LiveId" clId="{514AD4ED-B037-46B6-833F-C70B15E67CC9}" dt="2024-07-30T04:49:54.028" v="730" actId="478"/>
          <ac:picMkLst>
            <pc:docMk/>
            <pc:sldMk cId="120364386" sldId="353"/>
            <ac:picMk id="232" creationId="{0778FA8A-98E0-F1B6-C8D6-E19079262825}"/>
          </ac:picMkLst>
        </pc:picChg>
        <pc:picChg chg="del">
          <ac:chgData name="Teruyuki Ogawa" userId="eeac5d3d08453363" providerId="LiveId" clId="{514AD4ED-B037-46B6-833F-C70B15E67CC9}" dt="2024-07-30T04:49:54.028" v="730" actId="478"/>
          <ac:picMkLst>
            <pc:docMk/>
            <pc:sldMk cId="120364386" sldId="353"/>
            <ac:picMk id="236" creationId="{BD7C2BD3-A72A-63D8-5664-7FD1EF8F68E0}"/>
          </ac:picMkLst>
        </pc:picChg>
        <pc:picChg chg="del">
          <ac:chgData name="Teruyuki Ogawa" userId="eeac5d3d08453363" providerId="LiveId" clId="{514AD4ED-B037-46B6-833F-C70B15E67CC9}" dt="2024-07-30T04:49:54.028" v="730" actId="478"/>
          <ac:picMkLst>
            <pc:docMk/>
            <pc:sldMk cId="120364386" sldId="353"/>
            <ac:picMk id="243" creationId="{3379A7A9-8D32-A579-4E16-FBEE3656C174}"/>
          </ac:picMkLst>
        </pc:picChg>
        <pc:picChg chg="del">
          <ac:chgData name="Teruyuki Ogawa" userId="eeac5d3d08453363" providerId="LiveId" clId="{514AD4ED-B037-46B6-833F-C70B15E67CC9}" dt="2024-07-30T04:49:54.028" v="730" actId="478"/>
          <ac:picMkLst>
            <pc:docMk/>
            <pc:sldMk cId="120364386" sldId="353"/>
            <ac:picMk id="247" creationId="{2A0FE5E7-0BDA-C739-A0A7-136E9823AA3A}"/>
          </ac:picMkLst>
        </pc:picChg>
        <pc:picChg chg="del">
          <ac:chgData name="Teruyuki Ogawa" userId="eeac5d3d08453363" providerId="LiveId" clId="{514AD4ED-B037-46B6-833F-C70B15E67CC9}" dt="2024-07-30T04:49:54.028" v="730" actId="478"/>
          <ac:picMkLst>
            <pc:docMk/>
            <pc:sldMk cId="120364386" sldId="353"/>
            <ac:picMk id="257" creationId="{502E3B0C-4AA7-89F8-1CAD-749B6ADCE867}"/>
          </ac:picMkLst>
        </pc:picChg>
        <pc:picChg chg="del">
          <ac:chgData name="Teruyuki Ogawa" userId="eeac5d3d08453363" providerId="LiveId" clId="{514AD4ED-B037-46B6-833F-C70B15E67CC9}" dt="2024-07-30T04:49:54.028" v="730" actId="478"/>
          <ac:picMkLst>
            <pc:docMk/>
            <pc:sldMk cId="120364386" sldId="353"/>
            <ac:picMk id="265" creationId="{CB327173-8102-EDDD-D657-99E61EA0DDC9}"/>
          </ac:picMkLst>
        </pc:picChg>
        <pc:picChg chg="del">
          <ac:chgData name="Teruyuki Ogawa" userId="eeac5d3d08453363" providerId="LiveId" clId="{514AD4ED-B037-46B6-833F-C70B15E67CC9}" dt="2024-07-30T04:49:54.028" v="730" actId="478"/>
          <ac:picMkLst>
            <pc:docMk/>
            <pc:sldMk cId="120364386" sldId="353"/>
            <ac:picMk id="266" creationId="{FCEF42F9-3FF3-5715-2779-70034D904368}"/>
          </ac:picMkLst>
        </pc:picChg>
        <pc:picChg chg="del">
          <ac:chgData name="Teruyuki Ogawa" userId="eeac5d3d08453363" providerId="LiveId" clId="{514AD4ED-B037-46B6-833F-C70B15E67CC9}" dt="2024-07-30T04:49:54.028" v="730" actId="478"/>
          <ac:picMkLst>
            <pc:docMk/>
            <pc:sldMk cId="120364386" sldId="353"/>
            <ac:picMk id="267" creationId="{B854B2CA-6D74-8BFE-297A-7BE08C181EBE}"/>
          </ac:picMkLst>
        </pc:picChg>
        <pc:picChg chg="del">
          <ac:chgData name="Teruyuki Ogawa" userId="eeac5d3d08453363" providerId="LiveId" clId="{514AD4ED-B037-46B6-833F-C70B15E67CC9}" dt="2024-07-30T04:49:54.028" v="730" actId="478"/>
          <ac:picMkLst>
            <pc:docMk/>
            <pc:sldMk cId="120364386" sldId="353"/>
            <ac:picMk id="269" creationId="{FE4AA667-0329-740B-6441-E04F7FD4143C}"/>
          </ac:picMkLst>
        </pc:picChg>
        <pc:picChg chg="del">
          <ac:chgData name="Teruyuki Ogawa" userId="eeac5d3d08453363" providerId="LiveId" clId="{514AD4ED-B037-46B6-833F-C70B15E67CC9}" dt="2024-07-30T04:49:54.028" v="730" actId="478"/>
          <ac:picMkLst>
            <pc:docMk/>
            <pc:sldMk cId="120364386" sldId="353"/>
            <ac:picMk id="270" creationId="{CEA9B8BC-22B1-F815-448D-F0DDA23A1370}"/>
          </ac:picMkLst>
        </pc:picChg>
        <pc:picChg chg="add del mod">
          <ac:chgData name="Teruyuki Ogawa" userId="eeac5d3d08453363" providerId="LiveId" clId="{514AD4ED-B037-46B6-833F-C70B15E67CC9}" dt="2024-07-30T04:50:03.165" v="733" actId="478"/>
          <ac:picMkLst>
            <pc:docMk/>
            <pc:sldMk cId="120364386" sldId="353"/>
            <ac:picMk id="367" creationId="{BE3004ED-B78A-4338-60AE-BC6F0688FB81}"/>
          </ac:picMkLst>
        </pc:picChg>
        <pc:picChg chg="add del mod">
          <ac:chgData name="Teruyuki Ogawa" userId="eeac5d3d08453363" providerId="LiveId" clId="{514AD4ED-B037-46B6-833F-C70B15E67CC9}" dt="2024-07-30T04:50:03.165" v="733" actId="478"/>
          <ac:picMkLst>
            <pc:docMk/>
            <pc:sldMk cId="120364386" sldId="353"/>
            <ac:picMk id="368" creationId="{E1ABAF7E-0BAB-277E-352C-41BF91ACC90A}"/>
          </ac:picMkLst>
        </pc:picChg>
        <pc:picChg chg="add mod">
          <ac:chgData name="Teruyuki Ogawa" userId="eeac5d3d08453363" providerId="LiveId" clId="{514AD4ED-B037-46B6-833F-C70B15E67CC9}" dt="2024-07-30T04:50:00.273" v="732"/>
          <ac:picMkLst>
            <pc:docMk/>
            <pc:sldMk cId="120364386" sldId="353"/>
            <ac:picMk id="376" creationId="{EB4543E2-239D-C6DE-C213-76ED25A669DC}"/>
          </ac:picMkLst>
        </pc:picChg>
        <pc:picChg chg="add mod">
          <ac:chgData name="Teruyuki Ogawa" userId="eeac5d3d08453363" providerId="LiveId" clId="{514AD4ED-B037-46B6-833F-C70B15E67CC9}" dt="2024-07-30T04:50:00.273" v="732"/>
          <ac:picMkLst>
            <pc:docMk/>
            <pc:sldMk cId="120364386" sldId="353"/>
            <ac:picMk id="380" creationId="{99ADEBC3-08DE-0312-F976-F3F215F62358}"/>
          </ac:picMkLst>
        </pc:picChg>
        <pc:picChg chg="mod">
          <ac:chgData name="Teruyuki Ogawa" userId="eeac5d3d08453363" providerId="LiveId" clId="{514AD4ED-B037-46B6-833F-C70B15E67CC9}" dt="2024-07-30T04:50:00.273" v="732"/>
          <ac:picMkLst>
            <pc:docMk/>
            <pc:sldMk cId="120364386" sldId="353"/>
            <ac:picMk id="385" creationId="{46A38071-AA90-DF76-B79B-DF3851DF4B7E}"/>
          </ac:picMkLst>
        </pc:picChg>
        <pc:picChg chg="add mod">
          <ac:chgData name="Teruyuki Ogawa" userId="eeac5d3d08453363" providerId="LiveId" clId="{514AD4ED-B037-46B6-833F-C70B15E67CC9}" dt="2024-07-30T04:50:00.273" v="732"/>
          <ac:picMkLst>
            <pc:docMk/>
            <pc:sldMk cId="120364386" sldId="353"/>
            <ac:picMk id="387" creationId="{2D74669E-80D0-A8E8-06AD-99CCD91FAEBC}"/>
          </ac:picMkLst>
        </pc:picChg>
        <pc:picChg chg="add mod">
          <ac:chgData name="Teruyuki Ogawa" userId="eeac5d3d08453363" providerId="LiveId" clId="{514AD4ED-B037-46B6-833F-C70B15E67CC9}" dt="2024-07-30T04:50:00.273" v="732"/>
          <ac:picMkLst>
            <pc:docMk/>
            <pc:sldMk cId="120364386" sldId="353"/>
            <ac:picMk id="391" creationId="{6FD59AE3-E58E-AEF9-C589-2A6A306466C8}"/>
          </ac:picMkLst>
        </pc:picChg>
        <pc:picChg chg="mod">
          <ac:chgData name="Teruyuki Ogawa" userId="eeac5d3d08453363" providerId="LiveId" clId="{514AD4ED-B037-46B6-833F-C70B15E67CC9}" dt="2024-07-30T04:50:00.273" v="732"/>
          <ac:picMkLst>
            <pc:docMk/>
            <pc:sldMk cId="120364386" sldId="353"/>
            <ac:picMk id="396" creationId="{B158D785-2C20-1FEB-C240-5A18F7EFCAEA}"/>
          </ac:picMkLst>
        </pc:picChg>
        <pc:picChg chg="add mod">
          <ac:chgData name="Teruyuki Ogawa" userId="eeac5d3d08453363" providerId="LiveId" clId="{514AD4ED-B037-46B6-833F-C70B15E67CC9}" dt="2024-07-30T04:50:00.273" v="732"/>
          <ac:picMkLst>
            <pc:docMk/>
            <pc:sldMk cId="120364386" sldId="353"/>
            <ac:picMk id="401" creationId="{D9B1BF2B-4125-D13D-F1D4-C511F06DC21C}"/>
          </ac:picMkLst>
        </pc:picChg>
        <pc:picChg chg="mod">
          <ac:chgData name="Teruyuki Ogawa" userId="eeac5d3d08453363" providerId="LiveId" clId="{514AD4ED-B037-46B6-833F-C70B15E67CC9}" dt="2024-07-30T04:50:00.273" v="732"/>
          <ac:picMkLst>
            <pc:docMk/>
            <pc:sldMk cId="120364386" sldId="353"/>
            <ac:picMk id="406" creationId="{DE4E9D70-A854-FB85-9534-61DDFD025501}"/>
          </ac:picMkLst>
        </pc:picChg>
        <pc:picChg chg="add mod">
          <ac:chgData name="Teruyuki Ogawa" userId="eeac5d3d08453363" providerId="LiveId" clId="{514AD4ED-B037-46B6-833F-C70B15E67CC9}" dt="2024-07-30T04:50:00.273" v="732"/>
          <ac:picMkLst>
            <pc:docMk/>
            <pc:sldMk cId="120364386" sldId="353"/>
            <ac:picMk id="409" creationId="{55AEBFB5-0502-E63E-1FA5-C5520F90C46D}"/>
          </ac:picMkLst>
        </pc:picChg>
        <pc:picChg chg="add mod">
          <ac:chgData name="Teruyuki Ogawa" userId="eeac5d3d08453363" providerId="LiveId" clId="{514AD4ED-B037-46B6-833F-C70B15E67CC9}" dt="2024-07-30T04:50:00.273" v="732"/>
          <ac:picMkLst>
            <pc:docMk/>
            <pc:sldMk cId="120364386" sldId="353"/>
            <ac:picMk id="410" creationId="{6483D5EE-B1EF-6105-B2FE-51427E41E988}"/>
          </ac:picMkLst>
        </pc:picChg>
        <pc:picChg chg="add mod">
          <ac:chgData name="Teruyuki Ogawa" userId="eeac5d3d08453363" providerId="LiveId" clId="{514AD4ED-B037-46B6-833F-C70B15E67CC9}" dt="2024-07-30T04:50:00.273" v="732"/>
          <ac:picMkLst>
            <pc:docMk/>
            <pc:sldMk cId="120364386" sldId="353"/>
            <ac:picMk id="411" creationId="{51201DD0-D251-908B-EA89-D51C2438E633}"/>
          </ac:picMkLst>
        </pc:picChg>
        <pc:picChg chg="add mod">
          <ac:chgData name="Teruyuki Ogawa" userId="eeac5d3d08453363" providerId="LiveId" clId="{514AD4ED-B037-46B6-833F-C70B15E67CC9}" dt="2024-07-30T04:50:00.273" v="732"/>
          <ac:picMkLst>
            <pc:docMk/>
            <pc:sldMk cId="120364386" sldId="353"/>
            <ac:picMk id="413" creationId="{970F58F4-304E-C772-A364-E09949B38716}"/>
          </ac:picMkLst>
        </pc:picChg>
        <pc:picChg chg="add mod">
          <ac:chgData name="Teruyuki Ogawa" userId="eeac5d3d08453363" providerId="LiveId" clId="{514AD4ED-B037-46B6-833F-C70B15E67CC9}" dt="2024-07-30T04:50:00.273" v="732"/>
          <ac:picMkLst>
            <pc:docMk/>
            <pc:sldMk cId="120364386" sldId="353"/>
            <ac:picMk id="414" creationId="{A4863618-89FF-93ED-FACA-DD09B88AEA9F}"/>
          </ac:picMkLst>
        </pc:picChg>
        <pc:picChg chg="mod">
          <ac:chgData name="Teruyuki Ogawa" userId="eeac5d3d08453363" providerId="LiveId" clId="{514AD4ED-B037-46B6-833F-C70B15E67CC9}" dt="2024-07-30T04:50:00.273" v="732"/>
          <ac:picMkLst>
            <pc:docMk/>
            <pc:sldMk cId="120364386" sldId="353"/>
            <ac:picMk id="458" creationId="{D40550CD-B0AF-26DD-FD94-EAF364A42337}"/>
          </ac:picMkLst>
        </pc:picChg>
        <pc:picChg chg="mod">
          <ac:chgData name="Teruyuki Ogawa" userId="eeac5d3d08453363" providerId="LiveId" clId="{514AD4ED-B037-46B6-833F-C70B15E67CC9}" dt="2024-07-30T04:50:00.273" v="732"/>
          <ac:picMkLst>
            <pc:docMk/>
            <pc:sldMk cId="120364386" sldId="353"/>
            <ac:picMk id="466" creationId="{5F1FBF9E-A0C6-E4E7-9FCA-6F6359F503C9}"/>
          </ac:picMkLst>
        </pc:picChg>
        <pc:picChg chg="mod">
          <ac:chgData name="Teruyuki Ogawa" userId="eeac5d3d08453363" providerId="LiveId" clId="{514AD4ED-B037-46B6-833F-C70B15E67CC9}" dt="2024-07-30T04:50:00.273" v="732"/>
          <ac:picMkLst>
            <pc:docMk/>
            <pc:sldMk cId="120364386" sldId="353"/>
            <ac:picMk id="485" creationId="{3E4A0EC8-2B9F-4257-6EB4-58C058350070}"/>
          </ac:picMkLst>
        </pc:picChg>
        <pc:picChg chg="add mod">
          <ac:chgData name="Teruyuki Ogawa" userId="eeac5d3d08453363" providerId="LiveId" clId="{514AD4ED-B037-46B6-833F-C70B15E67CC9}" dt="2024-07-30T04:50:30.355" v="737"/>
          <ac:picMkLst>
            <pc:docMk/>
            <pc:sldMk cId="120364386" sldId="353"/>
            <ac:picMk id="502" creationId="{A30FA652-1256-5EB5-CA91-4331408C8367}"/>
          </ac:picMkLst>
        </pc:picChg>
        <pc:picChg chg="add mod">
          <ac:chgData name="Teruyuki Ogawa" userId="eeac5d3d08453363" providerId="LiveId" clId="{514AD4ED-B037-46B6-833F-C70B15E67CC9}" dt="2024-07-30T04:50:30.355" v="737"/>
          <ac:picMkLst>
            <pc:docMk/>
            <pc:sldMk cId="120364386" sldId="353"/>
            <ac:picMk id="503" creationId="{7313BAB6-943C-DD5C-0CC6-03D848C108C6}"/>
          </ac:picMkLst>
        </pc:picChg>
        <pc:picChg chg="add mod">
          <ac:chgData name="Teruyuki Ogawa" userId="eeac5d3d08453363" providerId="LiveId" clId="{514AD4ED-B037-46B6-833F-C70B15E67CC9}" dt="2024-07-30T04:50:30.355" v="737"/>
          <ac:picMkLst>
            <pc:docMk/>
            <pc:sldMk cId="120364386" sldId="353"/>
            <ac:picMk id="513" creationId="{0F4070DE-D60A-ADFB-E630-1D0384B2631B}"/>
          </ac:picMkLst>
        </pc:picChg>
        <pc:picChg chg="add mod">
          <ac:chgData name="Teruyuki Ogawa" userId="eeac5d3d08453363" providerId="LiveId" clId="{514AD4ED-B037-46B6-833F-C70B15E67CC9}" dt="2024-07-30T04:50:30.355" v="737"/>
          <ac:picMkLst>
            <pc:docMk/>
            <pc:sldMk cId="120364386" sldId="353"/>
            <ac:picMk id="515" creationId="{939D1D1E-B4AC-00DB-A567-B5FEA8BAC1BE}"/>
          </ac:picMkLst>
        </pc:picChg>
        <pc:picChg chg="add mod">
          <ac:chgData name="Teruyuki Ogawa" userId="eeac5d3d08453363" providerId="LiveId" clId="{514AD4ED-B037-46B6-833F-C70B15E67CC9}" dt="2024-07-30T04:50:30.355" v="737"/>
          <ac:picMkLst>
            <pc:docMk/>
            <pc:sldMk cId="120364386" sldId="353"/>
            <ac:picMk id="527" creationId="{C5EDA621-32E7-F6E2-B554-56B8EF58DB7F}"/>
          </ac:picMkLst>
        </pc:picChg>
        <pc:picChg chg="add mod">
          <ac:chgData name="Teruyuki Ogawa" userId="eeac5d3d08453363" providerId="LiveId" clId="{514AD4ED-B037-46B6-833F-C70B15E67CC9}" dt="2024-07-30T04:50:30.355" v="737"/>
          <ac:picMkLst>
            <pc:docMk/>
            <pc:sldMk cId="120364386" sldId="353"/>
            <ac:picMk id="530" creationId="{E1E61729-3638-8895-3DD6-BA1485A8F0AB}"/>
          </ac:picMkLst>
        </pc:picChg>
        <pc:picChg chg="add mod">
          <ac:chgData name="Teruyuki Ogawa" userId="eeac5d3d08453363" providerId="LiveId" clId="{514AD4ED-B037-46B6-833F-C70B15E67CC9}" dt="2024-07-30T04:50:30.355" v="737"/>
          <ac:picMkLst>
            <pc:docMk/>
            <pc:sldMk cId="120364386" sldId="353"/>
            <ac:picMk id="532" creationId="{18BBE27D-9F60-3A52-43D2-20398FE27781}"/>
          </ac:picMkLst>
        </pc:picChg>
        <pc:picChg chg="add mod">
          <ac:chgData name="Teruyuki Ogawa" userId="eeac5d3d08453363" providerId="LiveId" clId="{514AD4ED-B037-46B6-833F-C70B15E67CC9}" dt="2024-07-30T04:50:30.355" v="737"/>
          <ac:picMkLst>
            <pc:docMk/>
            <pc:sldMk cId="120364386" sldId="353"/>
            <ac:picMk id="540" creationId="{92C77F77-94CC-C069-F2FE-D851E2D6A492}"/>
          </ac:picMkLst>
        </pc:picChg>
        <pc:cxnChg chg="del">
          <ac:chgData name="Teruyuki Ogawa" userId="eeac5d3d08453363" providerId="LiveId" clId="{514AD4ED-B037-46B6-833F-C70B15E67CC9}" dt="2024-07-30T04:49:54.028" v="730" actId="478"/>
          <ac:cxnSpMkLst>
            <pc:docMk/>
            <pc:sldMk cId="120364386" sldId="353"/>
            <ac:cxnSpMk id="2" creationId="{E3F57E12-7AF2-7B6E-9D5B-189F4AF74CBA}"/>
          </ac:cxnSpMkLst>
        </pc:cxnChg>
        <pc:cxnChg chg="add mod">
          <ac:chgData name="Teruyuki Ogawa" userId="eeac5d3d08453363" providerId="LiveId" clId="{514AD4ED-B037-46B6-833F-C70B15E67CC9}" dt="2024-07-30T04:50:00.273" v="732"/>
          <ac:cxnSpMkLst>
            <pc:docMk/>
            <pc:sldMk cId="120364386" sldId="353"/>
            <ac:cxnSpMk id="5" creationId="{97EBC45C-08B7-9B19-0734-816075A729C7}"/>
          </ac:cxnSpMkLst>
        </pc:cxnChg>
        <pc:cxnChg chg="del mod">
          <ac:chgData name="Teruyuki Ogawa" userId="eeac5d3d08453363" providerId="LiveId" clId="{514AD4ED-B037-46B6-833F-C70B15E67CC9}" dt="2024-07-30T04:49:54.028" v="730" actId="478"/>
          <ac:cxnSpMkLst>
            <pc:docMk/>
            <pc:sldMk cId="120364386" sldId="353"/>
            <ac:cxnSpMk id="13" creationId="{8965DB12-3D57-6823-855C-E28D1BBABB8C}"/>
          </ac:cxnSpMkLst>
        </pc:cxnChg>
        <pc:cxnChg chg="del">
          <ac:chgData name="Teruyuki Ogawa" userId="eeac5d3d08453363" providerId="LiveId" clId="{514AD4ED-B037-46B6-833F-C70B15E67CC9}" dt="2024-07-30T04:49:54.028" v="730" actId="478"/>
          <ac:cxnSpMkLst>
            <pc:docMk/>
            <pc:sldMk cId="120364386" sldId="353"/>
            <ac:cxnSpMk id="19" creationId="{20020296-BD57-D8EA-E8D8-6FF6B7C90560}"/>
          </ac:cxnSpMkLst>
        </pc:cxnChg>
        <pc:cxnChg chg="del mod">
          <ac:chgData name="Teruyuki Ogawa" userId="eeac5d3d08453363" providerId="LiveId" clId="{514AD4ED-B037-46B6-833F-C70B15E67CC9}" dt="2024-07-30T04:49:54.028" v="730" actId="478"/>
          <ac:cxnSpMkLst>
            <pc:docMk/>
            <pc:sldMk cId="120364386" sldId="353"/>
            <ac:cxnSpMk id="20" creationId="{FEB4AEB3-942F-1BCD-98A6-D32C5C52E0D6}"/>
          </ac:cxnSpMkLst>
        </pc:cxnChg>
        <pc:cxnChg chg="del">
          <ac:chgData name="Teruyuki Ogawa" userId="eeac5d3d08453363" providerId="LiveId" clId="{514AD4ED-B037-46B6-833F-C70B15E67CC9}" dt="2024-07-30T04:49:54.028" v="730" actId="478"/>
          <ac:cxnSpMkLst>
            <pc:docMk/>
            <pc:sldMk cId="120364386" sldId="353"/>
            <ac:cxnSpMk id="21" creationId="{810D0EC7-AFB1-E53F-D70A-842913D1A02A}"/>
          </ac:cxnSpMkLst>
        </pc:cxnChg>
        <pc:cxnChg chg="del">
          <ac:chgData name="Teruyuki Ogawa" userId="eeac5d3d08453363" providerId="LiveId" clId="{514AD4ED-B037-46B6-833F-C70B15E67CC9}" dt="2024-07-30T04:49:54.028" v="730" actId="478"/>
          <ac:cxnSpMkLst>
            <pc:docMk/>
            <pc:sldMk cId="120364386" sldId="353"/>
            <ac:cxnSpMk id="22" creationId="{3E28EA9D-F865-BEE9-F42C-FE129206BEE6}"/>
          </ac:cxnSpMkLst>
        </pc:cxnChg>
        <pc:cxnChg chg="del">
          <ac:chgData name="Teruyuki Ogawa" userId="eeac5d3d08453363" providerId="LiveId" clId="{514AD4ED-B037-46B6-833F-C70B15E67CC9}" dt="2024-07-30T04:49:54.028" v="730" actId="478"/>
          <ac:cxnSpMkLst>
            <pc:docMk/>
            <pc:sldMk cId="120364386" sldId="353"/>
            <ac:cxnSpMk id="24" creationId="{470DB3CE-D6AC-3266-694D-13E6D75EF752}"/>
          </ac:cxnSpMkLst>
        </pc:cxnChg>
        <pc:cxnChg chg="del">
          <ac:chgData name="Teruyuki Ogawa" userId="eeac5d3d08453363" providerId="LiveId" clId="{514AD4ED-B037-46B6-833F-C70B15E67CC9}" dt="2024-07-30T04:49:54.028" v="730" actId="478"/>
          <ac:cxnSpMkLst>
            <pc:docMk/>
            <pc:sldMk cId="120364386" sldId="353"/>
            <ac:cxnSpMk id="27" creationId="{AC046BB4-46D0-A226-B5D8-578FE0555E91}"/>
          </ac:cxnSpMkLst>
        </pc:cxnChg>
        <pc:cxnChg chg="del">
          <ac:chgData name="Teruyuki Ogawa" userId="eeac5d3d08453363" providerId="LiveId" clId="{514AD4ED-B037-46B6-833F-C70B15E67CC9}" dt="2024-07-30T04:49:54.028" v="730" actId="478"/>
          <ac:cxnSpMkLst>
            <pc:docMk/>
            <pc:sldMk cId="120364386" sldId="353"/>
            <ac:cxnSpMk id="29" creationId="{F6C8D724-584C-A6D8-5220-52ECEE52C162}"/>
          </ac:cxnSpMkLst>
        </pc:cxnChg>
        <pc:cxnChg chg="del">
          <ac:chgData name="Teruyuki Ogawa" userId="eeac5d3d08453363" providerId="LiveId" clId="{514AD4ED-B037-46B6-833F-C70B15E67CC9}" dt="2024-07-30T04:49:54.028" v="730" actId="478"/>
          <ac:cxnSpMkLst>
            <pc:docMk/>
            <pc:sldMk cId="120364386" sldId="353"/>
            <ac:cxnSpMk id="31" creationId="{D8E8223B-0403-A6D8-504A-9178A58B9C41}"/>
          </ac:cxnSpMkLst>
        </pc:cxnChg>
        <pc:cxnChg chg="del mod">
          <ac:chgData name="Teruyuki Ogawa" userId="eeac5d3d08453363" providerId="LiveId" clId="{514AD4ED-B037-46B6-833F-C70B15E67CC9}" dt="2024-07-30T04:49:54.028" v="730" actId="478"/>
          <ac:cxnSpMkLst>
            <pc:docMk/>
            <pc:sldMk cId="120364386" sldId="353"/>
            <ac:cxnSpMk id="32" creationId="{C7919F99-1AFA-D706-950D-B80A07AB1DA0}"/>
          </ac:cxnSpMkLst>
        </pc:cxnChg>
        <pc:cxnChg chg="del">
          <ac:chgData name="Teruyuki Ogawa" userId="eeac5d3d08453363" providerId="LiveId" clId="{514AD4ED-B037-46B6-833F-C70B15E67CC9}" dt="2024-07-30T04:49:54.028" v="730" actId="478"/>
          <ac:cxnSpMkLst>
            <pc:docMk/>
            <pc:sldMk cId="120364386" sldId="353"/>
            <ac:cxnSpMk id="35" creationId="{EB811FC1-B81D-7E63-409A-0FFDACDC4B8A}"/>
          </ac:cxnSpMkLst>
        </pc:cxnChg>
        <pc:cxnChg chg="del">
          <ac:chgData name="Teruyuki Ogawa" userId="eeac5d3d08453363" providerId="LiveId" clId="{514AD4ED-B037-46B6-833F-C70B15E67CC9}" dt="2024-07-30T04:49:54.028" v="730" actId="478"/>
          <ac:cxnSpMkLst>
            <pc:docMk/>
            <pc:sldMk cId="120364386" sldId="353"/>
            <ac:cxnSpMk id="37" creationId="{1B69E0D5-5F9A-E026-2523-5AC884B6E38F}"/>
          </ac:cxnSpMkLst>
        </pc:cxnChg>
        <pc:cxnChg chg="del">
          <ac:chgData name="Teruyuki Ogawa" userId="eeac5d3d08453363" providerId="LiveId" clId="{514AD4ED-B037-46B6-833F-C70B15E67CC9}" dt="2024-07-30T04:49:54.028" v="730" actId="478"/>
          <ac:cxnSpMkLst>
            <pc:docMk/>
            <pc:sldMk cId="120364386" sldId="353"/>
            <ac:cxnSpMk id="38" creationId="{70A48A29-F6F9-F852-17F2-2D08FB4D886B}"/>
          </ac:cxnSpMkLst>
        </pc:cxnChg>
        <pc:cxnChg chg="del mod">
          <ac:chgData name="Teruyuki Ogawa" userId="eeac5d3d08453363" providerId="LiveId" clId="{514AD4ED-B037-46B6-833F-C70B15E67CC9}" dt="2024-07-30T04:49:54.028" v="730" actId="478"/>
          <ac:cxnSpMkLst>
            <pc:docMk/>
            <pc:sldMk cId="120364386" sldId="353"/>
            <ac:cxnSpMk id="39" creationId="{CD0DD2BD-A970-895F-DE44-7534B6B45BCF}"/>
          </ac:cxnSpMkLst>
        </pc:cxnChg>
        <pc:cxnChg chg="del">
          <ac:chgData name="Teruyuki Ogawa" userId="eeac5d3d08453363" providerId="LiveId" clId="{514AD4ED-B037-46B6-833F-C70B15E67CC9}" dt="2024-07-30T04:49:54.028" v="730" actId="478"/>
          <ac:cxnSpMkLst>
            <pc:docMk/>
            <pc:sldMk cId="120364386" sldId="353"/>
            <ac:cxnSpMk id="43" creationId="{A8E74094-F5E8-5A10-E80D-E1CE30D06F7A}"/>
          </ac:cxnSpMkLst>
        </pc:cxnChg>
        <pc:cxnChg chg="add mod">
          <ac:chgData name="Teruyuki Ogawa" userId="eeac5d3d08453363" providerId="LiveId" clId="{514AD4ED-B037-46B6-833F-C70B15E67CC9}" dt="2024-07-30T04:50:00.273" v="732"/>
          <ac:cxnSpMkLst>
            <pc:docMk/>
            <pc:sldMk cId="120364386" sldId="353"/>
            <ac:cxnSpMk id="81" creationId="{27E1C730-6C45-2DD8-EEED-341934775740}"/>
          </ac:cxnSpMkLst>
        </pc:cxnChg>
        <pc:cxnChg chg="add mod">
          <ac:chgData name="Teruyuki Ogawa" userId="eeac5d3d08453363" providerId="LiveId" clId="{514AD4ED-B037-46B6-833F-C70B15E67CC9}" dt="2024-07-30T04:50:00.273" v="732"/>
          <ac:cxnSpMkLst>
            <pc:docMk/>
            <pc:sldMk cId="120364386" sldId="353"/>
            <ac:cxnSpMk id="84" creationId="{75F5D43D-80BA-4FC3-EAEF-DD85AFF5E65B}"/>
          </ac:cxnSpMkLst>
        </pc:cxnChg>
        <pc:cxnChg chg="add mod">
          <ac:chgData name="Teruyuki Ogawa" userId="eeac5d3d08453363" providerId="LiveId" clId="{514AD4ED-B037-46B6-833F-C70B15E67CC9}" dt="2024-07-30T04:50:00.273" v="732"/>
          <ac:cxnSpMkLst>
            <pc:docMk/>
            <pc:sldMk cId="120364386" sldId="353"/>
            <ac:cxnSpMk id="85" creationId="{DC974351-1DE5-5335-80D5-AF7AF63505CC}"/>
          </ac:cxnSpMkLst>
        </pc:cxnChg>
        <pc:cxnChg chg="add mod">
          <ac:chgData name="Teruyuki Ogawa" userId="eeac5d3d08453363" providerId="LiveId" clId="{514AD4ED-B037-46B6-833F-C70B15E67CC9}" dt="2024-07-30T04:50:00.273" v="732"/>
          <ac:cxnSpMkLst>
            <pc:docMk/>
            <pc:sldMk cId="120364386" sldId="353"/>
            <ac:cxnSpMk id="86" creationId="{0481ED59-6EB7-1703-BB8C-C875FBD1F422}"/>
          </ac:cxnSpMkLst>
        </pc:cxnChg>
        <pc:cxnChg chg="add mod">
          <ac:chgData name="Teruyuki Ogawa" userId="eeac5d3d08453363" providerId="LiveId" clId="{514AD4ED-B037-46B6-833F-C70B15E67CC9}" dt="2024-07-30T04:50:00.273" v="732"/>
          <ac:cxnSpMkLst>
            <pc:docMk/>
            <pc:sldMk cId="120364386" sldId="353"/>
            <ac:cxnSpMk id="87" creationId="{50BC3FF7-BC0F-EB62-865B-D8F01E13A8AC}"/>
          </ac:cxnSpMkLst>
        </pc:cxnChg>
        <pc:cxnChg chg="add mod">
          <ac:chgData name="Teruyuki Ogawa" userId="eeac5d3d08453363" providerId="LiveId" clId="{514AD4ED-B037-46B6-833F-C70B15E67CC9}" dt="2024-07-30T04:50:00.273" v="732"/>
          <ac:cxnSpMkLst>
            <pc:docMk/>
            <pc:sldMk cId="120364386" sldId="353"/>
            <ac:cxnSpMk id="89" creationId="{B8FFB169-1E61-E18A-4CDC-2AB3DC80A248}"/>
          </ac:cxnSpMkLst>
        </pc:cxnChg>
        <pc:cxnChg chg="add mod">
          <ac:chgData name="Teruyuki Ogawa" userId="eeac5d3d08453363" providerId="LiveId" clId="{514AD4ED-B037-46B6-833F-C70B15E67CC9}" dt="2024-07-30T04:50:00.273" v="732"/>
          <ac:cxnSpMkLst>
            <pc:docMk/>
            <pc:sldMk cId="120364386" sldId="353"/>
            <ac:cxnSpMk id="92" creationId="{C9B1964D-1388-023A-1F07-699574B8740D}"/>
          </ac:cxnSpMkLst>
        </pc:cxnChg>
        <pc:cxnChg chg="add mod">
          <ac:chgData name="Teruyuki Ogawa" userId="eeac5d3d08453363" providerId="LiveId" clId="{514AD4ED-B037-46B6-833F-C70B15E67CC9}" dt="2024-07-30T04:50:00.273" v="732"/>
          <ac:cxnSpMkLst>
            <pc:docMk/>
            <pc:sldMk cId="120364386" sldId="353"/>
            <ac:cxnSpMk id="94" creationId="{16CE2ECC-FEFD-AF86-08A1-4B653E297FB0}"/>
          </ac:cxnSpMkLst>
        </pc:cxnChg>
        <pc:cxnChg chg="add mod">
          <ac:chgData name="Teruyuki Ogawa" userId="eeac5d3d08453363" providerId="LiveId" clId="{514AD4ED-B037-46B6-833F-C70B15E67CC9}" dt="2024-07-30T04:50:00.273" v="732"/>
          <ac:cxnSpMkLst>
            <pc:docMk/>
            <pc:sldMk cId="120364386" sldId="353"/>
            <ac:cxnSpMk id="96" creationId="{75D8F2A9-2A04-3DF5-DDE3-C06C48258A07}"/>
          </ac:cxnSpMkLst>
        </pc:cxnChg>
        <pc:cxnChg chg="add mod">
          <ac:chgData name="Teruyuki Ogawa" userId="eeac5d3d08453363" providerId="LiveId" clId="{514AD4ED-B037-46B6-833F-C70B15E67CC9}" dt="2024-07-30T04:50:00.273" v="732"/>
          <ac:cxnSpMkLst>
            <pc:docMk/>
            <pc:sldMk cId="120364386" sldId="353"/>
            <ac:cxnSpMk id="97" creationId="{0924C5A6-D34F-C6EA-64BD-A9A56FC5C919}"/>
          </ac:cxnSpMkLst>
        </pc:cxnChg>
        <pc:cxnChg chg="add mod">
          <ac:chgData name="Teruyuki Ogawa" userId="eeac5d3d08453363" providerId="LiveId" clId="{514AD4ED-B037-46B6-833F-C70B15E67CC9}" dt="2024-07-30T04:50:00.273" v="732"/>
          <ac:cxnSpMkLst>
            <pc:docMk/>
            <pc:sldMk cId="120364386" sldId="353"/>
            <ac:cxnSpMk id="100" creationId="{EFF68E42-3064-258E-ECC6-C2E9A192C637}"/>
          </ac:cxnSpMkLst>
        </pc:cxnChg>
        <pc:cxnChg chg="add mod">
          <ac:chgData name="Teruyuki Ogawa" userId="eeac5d3d08453363" providerId="LiveId" clId="{514AD4ED-B037-46B6-833F-C70B15E67CC9}" dt="2024-07-30T04:50:00.273" v="732"/>
          <ac:cxnSpMkLst>
            <pc:docMk/>
            <pc:sldMk cId="120364386" sldId="353"/>
            <ac:cxnSpMk id="102" creationId="{9196E20A-0DFB-673F-D5FF-C55F4F314927}"/>
          </ac:cxnSpMkLst>
        </pc:cxnChg>
        <pc:cxnChg chg="add mod">
          <ac:chgData name="Teruyuki Ogawa" userId="eeac5d3d08453363" providerId="LiveId" clId="{514AD4ED-B037-46B6-833F-C70B15E67CC9}" dt="2024-07-30T04:50:00.273" v="732"/>
          <ac:cxnSpMkLst>
            <pc:docMk/>
            <pc:sldMk cId="120364386" sldId="353"/>
            <ac:cxnSpMk id="103" creationId="{AD5EA1A2-12DA-A283-CCF2-663125D59A76}"/>
          </ac:cxnSpMkLst>
        </pc:cxnChg>
        <pc:cxnChg chg="add mod">
          <ac:chgData name="Teruyuki Ogawa" userId="eeac5d3d08453363" providerId="LiveId" clId="{514AD4ED-B037-46B6-833F-C70B15E67CC9}" dt="2024-07-30T04:50:00.273" v="732"/>
          <ac:cxnSpMkLst>
            <pc:docMk/>
            <pc:sldMk cId="120364386" sldId="353"/>
            <ac:cxnSpMk id="104" creationId="{F76E2BDA-B869-35AF-2E08-AEC5BD4ECFC4}"/>
          </ac:cxnSpMkLst>
        </pc:cxnChg>
        <pc:cxnChg chg="add mod">
          <ac:chgData name="Teruyuki Ogawa" userId="eeac5d3d08453363" providerId="LiveId" clId="{514AD4ED-B037-46B6-833F-C70B15E67CC9}" dt="2024-07-30T04:50:00.273" v="732"/>
          <ac:cxnSpMkLst>
            <pc:docMk/>
            <pc:sldMk cId="120364386" sldId="353"/>
            <ac:cxnSpMk id="108" creationId="{F25D4E98-A4A9-DD8B-8BF8-CE23F1127105}"/>
          </ac:cxnSpMkLst>
        </pc:cxnChg>
        <pc:cxnChg chg="del">
          <ac:chgData name="Teruyuki Ogawa" userId="eeac5d3d08453363" providerId="LiveId" clId="{514AD4ED-B037-46B6-833F-C70B15E67CC9}" dt="2024-07-30T04:49:54.028" v="730" actId="478"/>
          <ac:cxnSpMkLst>
            <pc:docMk/>
            <pc:sldMk cId="120364386" sldId="353"/>
            <ac:cxnSpMk id="176" creationId="{E1DF5A6B-BA26-56E6-FE30-558BAF76BC1A}"/>
          </ac:cxnSpMkLst>
        </pc:cxnChg>
        <pc:cxnChg chg="del">
          <ac:chgData name="Teruyuki Ogawa" userId="eeac5d3d08453363" providerId="LiveId" clId="{514AD4ED-B037-46B6-833F-C70B15E67CC9}" dt="2024-07-30T04:49:54.028" v="730" actId="478"/>
          <ac:cxnSpMkLst>
            <pc:docMk/>
            <pc:sldMk cId="120364386" sldId="353"/>
            <ac:cxnSpMk id="178" creationId="{2771C502-B273-C556-492A-37AC4E3996B7}"/>
          </ac:cxnSpMkLst>
        </pc:cxnChg>
        <pc:cxnChg chg="del">
          <ac:chgData name="Teruyuki Ogawa" userId="eeac5d3d08453363" providerId="LiveId" clId="{514AD4ED-B037-46B6-833F-C70B15E67CC9}" dt="2024-07-30T04:49:54.028" v="730" actId="478"/>
          <ac:cxnSpMkLst>
            <pc:docMk/>
            <pc:sldMk cId="120364386" sldId="353"/>
            <ac:cxnSpMk id="183" creationId="{81BF0DB9-2721-E52F-4CCB-B947E76224F6}"/>
          </ac:cxnSpMkLst>
        </pc:cxnChg>
        <pc:cxnChg chg="del">
          <ac:chgData name="Teruyuki Ogawa" userId="eeac5d3d08453363" providerId="LiveId" clId="{514AD4ED-B037-46B6-833F-C70B15E67CC9}" dt="2024-07-30T04:49:54.028" v="730" actId="478"/>
          <ac:cxnSpMkLst>
            <pc:docMk/>
            <pc:sldMk cId="120364386" sldId="353"/>
            <ac:cxnSpMk id="184" creationId="{A857796B-C7CC-BB48-76A8-7225CAF99AB1}"/>
          </ac:cxnSpMkLst>
        </pc:cxnChg>
        <pc:cxnChg chg="del">
          <ac:chgData name="Teruyuki Ogawa" userId="eeac5d3d08453363" providerId="LiveId" clId="{514AD4ED-B037-46B6-833F-C70B15E67CC9}" dt="2024-07-30T04:49:54.028" v="730" actId="478"/>
          <ac:cxnSpMkLst>
            <pc:docMk/>
            <pc:sldMk cId="120364386" sldId="353"/>
            <ac:cxnSpMk id="191" creationId="{176566DD-F0E5-D2AC-7E7A-8ABEAF659611}"/>
          </ac:cxnSpMkLst>
        </pc:cxnChg>
        <pc:cxnChg chg="del">
          <ac:chgData name="Teruyuki Ogawa" userId="eeac5d3d08453363" providerId="LiveId" clId="{514AD4ED-B037-46B6-833F-C70B15E67CC9}" dt="2024-07-30T04:49:54.028" v="730" actId="478"/>
          <ac:cxnSpMkLst>
            <pc:docMk/>
            <pc:sldMk cId="120364386" sldId="353"/>
            <ac:cxnSpMk id="192" creationId="{7F4D4603-D1FD-E72A-2132-F4B199F3F620}"/>
          </ac:cxnSpMkLst>
        </pc:cxnChg>
        <pc:cxnChg chg="del">
          <ac:chgData name="Teruyuki Ogawa" userId="eeac5d3d08453363" providerId="LiveId" clId="{514AD4ED-B037-46B6-833F-C70B15E67CC9}" dt="2024-07-30T04:49:54.028" v="730" actId="478"/>
          <ac:cxnSpMkLst>
            <pc:docMk/>
            <pc:sldMk cId="120364386" sldId="353"/>
            <ac:cxnSpMk id="197" creationId="{C779FA01-D342-EBA5-05D5-956F51F35122}"/>
          </ac:cxnSpMkLst>
        </pc:cxnChg>
        <pc:cxnChg chg="del">
          <ac:chgData name="Teruyuki Ogawa" userId="eeac5d3d08453363" providerId="LiveId" clId="{514AD4ED-B037-46B6-833F-C70B15E67CC9}" dt="2024-07-30T04:49:54.028" v="730" actId="478"/>
          <ac:cxnSpMkLst>
            <pc:docMk/>
            <pc:sldMk cId="120364386" sldId="353"/>
            <ac:cxnSpMk id="199" creationId="{08DBC851-E38F-BF99-454E-C05EE1898C4D}"/>
          </ac:cxnSpMkLst>
        </pc:cxnChg>
        <pc:cxnChg chg="del">
          <ac:chgData name="Teruyuki Ogawa" userId="eeac5d3d08453363" providerId="LiveId" clId="{514AD4ED-B037-46B6-833F-C70B15E67CC9}" dt="2024-07-30T04:49:54.028" v="730" actId="478"/>
          <ac:cxnSpMkLst>
            <pc:docMk/>
            <pc:sldMk cId="120364386" sldId="353"/>
            <ac:cxnSpMk id="206" creationId="{F68B1D73-97E9-7BC3-B761-6F6353D29205}"/>
          </ac:cxnSpMkLst>
        </pc:cxnChg>
        <pc:cxnChg chg="del mod">
          <ac:chgData name="Teruyuki Ogawa" userId="eeac5d3d08453363" providerId="LiveId" clId="{514AD4ED-B037-46B6-833F-C70B15E67CC9}" dt="2024-07-30T04:49:54.028" v="730" actId="478"/>
          <ac:cxnSpMkLst>
            <pc:docMk/>
            <pc:sldMk cId="120364386" sldId="353"/>
            <ac:cxnSpMk id="211" creationId="{B77965C9-2370-50D2-E8B4-30E9D4BC6033}"/>
          </ac:cxnSpMkLst>
        </pc:cxnChg>
        <pc:cxnChg chg="del">
          <ac:chgData name="Teruyuki Ogawa" userId="eeac5d3d08453363" providerId="LiveId" clId="{514AD4ED-B037-46B6-833F-C70B15E67CC9}" dt="2024-07-30T04:49:54.028" v="730" actId="478"/>
          <ac:cxnSpMkLst>
            <pc:docMk/>
            <pc:sldMk cId="120364386" sldId="353"/>
            <ac:cxnSpMk id="213" creationId="{2BD05CD9-8D8E-35DF-AC2A-4B69B5F37C36}"/>
          </ac:cxnSpMkLst>
        </pc:cxnChg>
        <pc:cxnChg chg="add mod">
          <ac:chgData name="Teruyuki Ogawa" userId="eeac5d3d08453363" providerId="LiveId" clId="{514AD4ED-B037-46B6-833F-C70B15E67CC9}" dt="2024-07-30T04:50:00.273" v="732"/>
          <ac:cxnSpMkLst>
            <pc:docMk/>
            <pc:sldMk cId="120364386" sldId="353"/>
            <ac:cxnSpMk id="223" creationId="{B937F662-6FB5-736B-CFAF-19D70A6EC262}"/>
          </ac:cxnSpMkLst>
        </pc:cxnChg>
        <pc:cxnChg chg="add mod">
          <ac:chgData name="Teruyuki Ogawa" userId="eeac5d3d08453363" providerId="LiveId" clId="{514AD4ED-B037-46B6-833F-C70B15E67CC9}" dt="2024-07-30T04:50:00.273" v="732"/>
          <ac:cxnSpMkLst>
            <pc:docMk/>
            <pc:sldMk cId="120364386" sldId="353"/>
            <ac:cxnSpMk id="225" creationId="{1C009782-B569-0016-9992-01A1274D1022}"/>
          </ac:cxnSpMkLst>
        </pc:cxnChg>
        <pc:cxnChg chg="add mod">
          <ac:chgData name="Teruyuki Ogawa" userId="eeac5d3d08453363" providerId="LiveId" clId="{514AD4ED-B037-46B6-833F-C70B15E67CC9}" dt="2024-07-30T04:50:00.273" v="732"/>
          <ac:cxnSpMkLst>
            <pc:docMk/>
            <pc:sldMk cId="120364386" sldId="353"/>
            <ac:cxnSpMk id="230" creationId="{15181D11-8EF9-3344-BE85-FF7A87C90803}"/>
          </ac:cxnSpMkLst>
        </pc:cxnChg>
        <pc:cxnChg chg="del">
          <ac:chgData name="Teruyuki Ogawa" userId="eeac5d3d08453363" providerId="LiveId" clId="{514AD4ED-B037-46B6-833F-C70B15E67CC9}" dt="2024-07-30T04:49:54.028" v="730" actId="478"/>
          <ac:cxnSpMkLst>
            <pc:docMk/>
            <pc:sldMk cId="120364386" sldId="353"/>
            <ac:cxnSpMk id="273" creationId="{66A42D59-6488-9521-2696-51EE8ABD379E}"/>
          </ac:cxnSpMkLst>
        </pc:cxnChg>
        <pc:cxnChg chg="del">
          <ac:chgData name="Teruyuki Ogawa" userId="eeac5d3d08453363" providerId="LiveId" clId="{514AD4ED-B037-46B6-833F-C70B15E67CC9}" dt="2024-07-30T04:49:54.028" v="730" actId="478"/>
          <ac:cxnSpMkLst>
            <pc:docMk/>
            <pc:sldMk cId="120364386" sldId="353"/>
            <ac:cxnSpMk id="275" creationId="{B373C1DB-667D-2103-622E-3A590A6A744D}"/>
          </ac:cxnSpMkLst>
        </pc:cxnChg>
        <pc:cxnChg chg="del mod">
          <ac:chgData name="Teruyuki Ogawa" userId="eeac5d3d08453363" providerId="LiveId" clId="{514AD4ED-B037-46B6-833F-C70B15E67CC9}" dt="2024-07-30T04:49:54.028" v="730" actId="478"/>
          <ac:cxnSpMkLst>
            <pc:docMk/>
            <pc:sldMk cId="120364386" sldId="353"/>
            <ac:cxnSpMk id="302" creationId="{1CD5F4FC-1261-6BD6-137E-736CAD3396AD}"/>
          </ac:cxnSpMkLst>
        </pc:cxnChg>
        <pc:cxnChg chg="del">
          <ac:chgData name="Teruyuki Ogawa" userId="eeac5d3d08453363" providerId="LiveId" clId="{514AD4ED-B037-46B6-833F-C70B15E67CC9}" dt="2024-07-30T04:49:54.028" v="730" actId="478"/>
          <ac:cxnSpMkLst>
            <pc:docMk/>
            <pc:sldMk cId="120364386" sldId="353"/>
            <ac:cxnSpMk id="306" creationId="{65A094EA-5767-A5AB-005C-28886DEEFA9A}"/>
          </ac:cxnSpMkLst>
        </pc:cxnChg>
        <pc:cxnChg chg="add mod">
          <ac:chgData name="Teruyuki Ogawa" userId="eeac5d3d08453363" providerId="LiveId" clId="{514AD4ED-B037-46B6-833F-C70B15E67CC9}" dt="2024-07-30T04:50:00.273" v="732"/>
          <ac:cxnSpMkLst>
            <pc:docMk/>
            <pc:sldMk cId="120364386" sldId="353"/>
            <ac:cxnSpMk id="325" creationId="{FE66A1E4-0041-FBA4-90F8-B3BEC26F5DF8}"/>
          </ac:cxnSpMkLst>
        </pc:cxnChg>
        <pc:cxnChg chg="add mod">
          <ac:chgData name="Teruyuki Ogawa" userId="eeac5d3d08453363" providerId="LiveId" clId="{514AD4ED-B037-46B6-833F-C70B15E67CC9}" dt="2024-07-30T04:50:00.273" v="732"/>
          <ac:cxnSpMkLst>
            <pc:docMk/>
            <pc:sldMk cId="120364386" sldId="353"/>
            <ac:cxnSpMk id="335" creationId="{8A750FBA-C835-C7DB-6640-B82162C1A455}"/>
          </ac:cxnSpMkLst>
        </pc:cxnChg>
        <pc:cxnChg chg="add mod">
          <ac:chgData name="Teruyuki Ogawa" userId="eeac5d3d08453363" providerId="LiveId" clId="{514AD4ED-B037-46B6-833F-C70B15E67CC9}" dt="2024-07-30T04:50:00.273" v="732"/>
          <ac:cxnSpMkLst>
            <pc:docMk/>
            <pc:sldMk cId="120364386" sldId="353"/>
            <ac:cxnSpMk id="336" creationId="{A6D3B56C-F542-25D5-5075-D024EB20A8A7}"/>
          </ac:cxnSpMkLst>
        </pc:cxnChg>
        <pc:cxnChg chg="add mod">
          <ac:chgData name="Teruyuki Ogawa" userId="eeac5d3d08453363" providerId="LiveId" clId="{514AD4ED-B037-46B6-833F-C70B15E67CC9}" dt="2024-07-30T04:50:00.273" v="732"/>
          <ac:cxnSpMkLst>
            <pc:docMk/>
            <pc:sldMk cId="120364386" sldId="353"/>
            <ac:cxnSpMk id="341" creationId="{C3900149-2D87-B5F5-7321-D4DF42C2F6F9}"/>
          </ac:cxnSpMkLst>
        </pc:cxnChg>
        <pc:cxnChg chg="add mod">
          <ac:chgData name="Teruyuki Ogawa" userId="eeac5d3d08453363" providerId="LiveId" clId="{514AD4ED-B037-46B6-833F-C70B15E67CC9}" dt="2024-07-30T04:50:00.273" v="732"/>
          <ac:cxnSpMkLst>
            <pc:docMk/>
            <pc:sldMk cId="120364386" sldId="353"/>
            <ac:cxnSpMk id="343" creationId="{94A78AB7-1DDE-1868-3B36-A47EC14BB309}"/>
          </ac:cxnSpMkLst>
        </pc:cxnChg>
        <pc:cxnChg chg="add mod">
          <ac:chgData name="Teruyuki Ogawa" userId="eeac5d3d08453363" providerId="LiveId" clId="{514AD4ED-B037-46B6-833F-C70B15E67CC9}" dt="2024-07-30T04:50:00.273" v="732"/>
          <ac:cxnSpMkLst>
            <pc:docMk/>
            <pc:sldMk cId="120364386" sldId="353"/>
            <ac:cxnSpMk id="350" creationId="{D36359E9-09F2-91DE-E361-6B0A7682A228}"/>
          </ac:cxnSpMkLst>
        </pc:cxnChg>
        <pc:cxnChg chg="add mod">
          <ac:chgData name="Teruyuki Ogawa" userId="eeac5d3d08453363" providerId="LiveId" clId="{514AD4ED-B037-46B6-833F-C70B15E67CC9}" dt="2024-07-30T04:50:00.273" v="732"/>
          <ac:cxnSpMkLst>
            <pc:docMk/>
            <pc:sldMk cId="120364386" sldId="353"/>
            <ac:cxnSpMk id="355" creationId="{75D21AE9-C16E-9F39-9F93-B29605C4126F}"/>
          </ac:cxnSpMkLst>
        </pc:cxnChg>
        <pc:cxnChg chg="add mod">
          <ac:chgData name="Teruyuki Ogawa" userId="eeac5d3d08453363" providerId="LiveId" clId="{514AD4ED-B037-46B6-833F-C70B15E67CC9}" dt="2024-07-30T04:50:00.273" v="732"/>
          <ac:cxnSpMkLst>
            <pc:docMk/>
            <pc:sldMk cId="120364386" sldId="353"/>
            <ac:cxnSpMk id="357" creationId="{E1711986-BBEF-4EF8-A8B9-6C042ADEAC00}"/>
          </ac:cxnSpMkLst>
        </pc:cxnChg>
        <pc:cxnChg chg="add mod">
          <ac:chgData name="Teruyuki Ogawa" userId="eeac5d3d08453363" providerId="LiveId" clId="{514AD4ED-B037-46B6-833F-C70B15E67CC9}" dt="2024-07-30T04:50:00.273" v="732"/>
          <ac:cxnSpMkLst>
            <pc:docMk/>
            <pc:sldMk cId="120364386" sldId="353"/>
            <ac:cxnSpMk id="417" creationId="{B54229AA-A5E7-D3DE-57AB-815164726841}"/>
          </ac:cxnSpMkLst>
        </pc:cxnChg>
        <pc:cxnChg chg="add mod">
          <ac:chgData name="Teruyuki Ogawa" userId="eeac5d3d08453363" providerId="LiveId" clId="{514AD4ED-B037-46B6-833F-C70B15E67CC9}" dt="2024-07-30T04:50:00.273" v="732"/>
          <ac:cxnSpMkLst>
            <pc:docMk/>
            <pc:sldMk cId="120364386" sldId="353"/>
            <ac:cxnSpMk id="419" creationId="{26F67BFB-29B8-C537-157D-1BB7F4D76989}"/>
          </ac:cxnSpMkLst>
        </pc:cxnChg>
        <pc:cxnChg chg="add mod">
          <ac:chgData name="Teruyuki Ogawa" userId="eeac5d3d08453363" providerId="LiveId" clId="{514AD4ED-B037-46B6-833F-C70B15E67CC9}" dt="2024-07-30T04:50:00.273" v="732"/>
          <ac:cxnSpMkLst>
            <pc:docMk/>
            <pc:sldMk cId="120364386" sldId="353"/>
            <ac:cxnSpMk id="447" creationId="{3D2B6D32-8CC6-F20C-729B-C10E8BB22E9D}"/>
          </ac:cxnSpMkLst>
        </pc:cxnChg>
        <pc:cxnChg chg="add mod">
          <ac:chgData name="Teruyuki Ogawa" userId="eeac5d3d08453363" providerId="LiveId" clId="{514AD4ED-B037-46B6-833F-C70B15E67CC9}" dt="2024-07-30T04:50:00.273" v="732"/>
          <ac:cxnSpMkLst>
            <pc:docMk/>
            <pc:sldMk cId="120364386" sldId="353"/>
            <ac:cxnSpMk id="451" creationId="{DAC8346D-D831-4626-850B-F697861853A5}"/>
          </ac:cxnSpMkLst>
        </pc:cxnChg>
      </pc:sldChg>
      <pc:sldChg chg="addSp delSp modSp add mod ord modTransition delAnim modAnim">
        <pc:chgData name="Teruyuki Ogawa" userId="eeac5d3d08453363" providerId="LiveId" clId="{514AD4ED-B037-46B6-833F-C70B15E67CC9}" dt="2024-07-30T04:55:06.133" v="820"/>
        <pc:sldMkLst>
          <pc:docMk/>
          <pc:sldMk cId="1132731741" sldId="354"/>
        </pc:sldMkLst>
        <pc:spChg chg="add mod">
          <ac:chgData name="Teruyuki Ogawa" userId="eeac5d3d08453363" providerId="LiveId" clId="{514AD4ED-B037-46B6-833F-C70B15E67CC9}" dt="2024-07-30T04:50:36.145" v="742"/>
          <ac:spMkLst>
            <pc:docMk/>
            <pc:sldMk cId="1132731741" sldId="354"/>
            <ac:spMk id="2" creationId="{C84A5364-015B-4E0A-73D6-25B91EDA83B0}"/>
          </ac:spMkLst>
        </pc:spChg>
        <pc:spChg chg="add del mod">
          <ac:chgData name="Teruyuki Ogawa" userId="eeac5d3d08453363" providerId="LiveId" clId="{514AD4ED-B037-46B6-833F-C70B15E67CC9}" dt="2024-07-30T04:50:38.405" v="743" actId="478"/>
          <ac:spMkLst>
            <pc:docMk/>
            <pc:sldMk cId="1132731741" sldId="354"/>
            <ac:spMk id="3" creationId="{F6B11F0A-A351-7446-A63D-98C52CAFA9EA}"/>
          </ac:spMkLst>
        </pc:spChg>
        <pc:spChg chg="del">
          <ac:chgData name="Teruyuki Ogawa" userId="eeac5d3d08453363" providerId="LiveId" clId="{514AD4ED-B037-46B6-833F-C70B15E67CC9}" dt="2024-07-30T04:50:35.812" v="741" actId="478"/>
          <ac:spMkLst>
            <pc:docMk/>
            <pc:sldMk cId="1132731741" sldId="354"/>
            <ac:spMk id="4" creationId="{E220B67C-701A-99C9-4FDD-C6C24A9128E9}"/>
          </ac:spMkLst>
        </pc:spChg>
        <pc:spChg chg="add del mod">
          <ac:chgData name="Teruyuki Ogawa" userId="eeac5d3d08453363" providerId="LiveId" clId="{514AD4ED-B037-46B6-833F-C70B15E67CC9}" dt="2024-07-30T04:50:38.405" v="743" actId="478"/>
          <ac:spMkLst>
            <pc:docMk/>
            <pc:sldMk cId="1132731741" sldId="354"/>
            <ac:spMk id="6" creationId="{4320DB5A-41A7-7DB6-4DDD-53DEDE5C8964}"/>
          </ac:spMkLst>
        </pc:spChg>
        <pc:spChg chg="del">
          <ac:chgData name="Teruyuki Ogawa" userId="eeac5d3d08453363" providerId="LiveId" clId="{514AD4ED-B037-46B6-833F-C70B15E67CC9}" dt="2024-07-30T04:50:35.812" v="741" actId="478"/>
          <ac:spMkLst>
            <pc:docMk/>
            <pc:sldMk cId="1132731741" sldId="354"/>
            <ac:spMk id="7" creationId="{6DEB5E6E-0096-82B1-6BF6-B524E6A1FADD}"/>
          </ac:spMkLst>
        </pc:spChg>
        <pc:spChg chg="del">
          <ac:chgData name="Teruyuki Ogawa" userId="eeac5d3d08453363" providerId="LiveId" clId="{514AD4ED-B037-46B6-833F-C70B15E67CC9}" dt="2024-07-30T04:50:35.812" v="741" actId="478"/>
          <ac:spMkLst>
            <pc:docMk/>
            <pc:sldMk cId="1132731741" sldId="354"/>
            <ac:spMk id="8" creationId="{C0999478-072F-AA03-4093-C58C875247AC}"/>
          </ac:spMkLst>
        </pc:spChg>
        <pc:spChg chg="del">
          <ac:chgData name="Teruyuki Ogawa" userId="eeac5d3d08453363" providerId="LiveId" clId="{514AD4ED-B037-46B6-833F-C70B15E67CC9}" dt="2024-07-30T04:50:35.812" v="741" actId="478"/>
          <ac:spMkLst>
            <pc:docMk/>
            <pc:sldMk cId="1132731741" sldId="354"/>
            <ac:spMk id="11" creationId="{E19E99E5-4CAE-550B-71A3-FBBC7ECEED86}"/>
          </ac:spMkLst>
        </pc:spChg>
        <pc:spChg chg="add del mod">
          <ac:chgData name="Teruyuki Ogawa" userId="eeac5d3d08453363" providerId="LiveId" clId="{514AD4ED-B037-46B6-833F-C70B15E67CC9}" dt="2024-07-30T04:50:38.405" v="743" actId="478"/>
          <ac:spMkLst>
            <pc:docMk/>
            <pc:sldMk cId="1132731741" sldId="354"/>
            <ac:spMk id="12" creationId="{2325D8B9-6628-D97A-07A9-90DB0F820EC0}"/>
          </ac:spMkLst>
        </pc:spChg>
        <pc:spChg chg="add del mod">
          <ac:chgData name="Teruyuki Ogawa" userId="eeac5d3d08453363" providerId="LiveId" clId="{514AD4ED-B037-46B6-833F-C70B15E67CC9}" dt="2024-07-30T04:50:38.405" v="743" actId="478"/>
          <ac:spMkLst>
            <pc:docMk/>
            <pc:sldMk cId="1132731741" sldId="354"/>
            <ac:spMk id="13" creationId="{25BEA14D-53B8-0703-E7EE-8D1C7803D372}"/>
          </ac:spMkLst>
        </pc:spChg>
        <pc:spChg chg="add del mod">
          <ac:chgData name="Teruyuki Ogawa" userId="eeac5d3d08453363" providerId="LiveId" clId="{514AD4ED-B037-46B6-833F-C70B15E67CC9}" dt="2024-07-30T04:50:38.405" v="743" actId="478"/>
          <ac:spMkLst>
            <pc:docMk/>
            <pc:sldMk cId="1132731741" sldId="354"/>
            <ac:spMk id="14" creationId="{9A6C1ECF-90DB-3CDF-FE19-43B41D1E696C}"/>
          </ac:spMkLst>
        </pc:spChg>
        <pc:spChg chg="del">
          <ac:chgData name="Teruyuki Ogawa" userId="eeac5d3d08453363" providerId="LiveId" clId="{514AD4ED-B037-46B6-833F-C70B15E67CC9}" dt="2024-07-30T04:50:35.812" v="741" actId="478"/>
          <ac:spMkLst>
            <pc:docMk/>
            <pc:sldMk cId="1132731741" sldId="354"/>
            <ac:spMk id="15" creationId="{E4DFEE1C-0B53-D56A-E9F9-5283DA2E5B7D}"/>
          </ac:spMkLst>
        </pc:spChg>
        <pc:spChg chg="del">
          <ac:chgData name="Teruyuki Ogawa" userId="eeac5d3d08453363" providerId="LiveId" clId="{514AD4ED-B037-46B6-833F-C70B15E67CC9}" dt="2024-07-30T04:50:35.812" v="741" actId="478"/>
          <ac:spMkLst>
            <pc:docMk/>
            <pc:sldMk cId="1132731741" sldId="354"/>
            <ac:spMk id="16" creationId="{0598B8B0-3D12-193D-A9E4-814D1B57D576}"/>
          </ac:spMkLst>
        </pc:spChg>
        <pc:spChg chg="del">
          <ac:chgData name="Teruyuki Ogawa" userId="eeac5d3d08453363" providerId="LiveId" clId="{514AD4ED-B037-46B6-833F-C70B15E67CC9}" dt="2024-07-30T04:50:35.812" v="741" actId="478"/>
          <ac:spMkLst>
            <pc:docMk/>
            <pc:sldMk cId="1132731741" sldId="354"/>
            <ac:spMk id="17" creationId="{D31F229D-9847-59A4-ABA3-04BB668F4437}"/>
          </ac:spMkLst>
        </pc:spChg>
        <pc:spChg chg="add del mod">
          <ac:chgData name="Teruyuki Ogawa" userId="eeac5d3d08453363" providerId="LiveId" clId="{514AD4ED-B037-46B6-833F-C70B15E67CC9}" dt="2024-07-30T04:50:38.405" v="743" actId="478"/>
          <ac:spMkLst>
            <pc:docMk/>
            <pc:sldMk cId="1132731741" sldId="354"/>
            <ac:spMk id="18" creationId="{0F2C0AC9-E80B-D0DD-45C5-F5E1770F5C74}"/>
          </ac:spMkLst>
        </pc:spChg>
        <pc:spChg chg="add del mod">
          <ac:chgData name="Teruyuki Ogawa" userId="eeac5d3d08453363" providerId="LiveId" clId="{514AD4ED-B037-46B6-833F-C70B15E67CC9}" dt="2024-07-30T04:50:38.405" v="743" actId="478"/>
          <ac:spMkLst>
            <pc:docMk/>
            <pc:sldMk cId="1132731741" sldId="354"/>
            <ac:spMk id="19" creationId="{077535BB-444A-64DE-5B39-A52DC4A388C9}"/>
          </ac:spMkLst>
        </pc:spChg>
        <pc:spChg chg="add del mod">
          <ac:chgData name="Teruyuki Ogawa" userId="eeac5d3d08453363" providerId="LiveId" clId="{514AD4ED-B037-46B6-833F-C70B15E67CC9}" dt="2024-07-30T04:50:38.405" v="743" actId="478"/>
          <ac:spMkLst>
            <pc:docMk/>
            <pc:sldMk cId="1132731741" sldId="354"/>
            <ac:spMk id="20" creationId="{E9629A04-91F2-1899-1F47-B27D50581E4D}"/>
          </ac:spMkLst>
        </pc:spChg>
        <pc:spChg chg="add mod">
          <ac:chgData name="Teruyuki Ogawa" userId="eeac5d3d08453363" providerId="LiveId" clId="{514AD4ED-B037-46B6-833F-C70B15E67CC9}" dt="2024-07-30T04:50:36.145" v="742"/>
          <ac:spMkLst>
            <pc:docMk/>
            <pc:sldMk cId="1132731741" sldId="354"/>
            <ac:spMk id="21" creationId="{5317F713-3BB2-7298-2A02-ACC6CD890A07}"/>
          </ac:spMkLst>
        </pc:spChg>
        <pc:spChg chg="add mod">
          <ac:chgData name="Teruyuki Ogawa" userId="eeac5d3d08453363" providerId="LiveId" clId="{514AD4ED-B037-46B6-833F-C70B15E67CC9}" dt="2024-07-30T04:50:36.145" v="742"/>
          <ac:spMkLst>
            <pc:docMk/>
            <pc:sldMk cId="1132731741" sldId="354"/>
            <ac:spMk id="22" creationId="{A676EE55-6395-A2CE-F503-689B91EB8734}"/>
          </ac:spMkLst>
        </pc:spChg>
        <pc:spChg chg="add mod">
          <ac:chgData name="Teruyuki Ogawa" userId="eeac5d3d08453363" providerId="LiveId" clId="{514AD4ED-B037-46B6-833F-C70B15E67CC9}" dt="2024-07-30T04:50:36.145" v="742"/>
          <ac:spMkLst>
            <pc:docMk/>
            <pc:sldMk cId="1132731741" sldId="354"/>
            <ac:spMk id="23" creationId="{A51FD6D1-72BB-B4F3-F549-FD87717EA3CB}"/>
          </ac:spMkLst>
        </pc:spChg>
        <pc:spChg chg="add mod">
          <ac:chgData name="Teruyuki Ogawa" userId="eeac5d3d08453363" providerId="LiveId" clId="{514AD4ED-B037-46B6-833F-C70B15E67CC9}" dt="2024-07-30T04:50:36.145" v="742"/>
          <ac:spMkLst>
            <pc:docMk/>
            <pc:sldMk cId="1132731741" sldId="354"/>
            <ac:spMk id="25" creationId="{17161B9B-A84A-397B-9AEE-B9318676CB5E}"/>
          </ac:spMkLst>
        </pc:spChg>
        <pc:spChg chg="add mod">
          <ac:chgData name="Teruyuki Ogawa" userId="eeac5d3d08453363" providerId="LiveId" clId="{514AD4ED-B037-46B6-833F-C70B15E67CC9}" dt="2024-07-30T04:50:36.145" v="742"/>
          <ac:spMkLst>
            <pc:docMk/>
            <pc:sldMk cId="1132731741" sldId="354"/>
            <ac:spMk id="27" creationId="{87B24960-36EE-9069-CF0B-A67FAE762BB8}"/>
          </ac:spMkLst>
        </pc:spChg>
        <pc:spChg chg="add mod">
          <ac:chgData name="Teruyuki Ogawa" userId="eeac5d3d08453363" providerId="LiveId" clId="{514AD4ED-B037-46B6-833F-C70B15E67CC9}" dt="2024-07-30T04:50:36.145" v="742"/>
          <ac:spMkLst>
            <pc:docMk/>
            <pc:sldMk cId="1132731741" sldId="354"/>
            <ac:spMk id="28" creationId="{BE23AE3D-E930-0D26-7337-DAEB2A55BED1}"/>
          </ac:spMkLst>
        </pc:spChg>
        <pc:spChg chg="add mod">
          <ac:chgData name="Teruyuki Ogawa" userId="eeac5d3d08453363" providerId="LiveId" clId="{514AD4ED-B037-46B6-833F-C70B15E67CC9}" dt="2024-07-30T04:50:36.145" v="742"/>
          <ac:spMkLst>
            <pc:docMk/>
            <pc:sldMk cId="1132731741" sldId="354"/>
            <ac:spMk id="29" creationId="{C9601FB9-0B33-CC0C-FF92-9B3311170AFC}"/>
          </ac:spMkLst>
        </pc:spChg>
        <pc:spChg chg="add mod">
          <ac:chgData name="Teruyuki Ogawa" userId="eeac5d3d08453363" providerId="LiveId" clId="{514AD4ED-B037-46B6-833F-C70B15E67CC9}" dt="2024-07-30T04:50:36.145" v="742"/>
          <ac:spMkLst>
            <pc:docMk/>
            <pc:sldMk cId="1132731741" sldId="354"/>
            <ac:spMk id="30" creationId="{B53A9EA5-8512-CD14-3444-D3BAC148DF8B}"/>
          </ac:spMkLst>
        </pc:spChg>
        <pc:spChg chg="add mod">
          <ac:chgData name="Teruyuki Ogawa" userId="eeac5d3d08453363" providerId="LiveId" clId="{514AD4ED-B037-46B6-833F-C70B15E67CC9}" dt="2024-07-30T04:50:36.145" v="742"/>
          <ac:spMkLst>
            <pc:docMk/>
            <pc:sldMk cId="1132731741" sldId="354"/>
            <ac:spMk id="31" creationId="{07C65D42-C24C-F2E0-BB27-691788844E24}"/>
          </ac:spMkLst>
        </pc:spChg>
        <pc:spChg chg="add mod">
          <ac:chgData name="Teruyuki Ogawa" userId="eeac5d3d08453363" providerId="LiveId" clId="{514AD4ED-B037-46B6-833F-C70B15E67CC9}" dt="2024-07-30T04:50:36.145" v="742"/>
          <ac:spMkLst>
            <pc:docMk/>
            <pc:sldMk cId="1132731741" sldId="354"/>
            <ac:spMk id="32" creationId="{821696EF-CDBD-E069-441E-DC8F6B732EE0}"/>
          </ac:spMkLst>
        </pc:spChg>
        <pc:spChg chg="add mod">
          <ac:chgData name="Teruyuki Ogawa" userId="eeac5d3d08453363" providerId="LiveId" clId="{514AD4ED-B037-46B6-833F-C70B15E67CC9}" dt="2024-07-30T04:50:36.145" v="742"/>
          <ac:spMkLst>
            <pc:docMk/>
            <pc:sldMk cId="1132731741" sldId="354"/>
            <ac:spMk id="33" creationId="{8B1BD8D2-CC95-28B3-0317-1E43094598B1}"/>
          </ac:spMkLst>
        </pc:spChg>
        <pc:spChg chg="add mod">
          <ac:chgData name="Teruyuki Ogawa" userId="eeac5d3d08453363" providerId="LiveId" clId="{514AD4ED-B037-46B6-833F-C70B15E67CC9}" dt="2024-07-30T04:50:36.145" v="742"/>
          <ac:spMkLst>
            <pc:docMk/>
            <pc:sldMk cId="1132731741" sldId="354"/>
            <ac:spMk id="34" creationId="{A86389A0-3543-CE82-75F9-0BA27757CA0A}"/>
          </ac:spMkLst>
        </pc:spChg>
        <pc:spChg chg="add mod">
          <ac:chgData name="Teruyuki Ogawa" userId="eeac5d3d08453363" providerId="LiveId" clId="{514AD4ED-B037-46B6-833F-C70B15E67CC9}" dt="2024-07-30T04:50:36.145" v="742"/>
          <ac:spMkLst>
            <pc:docMk/>
            <pc:sldMk cId="1132731741" sldId="354"/>
            <ac:spMk id="35" creationId="{ED93330B-1CDB-65C2-E68D-0B2B9BC12133}"/>
          </ac:spMkLst>
        </pc:spChg>
        <pc:spChg chg="add mod">
          <ac:chgData name="Teruyuki Ogawa" userId="eeac5d3d08453363" providerId="LiveId" clId="{514AD4ED-B037-46B6-833F-C70B15E67CC9}" dt="2024-07-30T04:50:36.145" v="742"/>
          <ac:spMkLst>
            <pc:docMk/>
            <pc:sldMk cId="1132731741" sldId="354"/>
            <ac:spMk id="36" creationId="{28C15D44-4C91-8EC5-4AA8-7C74C6E5C4BE}"/>
          </ac:spMkLst>
        </pc:spChg>
        <pc:spChg chg="add mod">
          <ac:chgData name="Teruyuki Ogawa" userId="eeac5d3d08453363" providerId="LiveId" clId="{514AD4ED-B037-46B6-833F-C70B15E67CC9}" dt="2024-07-30T04:50:36.145" v="742"/>
          <ac:spMkLst>
            <pc:docMk/>
            <pc:sldMk cId="1132731741" sldId="354"/>
            <ac:spMk id="37" creationId="{008BA75A-B1C0-8BD1-9A91-CA495991A857}"/>
          </ac:spMkLst>
        </pc:spChg>
        <pc:spChg chg="add mod">
          <ac:chgData name="Teruyuki Ogawa" userId="eeac5d3d08453363" providerId="LiveId" clId="{514AD4ED-B037-46B6-833F-C70B15E67CC9}" dt="2024-07-30T04:50:36.145" v="742"/>
          <ac:spMkLst>
            <pc:docMk/>
            <pc:sldMk cId="1132731741" sldId="354"/>
            <ac:spMk id="39" creationId="{C1D18ED8-0F0A-94A2-174E-6DBD52EA5898}"/>
          </ac:spMkLst>
        </pc:spChg>
        <pc:spChg chg="add mod">
          <ac:chgData name="Teruyuki Ogawa" userId="eeac5d3d08453363" providerId="LiveId" clId="{514AD4ED-B037-46B6-833F-C70B15E67CC9}" dt="2024-07-30T04:50:36.145" v="742"/>
          <ac:spMkLst>
            <pc:docMk/>
            <pc:sldMk cId="1132731741" sldId="354"/>
            <ac:spMk id="40" creationId="{D018BDD6-4DBC-76E8-54D9-3EFBC3C7C3CA}"/>
          </ac:spMkLst>
        </pc:spChg>
        <pc:spChg chg="add mod">
          <ac:chgData name="Teruyuki Ogawa" userId="eeac5d3d08453363" providerId="LiveId" clId="{514AD4ED-B037-46B6-833F-C70B15E67CC9}" dt="2024-07-30T04:50:36.145" v="742"/>
          <ac:spMkLst>
            <pc:docMk/>
            <pc:sldMk cId="1132731741" sldId="354"/>
            <ac:spMk id="42" creationId="{1E29ECDA-5509-1D0E-7F81-7BCC7863196C}"/>
          </ac:spMkLst>
        </pc:spChg>
        <pc:spChg chg="add mod">
          <ac:chgData name="Teruyuki Ogawa" userId="eeac5d3d08453363" providerId="LiveId" clId="{514AD4ED-B037-46B6-833F-C70B15E67CC9}" dt="2024-07-30T04:50:36.145" v="742"/>
          <ac:spMkLst>
            <pc:docMk/>
            <pc:sldMk cId="1132731741" sldId="354"/>
            <ac:spMk id="44" creationId="{5423BB0B-BD4B-6348-390C-155885A7AAEF}"/>
          </ac:spMkLst>
        </pc:spChg>
        <pc:spChg chg="add mod">
          <ac:chgData name="Teruyuki Ogawa" userId="eeac5d3d08453363" providerId="LiveId" clId="{514AD4ED-B037-46B6-833F-C70B15E67CC9}" dt="2024-07-30T04:50:36.145" v="742"/>
          <ac:spMkLst>
            <pc:docMk/>
            <pc:sldMk cId="1132731741" sldId="354"/>
            <ac:spMk id="45" creationId="{17AAC924-9122-D179-264A-C4F4DA20C76A}"/>
          </ac:spMkLst>
        </pc:spChg>
        <pc:spChg chg="add mod">
          <ac:chgData name="Teruyuki Ogawa" userId="eeac5d3d08453363" providerId="LiveId" clId="{514AD4ED-B037-46B6-833F-C70B15E67CC9}" dt="2024-07-30T04:50:36.145" v="742"/>
          <ac:spMkLst>
            <pc:docMk/>
            <pc:sldMk cId="1132731741" sldId="354"/>
            <ac:spMk id="46" creationId="{D3EC2861-7966-1B70-494B-D6981B61DE52}"/>
          </ac:spMkLst>
        </pc:spChg>
        <pc:spChg chg="add mod">
          <ac:chgData name="Teruyuki Ogawa" userId="eeac5d3d08453363" providerId="LiveId" clId="{514AD4ED-B037-46B6-833F-C70B15E67CC9}" dt="2024-07-30T04:50:45.344" v="753" actId="1037"/>
          <ac:spMkLst>
            <pc:docMk/>
            <pc:sldMk cId="1132731741" sldId="354"/>
            <ac:spMk id="47" creationId="{645AF022-BF8B-711D-EAE7-CD8241935764}"/>
          </ac:spMkLst>
        </pc:spChg>
        <pc:spChg chg="add mod">
          <ac:chgData name="Teruyuki Ogawa" userId="eeac5d3d08453363" providerId="LiveId" clId="{514AD4ED-B037-46B6-833F-C70B15E67CC9}" dt="2024-07-30T04:50:36.145" v="742"/>
          <ac:spMkLst>
            <pc:docMk/>
            <pc:sldMk cId="1132731741" sldId="354"/>
            <ac:spMk id="48" creationId="{B766782F-32C2-DCF9-889C-3F3F0787243D}"/>
          </ac:spMkLst>
        </pc:spChg>
        <pc:spChg chg="add mod">
          <ac:chgData name="Teruyuki Ogawa" userId="eeac5d3d08453363" providerId="LiveId" clId="{514AD4ED-B037-46B6-833F-C70B15E67CC9}" dt="2024-07-30T04:50:36.145" v="742"/>
          <ac:spMkLst>
            <pc:docMk/>
            <pc:sldMk cId="1132731741" sldId="354"/>
            <ac:spMk id="49" creationId="{7E8151A7-F4DC-06C0-414C-E9115B5406C7}"/>
          </ac:spMkLst>
        </pc:spChg>
        <pc:spChg chg="add mod">
          <ac:chgData name="Teruyuki Ogawa" userId="eeac5d3d08453363" providerId="LiveId" clId="{514AD4ED-B037-46B6-833F-C70B15E67CC9}" dt="2024-07-30T04:50:36.145" v="742"/>
          <ac:spMkLst>
            <pc:docMk/>
            <pc:sldMk cId="1132731741" sldId="354"/>
            <ac:spMk id="50" creationId="{ACDD47E6-1394-FB31-7B3A-B0AC1967B4BB}"/>
          </ac:spMkLst>
        </pc:spChg>
        <pc:spChg chg="add del mod">
          <ac:chgData name="Teruyuki Ogawa" userId="eeac5d3d08453363" providerId="LiveId" clId="{514AD4ED-B037-46B6-833F-C70B15E67CC9}" dt="2024-07-30T04:50:38.405" v="743" actId="478"/>
          <ac:spMkLst>
            <pc:docMk/>
            <pc:sldMk cId="1132731741" sldId="354"/>
            <ac:spMk id="52" creationId="{6EB4BBB9-59BC-CC35-2582-9C48BA964482}"/>
          </ac:spMkLst>
        </pc:spChg>
        <pc:spChg chg="add del mod">
          <ac:chgData name="Teruyuki Ogawa" userId="eeac5d3d08453363" providerId="LiveId" clId="{514AD4ED-B037-46B6-833F-C70B15E67CC9}" dt="2024-07-30T04:50:38.405" v="743" actId="478"/>
          <ac:spMkLst>
            <pc:docMk/>
            <pc:sldMk cId="1132731741" sldId="354"/>
            <ac:spMk id="53" creationId="{AB4484A1-72C8-467A-3CE0-A5D81A9F0F75}"/>
          </ac:spMkLst>
        </pc:spChg>
        <pc:spChg chg="add del mod">
          <ac:chgData name="Teruyuki Ogawa" userId="eeac5d3d08453363" providerId="LiveId" clId="{514AD4ED-B037-46B6-833F-C70B15E67CC9}" dt="2024-07-30T04:50:38.405" v="743" actId="478"/>
          <ac:spMkLst>
            <pc:docMk/>
            <pc:sldMk cId="1132731741" sldId="354"/>
            <ac:spMk id="54" creationId="{0A6081FF-5815-5B02-54AC-08849B40675B}"/>
          </ac:spMkLst>
        </pc:spChg>
        <pc:spChg chg="add del mod">
          <ac:chgData name="Teruyuki Ogawa" userId="eeac5d3d08453363" providerId="LiveId" clId="{514AD4ED-B037-46B6-833F-C70B15E67CC9}" dt="2024-07-30T04:50:38.405" v="743" actId="478"/>
          <ac:spMkLst>
            <pc:docMk/>
            <pc:sldMk cId="1132731741" sldId="354"/>
            <ac:spMk id="55" creationId="{4D151276-C62D-FFEB-3799-125EAC09FC00}"/>
          </ac:spMkLst>
        </pc:spChg>
        <pc:spChg chg="add del mod">
          <ac:chgData name="Teruyuki Ogawa" userId="eeac5d3d08453363" providerId="LiveId" clId="{514AD4ED-B037-46B6-833F-C70B15E67CC9}" dt="2024-07-30T04:50:38.405" v="743" actId="478"/>
          <ac:spMkLst>
            <pc:docMk/>
            <pc:sldMk cId="1132731741" sldId="354"/>
            <ac:spMk id="56" creationId="{BEF2869B-E579-E084-B7FD-880EF03D23BE}"/>
          </ac:spMkLst>
        </pc:spChg>
        <pc:spChg chg="add mod">
          <ac:chgData name="Teruyuki Ogawa" userId="eeac5d3d08453363" providerId="LiveId" clId="{514AD4ED-B037-46B6-833F-C70B15E67CC9}" dt="2024-07-30T04:50:50.061" v="754"/>
          <ac:spMkLst>
            <pc:docMk/>
            <pc:sldMk cId="1132731741" sldId="354"/>
            <ac:spMk id="57" creationId="{34E60CC2-6348-03E4-25CB-8466D46B5FF5}"/>
          </ac:spMkLst>
        </pc:spChg>
        <pc:spChg chg="add mod">
          <ac:chgData name="Teruyuki Ogawa" userId="eeac5d3d08453363" providerId="LiveId" clId="{514AD4ED-B037-46B6-833F-C70B15E67CC9}" dt="2024-07-30T04:50:50.061" v="754"/>
          <ac:spMkLst>
            <pc:docMk/>
            <pc:sldMk cId="1132731741" sldId="354"/>
            <ac:spMk id="58" creationId="{D23AEF15-E6A2-9987-D12A-9AD6F783B271}"/>
          </ac:spMkLst>
        </pc:spChg>
        <pc:spChg chg="add mod">
          <ac:chgData name="Teruyuki Ogawa" userId="eeac5d3d08453363" providerId="LiveId" clId="{514AD4ED-B037-46B6-833F-C70B15E67CC9}" dt="2024-07-30T04:50:50.061" v="754"/>
          <ac:spMkLst>
            <pc:docMk/>
            <pc:sldMk cId="1132731741" sldId="354"/>
            <ac:spMk id="59" creationId="{EE81D104-B8EF-28B7-CECB-58941681C37F}"/>
          </ac:spMkLst>
        </pc:spChg>
        <pc:spChg chg="del">
          <ac:chgData name="Teruyuki Ogawa" userId="eeac5d3d08453363" providerId="LiveId" clId="{514AD4ED-B037-46B6-833F-C70B15E67CC9}" dt="2024-07-30T04:50:35.812" v="741" actId="478"/>
          <ac:spMkLst>
            <pc:docMk/>
            <pc:sldMk cId="1132731741" sldId="354"/>
            <ac:spMk id="82" creationId="{427CC387-59AF-28C2-838B-0B713636ADA3}"/>
          </ac:spMkLst>
        </pc:spChg>
        <pc:spChg chg="del">
          <ac:chgData name="Teruyuki Ogawa" userId="eeac5d3d08453363" providerId="LiveId" clId="{514AD4ED-B037-46B6-833F-C70B15E67CC9}" dt="2024-07-30T04:50:35.812" v="741" actId="478"/>
          <ac:spMkLst>
            <pc:docMk/>
            <pc:sldMk cId="1132731741" sldId="354"/>
            <ac:spMk id="83" creationId="{4B6311D4-9542-7100-F26F-66A762875C2A}"/>
          </ac:spMkLst>
        </pc:spChg>
        <pc:spChg chg="del">
          <ac:chgData name="Teruyuki Ogawa" userId="eeac5d3d08453363" providerId="LiveId" clId="{514AD4ED-B037-46B6-833F-C70B15E67CC9}" dt="2024-07-30T04:50:35.812" v="741" actId="478"/>
          <ac:spMkLst>
            <pc:docMk/>
            <pc:sldMk cId="1132731741" sldId="354"/>
            <ac:spMk id="88" creationId="{A9B169C3-F0FD-BD70-8BFD-F1E4BAFD54EA}"/>
          </ac:spMkLst>
        </pc:spChg>
        <pc:spChg chg="del">
          <ac:chgData name="Teruyuki Ogawa" userId="eeac5d3d08453363" providerId="LiveId" clId="{514AD4ED-B037-46B6-833F-C70B15E67CC9}" dt="2024-07-30T04:50:35.812" v="741" actId="478"/>
          <ac:spMkLst>
            <pc:docMk/>
            <pc:sldMk cId="1132731741" sldId="354"/>
            <ac:spMk id="90" creationId="{6EB678A1-7888-5BCA-CE98-BC0CA5D38564}"/>
          </ac:spMkLst>
        </pc:spChg>
        <pc:spChg chg="del">
          <ac:chgData name="Teruyuki Ogawa" userId="eeac5d3d08453363" providerId="LiveId" clId="{514AD4ED-B037-46B6-833F-C70B15E67CC9}" dt="2024-07-30T04:50:35.812" v="741" actId="478"/>
          <ac:spMkLst>
            <pc:docMk/>
            <pc:sldMk cId="1132731741" sldId="354"/>
            <ac:spMk id="91" creationId="{5205EC4E-A1CB-B45D-5F2D-E76D0919686E}"/>
          </ac:spMkLst>
        </pc:spChg>
        <pc:spChg chg="del">
          <ac:chgData name="Teruyuki Ogawa" userId="eeac5d3d08453363" providerId="LiveId" clId="{514AD4ED-B037-46B6-833F-C70B15E67CC9}" dt="2024-07-30T04:50:35.812" v="741" actId="478"/>
          <ac:spMkLst>
            <pc:docMk/>
            <pc:sldMk cId="1132731741" sldId="354"/>
            <ac:spMk id="93" creationId="{19DC497F-788A-916B-BBE8-CF878499C872}"/>
          </ac:spMkLst>
        </pc:spChg>
        <pc:spChg chg="del">
          <ac:chgData name="Teruyuki Ogawa" userId="eeac5d3d08453363" providerId="LiveId" clId="{514AD4ED-B037-46B6-833F-C70B15E67CC9}" dt="2024-07-30T04:50:35.812" v="741" actId="478"/>
          <ac:spMkLst>
            <pc:docMk/>
            <pc:sldMk cId="1132731741" sldId="354"/>
            <ac:spMk id="95" creationId="{454C28D3-5A51-F3B7-4872-3ABE807779C6}"/>
          </ac:spMkLst>
        </pc:spChg>
        <pc:spChg chg="del">
          <ac:chgData name="Teruyuki Ogawa" userId="eeac5d3d08453363" providerId="LiveId" clId="{514AD4ED-B037-46B6-833F-C70B15E67CC9}" dt="2024-07-30T04:50:35.812" v="741" actId="478"/>
          <ac:spMkLst>
            <pc:docMk/>
            <pc:sldMk cId="1132731741" sldId="354"/>
            <ac:spMk id="98" creationId="{92444F8E-292E-BE2B-394B-FD44759967D2}"/>
          </ac:spMkLst>
        </pc:spChg>
        <pc:spChg chg="del">
          <ac:chgData name="Teruyuki Ogawa" userId="eeac5d3d08453363" providerId="LiveId" clId="{514AD4ED-B037-46B6-833F-C70B15E67CC9}" dt="2024-07-30T04:50:35.812" v="741" actId="478"/>
          <ac:spMkLst>
            <pc:docMk/>
            <pc:sldMk cId="1132731741" sldId="354"/>
            <ac:spMk id="99" creationId="{804CD6A1-2862-E48B-5EB3-5C82E1A86EA3}"/>
          </ac:spMkLst>
        </pc:spChg>
        <pc:spChg chg="del">
          <ac:chgData name="Teruyuki Ogawa" userId="eeac5d3d08453363" providerId="LiveId" clId="{514AD4ED-B037-46B6-833F-C70B15E67CC9}" dt="2024-07-30T04:50:35.812" v="741" actId="478"/>
          <ac:spMkLst>
            <pc:docMk/>
            <pc:sldMk cId="1132731741" sldId="354"/>
            <ac:spMk id="101" creationId="{4D1F604C-B1CC-77E7-756E-ED232D19C550}"/>
          </ac:spMkLst>
        </pc:spChg>
        <pc:spChg chg="del">
          <ac:chgData name="Teruyuki Ogawa" userId="eeac5d3d08453363" providerId="LiveId" clId="{514AD4ED-B037-46B6-833F-C70B15E67CC9}" dt="2024-07-30T04:50:35.812" v="741" actId="478"/>
          <ac:spMkLst>
            <pc:docMk/>
            <pc:sldMk cId="1132731741" sldId="354"/>
            <ac:spMk id="105" creationId="{2B9C6A10-D133-E50D-993F-D4362F2B0FEF}"/>
          </ac:spMkLst>
        </pc:spChg>
        <pc:spChg chg="del">
          <ac:chgData name="Teruyuki Ogawa" userId="eeac5d3d08453363" providerId="LiveId" clId="{514AD4ED-B037-46B6-833F-C70B15E67CC9}" dt="2024-07-30T04:50:35.812" v="741" actId="478"/>
          <ac:spMkLst>
            <pc:docMk/>
            <pc:sldMk cId="1132731741" sldId="354"/>
            <ac:spMk id="106" creationId="{6BCC3D77-AD68-8750-5B45-354F3FC571EC}"/>
          </ac:spMkLst>
        </pc:spChg>
        <pc:spChg chg="del">
          <ac:chgData name="Teruyuki Ogawa" userId="eeac5d3d08453363" providerId="LiveId" clId="{514AD4ED-B037-46B6-833F-C70B15E67CC9}" dt="2024-07-30T04:50:35.812" v="741" actId="478"/>
          <ac:spMkLst>
            <pc:docMk/>
            <pc:sldMk cId="1132731741" sldId="354"/>
            <ac:spMk id="107" creationId="{2ABE2882-D9A2-DA9A-54DD-735A33895C88}"/>
          </ac:spMkLst>
        </pc:spChg>
        <pc:spChg chg="del">
          <ac:chgData name="Teruyuki Ogawa" userId="eeac5d3d08453363" providerId="LiveId" clId="{514AD4ED-B037-46B6-833F-C70B15E67CC9}" dt="2024-07-30T04:50:35.812" v="741" actId="478"/>
          <ac:spMkLst>
            <pc:docMk/>
            <pc:sldMk cId="1132731741" sldId="354"/>
            <ac:spMk id="109" creationId="{EEBE9BB1-09D3-3943-54ED-6761BCF14060}"/>
          </ac:spMkLst>
        </pc:spChg>
        <pc:spChg chg="del">
          <ac:chgData name="Teruyuki Ogawa" userId="eeac5d3d08453363" providerId="LiveId" clId="{514AD4ED-B037-46B6-833F-C70B15E67CC9}" dt="2024-07-30T04:50:35.812" v="741" actId="478"/>
          <ac:spMkLst>
            <pc:docMk/>
            <pc:sldMk cId="1132731741" sldId="354"/>
            <ac:spMk id="110" creationId="{F2637AAC-5D48-0C00-D581-74D8811DC9CC}"/>
          </ac:spMkLst>
        </pc:spChg>
        <pc:spChg chg="del">
          <ac:chgData name="Teruyuki Ogawa" userId="eeac5d3d08453363" providerId="LiveId" clId="{514AD4ED-B037-46B6-833F-C70B15E67CC9}" dt="2024-07-30T04:50:35.812" v="741" actId="478"/>
          <ac:spMkLst>
            <pc:docMk/>
            <pc:sldMk cId="1132731741" sldId="354"/>
            <ac:spMk id="111" creationId="{0A0847DD-93E0-15EE-7064-9B2FB49BDD00}"/>
          </ac:spMkLst>
        </pc:spChg>
        <pc:spChg chg="del">
          <ac:chgData name="Teruyuki Ogawa" userId="eeac5d3d08453363" providerId="LiveId" clId="{514AD4ED-B037-46B6-833F-C70B15E67CC9}" dt="2024-07-30T04:50:35.812" v="741" actId="478"/>
          <ac:spMkLst>
            <pc:docMk/>
            <pc:sldMk cId="1132731741" sldId="354"/>
            <ac:spMk id="112" creationId="{373CBB8D-C514-3458-5FDB-F42B226364D8}"/>
          </ac:spMkLst>
        </pc:spChg>
        <pc:spChg chg="del">
          <ac:chgData name="Teruyuki Ogawa" userId="eeac5d3d08453363" providerId="LiveId" clId="{514AD4ED-B037-46B6-833F-C70B15E67CC9}" dt="2024-07-30T04:50:35.812" v="741" actId="478"/>
          <ac:spMkLst>
            <pc:docMk/>
            <pc:sldMk cId="1132731741" sldId="354"/>
            <ac:spMk id="113" creationId="{2C9D2A45-FA37-3D6B-F2F4-2DBD08D800FD}"/>
          </ac:spMkLst>
        </pc:spChg>
        <pc:spChg chg="del">
          <ac:chgData name="Teruyuki Ogawa" userId="eeac5d3d08453363" providerId="LiveId" clId="{514AD4ED-B037-46B6-833F-C70B15E67CC9}" dt="2024-07-30T04:50:35.812" v="741" actId="478"/>
          <ac:spMkLst>
            <pc:docMk/>
            <pc:sldMk cId="1132731741" sldId="354"/>
            <ac:spMk id="114" creationId="{55494D9B-A6AB-5A69-0876-E29DA6EB7E99}"/>
          </ac:spMkLst>
        </pc:spChg>
        <pc:spChg chg="del">
          <ac:chgData name="Teruyuki Ogawa" userId="eeac5d3d08453363" providerId="LiveId" clId="{514AD4ED-B037-46B6-833F-C70B15E67CC9}" dt="2024-07-30T04:50:35.812" v="741" actId="478"/>
          <ac:spMkLst>
            <pc:docMk/>
            <pc:sldMk cId="1132731741" sldId="354"/>
            <ac:spMk id="115" creationId="{34814DE6-463F-6C9C-691E-7FFE93AC3ADB}"/>
          </ac:spMkLst>
        </pc:spChg>
        <pc:spChg chg="del">
          <ac:chgData name="Teruyuki Ogawa" userId="eeac5d3d08453363" providerId="LiveId" clId="{514AD4ED-B037-46B6-833F-C70B15E67CC9}" dt="2024-07-30T04:50:35.812" v="741" actId="478"/>
          <ac:spMkLst>
            <pc:docMk/>
            <pc:sldMk cId="1132731741" sldId="354"/>
            <ac:spMk id="116" creationId="{E58892D3-AC83-4126-A5C9-732B193CCDFC}"/>
          </ac:spMkLst>
        </pc:spChg>
        <pc:spChg chg="del">
          <ac:chgData name="Teruyuki Ogawa" userId="eeac5d3d08453363" providerId="LiveId" clId="{514AD4ED-B037-46B6-833F-C70B15E67CC9}" dt="2024-07-30T04:50:35.812" v="741" actId="478"/>
          <ac:spMkLst>
            <pc:docMk/>
            <pc:sldMk cId="1132731741" sldId="354"/>
            <ac:spMk id="117" creationId="{B7191269-B94F-2454-3610-49F3348CD01C}"/>
          </ac:spMkLst>
        </pc:spChg>
        <pc:spChg chg="del">
          <ac:chgData name="Teruyuki Ogawa" userId="eeac5d3d08453363" providerId="LiveId" clId="{514AD4ED-B037-46B6-833F-C70B15E67CC9}" dt="2024-07-30T04:50:35.812" v="741" actId="478"/>
          <ac:spMkLst>
            <pc:docMk/>
            <pc:sldMk cId="1132731741" sldId="354"/>
            <ac:spMk id="118" creationId="{413B2706-C1C6-5B5F-D30B-59644B0DC9FA}"/>
          </ac:spMkLst>
        </pc:spChg>
        <pc:spChg chg="del">
          <ac:chgData name="Teruyuki Ogawa" userId="eeac5d3d08453363" providerId="LiveId" clId="{514AD4ED-B037-46B6-833F-C70B15E67CC9}" dt="2024-07-30T04:50:35.812" v="741" actId="478"/>
          <ac:spMkLst>
            <pc:docMk/>
            <pc:sldMk cId="1132731741" sldId="354"/>
            <ac:spMk id="119" creationId="{0B757B93-3258-0270-EC73-4D023D99380A}"/>
          </ac:spMkLst>
        </pc:spChg>
        <pc:spChg chg="del">
          <ac:chgData name="Teruyuki Ogawa" userId="eeac5d3d08453363" providerId="LiveId" clId="{514AD4ED-B037-46B6-833F-C70B15E67CC9}" dt="2024-07-30T04:50:35.812" v="741" actId="478"/>
          <ac:spMkLst>
            <pc:docMk/>
            <pc:sldMk cId="1132731741" sldId="354"/>
            <ac:spMk id="120" creationId="{D6262014-AA8B-B594-E30C-F38EFBD1A821}"/>
          </ac:spMkLst>
        </pc:spChg>
        <pc:spChg chg="del">
          <ac:chgData name="Teruyuki Ogawa" userId="eeac5d3d08453363" providerId="LiveId" clId="{514AD4ED-B037-46B6-833F-C70B15E67CC9}" dt="2024-07-30T04:50:35.812" v="741" actId="478"/>
          <ac:spMkLst>
            <pc:docMk/>
            <pc:sldMk cId="1132731741" sldId="354"/>
            <ac:spMk id="121" creationId="{0BCDF2E1-405F-19F2-0DC3-65011692F51D}"/>
          </ac:spMkLst>
        </pc:spChg>
        <pc:spChg chg="del">
          <ac:chgData name="Teruyuki Ogawa" userId="eeac5d3d08453363" providerId="LiveId" clId="{514AD4ED-B037-46B6-833F-C70B15E67CC9}" dt="2024-07-30T04:50:35.812" v="741" actId="478"/>
          <ac:spMkLst>
            <pc:docMk/>
            <pc:sldMk cId="1132731741" sldId="354"/>
            <ac:spMk id="122" creationId="{A8A871AA-29A0-A5E1-89F1-F9ECA726B11A}"/>
          </ac:spMkLst>
        </pc:spChg>
        <pc:spChg chg="del">
          <ac:chgData name="Teruyuki Ogawa" userId="eeac5d3d08453363" providerId="LiveId" clId="{514AD4ED-B037-46B6-833F-C70B15E67CC9}" dt="2024-07-30T04:50:35.812" v="741" actId="478"/>
          <ac:spMkLst>
            <pc:docMk/>
            <pc:sldMk cId="1132731741" sldId="354"/>
            <ac:spMk id="123" creationId="{990F4CAC-9AF7-2F34-B448-F796E9259375}"/>
          </ac:spMkLst>
        </pc:spChg>
        <pc:spChg chg="del">
          <ac:chgData name="Teruyuki Ogawa" userId="eeac5d3d08453363" providerId="LiveId" clId="{514AD4ED-B037-46B6-833F-C70B15E67CC9}" dt="2024-07-30T04:50:35.812" v="741" actId="478"/>
          <ac:spMkLst>
            <pc:docMk/>
            <pc:sldMk cId="1132731741" sldId="354"/>
            <ac:spMk id="124" creationId="{24D741AE-B2D2-B8B6-87D2-15B598A0E7C5}"/>
          </ac:spMkLst>
        </pc:spChg>
        <pc:spChg chg="del">
          <ac:chgData name="Teruyuki Ogawa" userId="eeac5d3d08453363" providerId="LiveId" clId="{514AD4ED-B037-46B6-833F-C70B15E67CC9}" dt="2024-07-30T04:50:35.812" v="741" actId="478"/>
          <ac:spMkLst>
            <pc:docMk/>
            <pc:sldMk cId="1132731741" sldId="354"/>
            <ac:spMk id="125" creationId="{1C542AF0-8B2A-E22E-1057-56693C5BB4B6}"/>
          </ac:spMkLst>
        </pc:spChg>
        <pc:spChg chg="del">
          <ac:chgData name="Teruyuki Ogawa" userId="eeac5d3d08453363" providerId="LiveId" clId="{514AD4ED-B037-46B6-833F-C70B15E67CC9}" dt="2024-07-30T04:50:35.812" v="741" actId="478"/>
          <ac:spMkLst>
            <pc:docMk/>
            <pc:sldMk cId="1132731741" sldId="354"/>
            <ac:spMk id="126" creationId="{3B224E58-5BDD-75B1-10AC-25B51012B442}"/>
          </ac:spMkLst>
        </pc:spChg>
        <pc:spChg chg="del">
          <ac:chgData name="Teruyuki Ogawa" userId="eeac5d3d08453363" providerId="LiveId" clId="{514AD4ED-B037-46B6-833F-C70B15E67CC9}" dt="2024-07-30T04:50:35.812" v="741" actId="478"/>
          <ac:spMkLst>
            <pc:docMk/>
            <pc:sldMk cId="1132731741" sldId="354"/>
            <ac:spMk id="127" creationId="{3DED9753-B178-DA03-4D12-793FE4F75F2F}"/>
          </ac:spMkLst>
        </pc:spChg>
        <pc:spChg chg="del">
          <ac:chgData name="Teruyuki Ogawa" userId="eeac5d3d08453363" providerId="LiveId" clId="{514AD4ED-B037-46B6-833F-C70B15E67CC9}" dt="2024-07-30T04:50:35.812" v="741" actId="478"/>
          <ac:spMkLst>
            <pc:docMk/>
            <pc:sldMk cId="1132731741" sldId="354"/>
            <ac:spMk id="128" creationId="{A5812059-A2EF-CD2B-5CBD-C4C00A0204DE}"/>
          </ac:spMkLst>
        </pc:spChg>
        <pc:spChg chg="del">
          <ac:chgData name="Teruyuki Ogawa" userId="eeac5d3d08453363" providerId="LiveId" clId="{514AD4ED-B037-46B6-833F-C70B15E67CC9}" dt="2024-07-30T04:50:35.812" v="741" actId="478"/>
          <ac:spMkLst>
            <pc:docMk/>
            <pc:sldMk cId="1132731741" sldId="354"/>
            <ac:spMk id="129" creationId="{8A4D1A03-8452-A281-D18B-0BEAC20C6380}"/>
          </ac:spMkLst>
        </pc:spChg>
        <pc:spChg chg="del">
          <ac:chgData name="Teruyuki Ogawa" userId="eeac5d3d08453363" providerId="LiveId" clId="{514AD4ED-B037-46B6-833F-C70B15E67CC9}" dt="2024-07-30T04:50:35.812" v="741" actId="478"/>
          <ac:spMkLst>
            <pc:docMk/>
            <pc:sldMk cId="1132731741" sldId="354"/>
            <ac:spMk id="130" creationId="{0DC738C2-D5DA-246D-124B-23596A6B088D}"/>
          </ac:spMkLst>
        </pc:spChg>
        <pc:spChg chg="del">
          <ac:chgData name="Teruyuki Ogawa" userId="eeac5d3d08453363" providerId="LiveId" clId="{514AD4ED-B037-46B6-833F-C70B15E67CC9}" dt="2024-07-30T04:50:35.812" v="741" actId="478"/>
          <ac:spMkLst>
            <pc:docMk/>
            <pc:sldMk cId="1132731741" sldId="354"/>
            <ac:spMk id="131" creationId="{7C28348C-3239-6C3C-3C59-45B6B3BB70D6}"/>
          </ac:spMkLst>
        </pc:spChg>
        <pc:spChg chg="del">
          <ac:chgData name="Teruyuki Ogawa" userId="eeac5d3d08453363" providerId="LiveId" clId="{514AD4ED-B037-46B6-833F-C70B15E67CC9}" dt="2024-07-30T04:50:35.812" v="741" actId="478"/>
          <ac:spMkLst>
            <pc:docMk/>
            <pc:sldMk cId="1132731741" sldId="354"/>
            <ac:spMk id="132" creationId="{4D53C95D-6739-BA78-7DB7-895CCF5A9223}"/>
          </ac:spMkLst>
        </pc:spChg>
        <pc:spChg chg="del">
          <ac:chgData name="Teruyuki Ogawa" userId="eeac5d3d08453363" providerId="LiveId" clId="{514AD4ED-B037-46B6-833F-C70B15E67CC9}" dt="2024-07-30T04:50:35.812" v="741" actId="478"/>
          <ac:spMkLst>
            <pc:docMk/>
            <pc:sldMk cId="1132731741" sldId="354"/>
            <ac:spMk id="133" creationId="{DDA28EB4-26FD-A98C-C451-733B5EFF7990}"/>
          </ac:spMkLst>
        </pc:spChg>
        <pc:spChg chg="del">
          <ac:chgData name="Teruyuki Ogawa" userId="eeac5d3d08453363" providerId="LiveId" clId="{514AD4ED-B037-46B6-833F-C70B15E67CC9}" dt="2024-07-30T04:50:35.812" v="741" actId="478"/>
          <ac:spMkLst>
            <pc:docMk/>
            <pc:sldMk cId="1132731741" sldId="354"/>
            <ac:spMk id="134" creationId="{430EB821-2F96-17F8-67CB-74FF2DCE3DCC}"/>
          </ac:spMkLst>
        </pc:spChg>
        <pc:spChg chg="del">
          <ac:chgData name="Teruyuki Ogawa" userId="eeac5d3d08453363" providerId="LiveId" clId="{514AD4ED-B037-46B6-833F-C70B15E67CC9}" dt="2024-07-30T04:50:35.812" v="741" actId="478"/>
          <ac:spMkLst>
            <pc:docMk/>
            <pc:sldMk cId="1132731741" sldId="354"/>
            <ac:spMk id="135" creationId="{8227D9B8-44AB-B8C2-B8F4-5ABBA9A60423}"/>
          </ac:spMkLst>
        </pc:spChg>
        <pc:spChg chg="del">
          <ac:chgData name="Teruyuki Ogawa" userId="eeac5d3d08453363" providerId="LiveId" clId="{514AD4ED-B037-46B6-833F-C70B15E67CC9}" dt="2024-07-30T04:50:35.812" v="741" actId="478"/>
          <ac:spMkLst>
            <pc:docMk/>
            <pc:sldMk cId="1132731741" sldId="354"/>
            <ac:spMk id="136" creationId="{C6C1B6C2-73DD-8AC2-50F0-D68BD8C2F144}"/>
          </ac:spMkLst>
        </pc:spChg>
        <pc:spChg chg="del">
          <ac:chgData name="Teruyuki Ogawa" userId="eeac5d3d08453363" providerId="LiveId" clId="{514AD4ED-B037-46B6-833F-C70B15E67CC9}" dt="2024-07-30T04:50:35.812" v="741" actId="478"/>
          <ac:spMkLst>
            <pc:docMk/>
            <pc:sldMk cId="1132731741" sldId="354"/>
            <ac:spMk id="137" creationId="{77BE4DA6-ED80-BB8E-E2CB-00AC45042ADA}"/>
          </ac:spMkLst>
        </pc:spChg>
        <pc:spChg chg="del">
          <ac:chgData name="Teruyuki Ogawa" userId="eeac5d3d08453363" providerId="LiveId" clId="{514AD4ED-B037-46B6-833F-C70B15E67CC9}" dt="2024-07-30T04:50:35.812" v="741" actId="478"/>
          <ac:spMkLst>
            <pc:docMk/>
            <pc:sldMk cId="1132731741" sldId="354"/>
            <ac:spMk id="138" creationId="{572F1931-F4F0-EA3F-B0A7-0E399498F64C}"/>
          </ac:spMkLst>
        </pc:spChg>
        <pc:spChg chg="del">
          <ac:chgData name="Teruyuki Ogawa" userId="eeac5d3d08453363" providerId="LiveId" clId="{514AD4ED-B037-46B6-833F-C70B15E67CC9}" dt="2024-07-30T04:50:35.812" v="741" actId="478"/>
          <ac:spMkLst>
            <pc:docMk/>
            <pc:sldMk cId="1132731741" sldId="354"/>
            <ac:spMk id="139" creationId="{F1425130-560E-3036-0FE7-D696A6E80E29}"/>
          </ac:spMkLst>
        </pc:spChg>
        <pc:spChg chg="del">
          <ac:chgData name="Teruyuki Ogawa" userId="eeac5d3d08453363" providerId="LiveId" clId="{514AD4ED-B037-46B6-833F-C70B15E67CC9}" dt="2024-07-30T04:50:35.812" v="741" actId="478"/>
          <ac:spMkLst>
            <pc:docMk/>
            <pc:sldMk cId="1132731741" sldId="354"/>
            <ac:spMk id="140" creationId="{DA5E0589-8264-EC6D-2388-6B589A4D32D8}"/>
          </ac:spMkLst>
        </pc:spChg>
        <pc:spChg chg="del">
          <ac:chgData name="Teruyuki Ogawa" userId="eeac5d3d08453363" providerId="LiveId" clId="{514AD4ED-B037-46B6-833F-C70B15E67CC9}" dt="2024-07-30T04:50:35.812" v="741" actId="478"/>
          <ac:spMkLst>
            <pc:docMk/>
            <pc:sldMk cId="1132731741" sldId="354"/>
            <ac:spMk id="141" creationId="{9A530ECF-962E-9326-1637-274DEAB1CDE8}"/>
          </ac:spMkLst>
        </pc:spChg>
        <pc:spChg chg="del">
          <ac:chgData name="Teruyuki Ogawa" userId="eeac5d3d08453363" providerId="LiveId" clId="{514AD4ED-B037-46B6-833F-C70B15E67CC9}" dt="2024-07-30T04:50:35.812" v="741" actId="478"/>
          <ac:spMkLst>
            <pc:docMk/>
            <pc:sldMk cId="1132731741" sldId="354"/>
            <ac:spMk id="142" creationId="{A2099900-A6EE-C80C-51E6-71472FC110B8}"/>
          </ac:spMkLst>
        </pc:spChg>
        <pc:spChg chg="del">
          <ac:chgData name="Teruyuki Ogawa" userId="eeac5d3d08453363" providerId="LiveId" clId="{514AD4ED-B037-46B6-833F-C70B15E67CC9}" dt="2024-07-30T04:50:35.812" v="741" actId="478"/>
          <ac:spMkLst>
            <pc:docMk/>
            <pc:sldMk cId="1132731741" sldId="354"/>
            <ac:spMk id="143" creationId="{FABA3FEF-E2CB-11F6-D745-41875FB30FFC}"/>
          </ac:spMkLst>
        </pc:spChg>
        <pc:spChg chg="del">
          <ac:chgData name="Teruyuki Ogawa" userId="eeac5d3d08453363" providerId="LiveId" clId="{514AD4ED-B037-46B6-833F-C70B15E67CC9}" dt="2024-07-30T04:50:35.812" v="741" actId="478"/>
          <ac:spMkLst>
            <pc:docMk/>
            <pc:sldMk cId="1132731741" sldId="354"/>
            <ac:spMk id="144" creationId="{C5B4A45D-8D52-C04C-4B6D-0C3307AED775}"/>
          </ac:spMkLst>
        </pc:spChg>
        <pc:spChg chg="del">
          <ac:chgData name="Teruyuki Ogawa" userId="eeac5d3d08453363" providerId="LiveId" clId="{514AD4ED-B037-46B6-833F-C70B15E67CC9}" dt="2024-07-30T04:50:35.812" v="741" actId="478"/>
          <ac:spMkLst>
            <pc:docMk/>
            <pc:sldMk cId="1132731741" sldId="354"/>
            <ac:spMk id="145" creationId="{2F946CAD-96B3-AFBA-2586-8911A76D0324}"/>
          </ac:spMkLst>
        </pc:spChg>
        <pc:spChg chg="del">
          <ac:chgData name="Teruyuki Ogawa" userId="eeac5d3d08453363" providerId="LiveId" clId="{514AD4ED-B037-46B6-833F-C70B15E67CC9}" dt="2024-07-30T04:50:35.812" v="741" actId="478"/>
          <ac:spMkLst>
            <pc:docMk/>
            <pc:sldMk cId="1132731741" sldId="354"/>
            <ac:spMk id="146" creationId="{8B1E9AD8-0329-336A-7721-E90C4F6BACD1}"/>
          </ac:spMkLst>
        </pc:spChg>
        <pc:spChg chg="del">
          <ac:chgData name="Teruyuki Ogawa" userId="eeac5d3d08453363" providerId="LiveId" clId="{514AD4ED-B037-46B6-833F-C70B15E67CC9}" dt="2024-07-30T04:50:35.812" v="741" actId="478"/>
          <ac:spMkLst>
            <pc:docMk/>
            <pc:sldMk cId="1132731741" sldId="354"/>
            <ac:spMk id="147" creationId="{C018F2DD-153D-C231-32C9-38ECBC43A810}"/>
          </ac:spMkLst>
        </pc:spChg>
        <pc:spChg chg="del">
          <ac:chgData name="Teruyuki Ogawa" userId="eeac5d3d08453363" providerId="LiveId" clId="{514AD4ED-B037-46B6-833F-C70B15E67CC9}" dt="2024-07-30T04:50:35.812" v="741" actId="478"/>
          <ac:spMkLst>
            <pc:docMk/>
            <pc:sldMk cId="1132731741" sldId="354"/>
            <ac:spMk id="148" creationId="{AE65C87B-102D-1869-B90C-7F96D106ECA4}"/>
          </ac:spMkLst>
        </pc:spChg>
        <pc:spChg chg="del">
          <ac:chgData name="Teruyuki Ogawa" userId="eeac5d3d08453363" providerId="LiveId" clId="{514AD4ED-B037-46B6-833F-C70B15E67CC9}" dt="2024-07-30T04:50:35.812" v="741" actId="478"/>
          <ac:spMkLst>
            <pc:docMk/>
            <pc:sldMk cId="1132731741" sldId="354"/>
            <ac:spMk id="149" creationId="{90239B87-FB6E-5720-B40B-77C6F1FA5BB9}"/>
          </ac:spMkLst>
        </pc:spChg>
        <pc:spChg chg="del">
          <ac:chgData name="Teruyuki Ogawa" userId="eeac5d3d08453363" providerId="LiveId" clId="{514AD4ED-B037-46B6-833F-C70B15E67CC9}" dt="2024-07-30T04:50:35.812" v="741" actId="478"/>
          <ac:spMkLst>
            <pc:docMk/>
            <pc:sldMk cId="1132731741" sldId="354"/>
            <ac:spMk id="150" creationId="{948E347D-3458-9027-A58F-37CACC871636}"/>
          </ac:spMkLst>
        </pc:spChg>
        <pc:spChg chg="del">
          <ac:chgData name="Teruyuki Ogawa" userId="eeac5d3d08453363" providerId="LiveId" clId="{514AD4ED-B037-46B6-833F-C70B15E67CC9}" dt="2024-07-30T04:50:35.812" v="741" actId="478"/>
          <ac:spMkLst>
            <pc:docMk/>
            <pc:sldMk cId="1132731741" sldId="354"/>
            <ac:spMk id="151" creationId="{234698C8-AC47-552F-BFBA-0BC6ABF9A0F3}"/>
          </ac:spMkLst>
        </pc:spChg>
        <pc:spChg chg="del">
          <ac:chgData name="Teruyuki Ogawa" userId="eeac5d3d08453363" providerId="LiveId" clId="{514AD4ED-B037-46B6-833F-C70B15E67CC9}" dt="2024-07-30T04:50:35.812" v="741" actId="478"/>
          <ac:spMkLst>
            <pc:docMk/>
            <pc:sldMk cId="1132731741" sldId="354"/>
            <ac:spMk id="152" creationId="{D7FA569A-02AB-D9EF-FB12-6E8B0E5EA23D}"/>
          </ac:spMkLst>
        </pc:spChg>
        <pc:spChg chg="del">
          <ac:chgData name="Teruyuki Ogawa" userId="eeac5d3d08453363" providerId="LiveId" clId="{514AD4ED-B037-46B6-833F-C70B15E67CC9}" dt="2024-07-30T04:50:35.812" v="741" actId="478"/>
          <ac:spMkLst>
            <pc:docMk/>
            <pc:sldMk cId="1132731741" sldId="354"/>
            <ac:spMk id="153" creationId="{3344C260-BF01-F10F-B274-9D338FEE25D2}"/>
          </ac:spMkLst>
        </pc:spChg>
        <pc:spChg chg="del">
          <ac:chgData name="Teruyuki Ogawa" userId="eeac5d3d08453363" providerId="LiveId" clId="{514AD4ED-B037-46B6-833F-C70B15E67CC9}" dt="2024-07-30T04:50:35.812" v="741" actId="478"/>
          <ac:spMkLst>
            <pc:docMk/>
            <pc:sldMk cId="1132731741" sldId="354"/>
            <ac:spMk id="221" creationId="{B05F3FC6-BA94-337E-3BAE-CF0401E4964F}"/>
          </ac:spMkLst>
        </pc:spChg>
        <pc:spChg chg="del">
          <ac:chgData name="Teruyuki Ogawa" userId="eeac5d3d08453363" providerId="LiveId" clId="{514AD4ED-B037-46B6-833F-C70B15E67CC9}" dt="2024-07-30T04:50:35.812" v="741" actId="478"/>
          <ac:spMkLst>
            <pc:docMk/>
            <pc:sldMk cId="1132731741" sldId="354"/>
            <ac:spMk id="222" creationId="{E0F07163-D4CD-4A65-7770-D9F591EE74DF}"/>
          </ac:spMkLst>
        </pc:spChg>
        <pc:spChg chg="del">
          <ac:chgData name="Teruyuki Ogawa" userId="eeac5d3d08453363" providerId="LiveId" clId="{514AD4ED-B037-46B6-833F-C70B15E67CC9}" dt="2024-07-30T04:50:35.812" v="741" actId="478"/>
          <ac:spMkLst>
            <pc:docMk/>
            <pc:sldMk cId="1132731741" sldId="354"/>
            <ac:spMk id="224" creationId="{A25B64F2-192A-950A-05B5-9BEC3E43A47E}"/>
          </ac:spMkLst>
        </pc:spChg>
        <pc:spChg chg="del">
          <ac:chgData name="Teruyuki Ogawa" userId="eeac5d3d08453363" providerId="LiveId" clId="{514AD4ED-B037-46B6-833F-C70B15E67CC9}" dt="2024-07-30T04:50:35.812" v="741" actId="478"/>
          <ac:spMkLst>
            <pc:docMk/>
            <pc:sldMk cId="1132731741" sldId="354"/>
            <ac:spMk id="226" creationId="{56454C08-9BA6-9EBA-BB27-40FF63F6A3E7}"/>
          </ac:spMkLst>
        </pc:spChg>
        <pc:spChg chg="del">
          <ac:chgData name="Teruyuki Ogawa" userId="eeac5d3d08453363" providerId="LiveId" clId="{514AD4ED-B037-46B6-833F-C70B15E67CC9}" dt="2024-07-30T04:50:35.812" v="741" actId="478"/>
          <ac:spMkLst>
            <pc:docMk/>
            <pc:sldMk cId="1132731741" sldId="354"/>
            <ac:spMk id="227" creationId="{C8341C68-365A-1750-1032-08B62CD56247}"/>
          </ac:spMkLst>
        </pc:spChg>
        <pc:spChg chg="del">
          <ac:chgData name="Teruyuki Ogawa" userId="eeac5d3d08453363" providerId="LiveId" clId="{514AD4ED-B037-46B6-833F-C70B15E67CC9}" dt="2024-07-30T04:50:35.812" v="741" actId="478"/>
          <ac:spMkLst>
            <pc:docMk/>
            <pc:sldMk cId="1132731741" sldId="354"/>
            <ac:spMk id="228" creationId="{2AD35430-7FE8-63F4-EA1F-3572C75B541B}"/>
          </ac:spMkLst>
        </pc:spChg>
        <pc:spChg chg="del">
          <ac:chgData name="Teruyuki Ogawa" userId="eeac5d3d08453363" providerId="LiveId" clId="{514AD4ED-B037-46B6-833F-C70B15E67CC9}" dt="2024-07-30T04:50:35.812" v="741" actId="478"/>
          <ac:spMkLst>
            <pc:docMk/>
            <pc:sldMk cId="1132731741" sldId="354"/>
            <ac:spMk id="229" creationId="{6EAA75DA-7AEB-D2CF-2476-6947B2B2B882}"/>
          </ac:spMkLst>
        </pc:spChg>
        <pc:spChg chg="del">
          <ac:chgData name="Teruyuki Ogawa" userId="eeac5d3d08453363" providerId="LiveId" clId="{514AD4ED-B037-46B6-833F-C70B15E67CC9}" dt="2024-07-30T04:50:35.812" v="741" actId="478"/>
          <ac:spMkLst>
            <pc:docMk/>
            <pc:sldMk cId="1132731741" sldId="354"/>
            <ac:spMk id="326" creationId="{CC353D9A-1670-2B75-DF1A-2D025DAD6847}"/>
          </ac:spMkLst>
        </pc:spChg>
        <pc:spChg chg="del">
          <ac:chgData name="Teruyuki Ogawa" userId="eeac5d3d08453363" providerId="LiveId" clId="{514AD4ED-B037-46B6-833F-C70B15E67CC9}" dt="2024-07-30T04:50:35.812" v="741" actId="478"/>
          <ac:spMkLst>
            <pc:docMk/>
            <pc:sldMk cId="1132731741" sldId="354"/>
            <ac:spMk id="327" creationId="{32819D37-FA6D-8CB6-6600-DF21AE584F2D}"/>
          </ac:spMkLst>
        </pc:spChg>
        <pc:spChg chg="del">
          <ac:chgData name="Teruyuki Ogawa" userId="eeac5d3d08453363" providerId="LiveId" clId="{514AD4ED-B037-46B6-833F-C70B15E67CC9}" dt="2024-07-30T04:50:35.812" v="741" actId="478"/>
          <ac:spMkLst>
            <pc:docMk/>
            <pc:sldMk cId="1132731741" sldId="354"/>
            <ac:spMk id="328" creationId="{84056690-13BC-77FD-4726-AC9582F07222}"/>
          </ac:spMkLst>
        </pc:spChg>
        <pc:spChg chg="del">
          <ac:chgData name="Teruyuki Ogawa" userId="eeac5d3d08453363" providerId="LiveId" clId="{514AD4ED-B037-46B6-833F-C70B15E67CC9}" dt="2024-07-30T04:50:35.812" v="741" actId="478"/>
          <ac:spMkLst>
            <pc:docMk/>
            <pc:sldMk cId="1132731741" sldId="354"/>
            <ac:spMk id="329" creationId="{2E1DB297-5F5E-A5FF-1F46-405D46D0D9CA}"/>
          </ac:spMkLst>
        </pc:spChg>
        <pc:spChg chg="del">
          <ac:chgData name="Teruyuki Ogawa" userId="eeac5d3d08453363" providerId="LiveId" clId="{514AD4ED-B037-46B6-833F-C70B15E67CC9}" dt="2024-07-30T04:50:35.812" v="741" actId="478"/>
          <ac:spMkLst>
            <pc:docMk/>
            <pc:sldMk cId="1132731741" sldId="354"/>
            <ac:spMk id="333" creationId="{6FFEA4A8-C3B3-3C6B-7624-0CC537BC693E}"/>
          </ac:spMkLst>
        </pc:spChg>
        <pc:spChg chg="del">
          <ac:chgData name="Teruyuki Ogawa" userId="eeac5d3d08453363" providerId="LiveId" clId="{514AD4ED-B037-46B6-833F-C70B15E67CC9}" dt="2024-07-30T04:50:35.812" v="741" actId="478"/>
          <ac:spMkLst>
            <pc:docMk/>
            <pc:sldMk cId="1132731741" sldId="354"/>
            <ac:spMk id="334" creationId="{AF1A1F50-0665-AE99-ADBE-2C5B76F33094}"/>
          </ac:spMkLst>
        </pc:spChg>
        <pc:spChg chg="del">
          <ac:chgData name="Teruyuki Ogawa" userId="eeac5d3d08453363" providerId="LiveId" clId="{514AD4ED-B037-46B6-833F-C70B15E67CC9}" dt="2024-07-30T04:50:35.812" v="741" actId="478"/>
          <ac:spMkLst>
            <pc:docMk/>
            <pc:sldMk cId="1132731741" sldId="354"/>
            <ac:spMk id="337" creationId="{0C137D93-B768-EF11-F980-FE89558347E0}"/>
          </ac:spMkLst>
        </pc:spChg>
        <pc:spChg chg="del">
          <ac:chgData name="Teruyuki Ogawa" userId="eeac5d3d08453363" providerId="LiveId" clId="{514AD4ED-B037-46B6-833F-C70B15E67CC9}" dt="2024-07-30T04:50:35.812" v="741" actId="478"/>
          <ac:spMkLst>
            <pc:docMk/>
            <pc:sldMk cId="1132731741" sldId="354"/>
            <ac:spMk id="338" creationId="{895268B6-93D8-B9B9-D11A-455DE52FA088}"/>
          </ac:spMkLst>
        </pc:spChg>
        <pc:spChg chg="del">
          <ac:chgData name="Teruyuki Ogawa" userId="eeac5d3d08453363" providerId="LiveId" clId="{514AD4ED-B037-46B6-833F-C70B15E67CC9}" dt="2024-07-30T04:50:35.812" v="741" actId="478"/>
          <ac:spMkLst>
            <pc:docMk/>
            <pc:sldMk cId="1132731741" sldId="354"/>
            <ac:spMk id="339" creationId="{4C45D61E-13E6-EFA9-B92C-E843D1909256}"/>
          </ac:spMkLst>
        </pc:spChg>
        <pc:spChg chg="del">
          <ac:chgData name="Teruyuki Ogawa" userId="eeac5d3d08453363" providerId="LiveId" clId="{514AD4ED-B037-46B6-833F-C70B15E67CC9}" dt="2024-07-30T04:50:35.812" v="741" actId="478"/>
          <ac:spMkLst>
            <pc:docMk/>
            <pc:sldMk cId="1132731741" sldId="354"/>
            <ac:spMk id="340" creationId="{25979E16-B3EB-05E7-09D8-49B50A8381BF}"/>
          </ac:spMkLst>
        </pc:spChg>
        <pc:spChg chg="del">
          <ac:chgData name="Teruyuki Ogawa" userId="eeac5d3d08453363" providerId="LiveId" clId="{514AD4ED-B037-46B6-833F-C70B15E67CC9}" dt="2024-07-30T04:50:35.812" v="741" actId="478"/>
          <ac:spMkLst>
            <pc:docMk/>
            <pc:sldMk cId="1132731741" sldId="354"/>
            <ac:spMk id="342" creationId="{44E75C34-4E1E-8FC3-D513-B299D77020C5}"/>
          </ac:spMkLst>
        </pc:spChg>
        <pc:spChg chg="del">
          <ac:chgData name="Teruyuki Ogawa" userId="eeac5d3d08453363" providerId="LiveId" clId="{514AD4ED-B037-46B6-833F-C70B15E67CC9}" dt="2024-07-30T04:50:35.812" v="741" actId="478"/>
          <ac:spMkLst>
            <pc:docMk/>
            <pc:sldMk cId="1132731741" sldId="354"/>
            <ac:spMk id="344" creationId="{81293EDF-21A1-B32A-A7AD-CAEAF39B507D}"/>
          </ac:spMkLst>
        </pc:spChg>
        <pc:spChg chg="del">
          <ac:chgData name="Teruyuki Ogawa" userId="eeac5d3d08453363" providerId="LiveId" clId="{514AD4ED-B037-46B6-833F-C70B15E67CC9}" dt="2024-07-30T04:50:35.812" v="741" actId="478"/>
          <ac:spMkLst>
            <pc:docMk/>
            <pc:sldMk cId="1132731741" sldId="354"/>
            <ac:spMk id="345" creationId="{5A8CBAB5-4074-C60F-4679-94147A2BA69C}"/>
          </ac:spMkLst>
        </pc:spChg>
        <pc:spChg chg="del">
          <ac:chgData name="Teruyuki Ogawa" userId="eeac5d3d08453363" providerId="LiveId" clId="{514AD4ED-B037-46B6-833F-C70B15E67CC9}" dt="2024-07-30T04:50:35.812" v="741" actId="478"/>
          <ac:spMkLst>
            <pc:docMk/>
            <pc:sldMk cId="1132731741" sldId="354"/>
            <ac:spMk id="346" creationId="{8FD6ADEE-1C48-C927-4DCE-9923DBF26789}"/>
          </ac:spMkLst>
        </pc:spChg>
        <pc:spChg chg="del">
          <ac:chgData name="Teruyuki Ogawa" userId="eeac5d3d08453363" providerId="LiveId" clId="{514AD4ED-B037-46B6-833F-C70B15E67CC9}" dt="2024-07-30T04:50:35.812" v="741" actId="478"/>
          <ac:spMkLst>
            <pc:docMk/>
            <pc:sldMk cId="1132731741" sldId="354"/>
            <ac:spMk id="347" creationId="{8A33DD77-DFBF-E071-8BBF-19E24723317E}"/>
          </ac:spMkLst>
        </pc:spChg>
        <pc:spChg chg="del">
          <ac:chgData name="Teruyuki Ogawa" userId="eeac5d3d08453363" providerId="LiveId" clId="{514AD4ED-B037-46B6-833F-C70B15E67CC9}" dt="2024-07-30T04:50:35.812" v="741" actId="478"/>
          <ac:spMkLst>
            <pc:docMk/>
            <pc:sldMk cId="1132731741" sldId="354"/>
            <ac:spMk id="348" creationId="{D10E477A-894A-8B24-EEE0-05AF4666F363}"/>
          </ac:spMkLst>
        </pc:spChg>
        <pc:spChg chg="del">
          <ac:chgData name="Teruyuki Ogawa" userId="eeac5d3d08453363" providerId="LiveId" clId="{514AD4ED-B037-46B6-833F-C70B15E67CC9}" dt="2024-07-30T04:50:35.812" v="741" actId="478"/>
          <ac:spMkLst>
            <pc:docMk/>
            <pc:sldMk cId="1132731741" sldId="354"/>
            <ac:spMk id="349" creationId="{DC758BFE-4BFC-1E59-9CE5-DBFFA6835A45}"/>
          </ac:spMkLst>
        </pc:spChg>
        <pc:spChg chg="del">
          <ac:chgData name="Teruyuki Ogawa" userId="eeac5d3d08453363" providerId="LiveId" clId="{514AD4ED-B037-46B6-833F-C70B15E67CC9}" dt="2024-07-30T04:50:35.812" v="741" actId="478"/>
          <ac:spMkLst>
            <pc:docMk/>
            <pc:sldMk cId="1132731741" sldId="354"/>
            <ac:spMk id="351" creationId="{4503EAD1-C627-F1C4-515A-3A04F2ECCF27}"/>
          </ac:spMkLst>
        </pc:spChg>
        <pc:spChg chg="del">
          <ac:chgData name="Teruyuki Ogawa" userId="eeac5d3d08453363" providerId="LiveId" clId="{514AD4ED-B037-46B6-833F-C70B15E67CC9}" dt="2024-07-30T04:50:35.812" v="741" actId="478"/>
          <ac:spMkLst>
            <pc:docMk/>
            <pc:sldMk cId="1132731741" sldId="354"/>
            <ac:spMk id="352" creationId="{6B75EF54-7A45-9D89-D598-570B4F669FC7}"/>
          </ac:spMkLst>
        </pc:spChg>
        <pc:spChg chg="del">
          <ac:chgData name="Teruyuki Ogawa" userId="eeac5d3d08453363" providerId="LiveId" clId="{514AD4ED-B037-46B6-833F-C70B15E67CC9}" dt="2024-07-30T04:50:35.812" v="741" actId="478"/>
          <ac:spMkLst>
            <pc:docMk/>
            <pc:sldMk cId="1132731741" sldId="354"/>
            <ac:spMk id="353" creationId="{01BD0873-BDDE-0B5E-337F-D67CF0C00682}"/>
          </ac:spMkLst>
        </pc:spChg>
        <pc:spChg chg="del">
          <ac:chgData name="Teruyuki Ogawa" userId="eeac5d3d08453363" providerId="LiveId" clId="{514AD4ED-B037-46B6-833F-C70B15E67CC9}" dt="2024-07-30T04:50:35.812" v="741" actId="478"/>
          <ac:spMkLst>
            <pc:docMk/>
            <pc:sldMk cId="1132731741" sldId="354"/>
            <ac:spMk id="354" creationId="{BEC6CB33-2345-5D65-89A1-727C63BF551D}"/>
          </ac:spMkLst>
        </pc:spChg>
        <pc:spChg chg="del">
          <ac:chgData name="Teruyuki Ogawa" userId="eeac5d3d08453363" providerId="LiveId" clId="{514AD4ED-B037-46B6-833F-C70B15E67CC9}" dt="2024-07-30T04:50:35.812" v="741" actId="478"/>
          <ac:spMkLst>
            <pc:docMk/>
            <pc:sldMk cId="1132731741" sldId="354"/>
            <ac:spMk id="356" creationId="{CFE3EA44-8E8D-271D-952F-086CE738583E}"/>
          </ac:spMkLst>
        </pc:spChg>
        <pc:spChg chg="del">
          <ac:chgData name="Teruyuki Ogawa" userId="eeac5d3d08453363" providerId="LiveId" clId="{514AD4ED-B037-46B6-833F-C70B15E67CC9}" dt="2024-07-30T04:50:35.812" v="741" actId="478"/>
          <ac:spMkLst>
            <pc:docMk/>
            <pc:sldMk cId="1132731741" sldId="354"/>
            <ac:spMk id="358" creationId="{B1DBA383-B5D6-6366-7B36-FFE4735E0A7D}"/>
          </ac:spMkLst>
        </pc:spChg>
        <pc:spChg chg="del">
          <ac:chgData name="Teruyuki Ogawa" userId="eeac5d3d08453363" providerId="LiveId" clId="{514AD4ED-B037-46B6-833F-C70B15E67CC9}" dt="2024-07-30T04:50:35.812" v="741" actId="478"/>
          <ac:spMkLst>
            <pc:docMk/>
            <pc:sldMk cId="1132731741" sldId="354"/>
            <ac:spMk id="359" creationId="{91830787-3500-7016-6B6B-F5BF96868BA9}"/>
          </ac:spMkLst>
        </pc:spChg>
        <pc:spChg chg="del">
          <ac:chgData name="Teruyuki Ogawa" userId="eeac5d3d08453363" providerId="LiveId" clId="{514AD4ED-B037-46B6-833F-C70B15E67CC9}" dt="2024-07-30T04:50:35.812" v="741" actId="478"/>
          <ac:spMkLst>
            <pc:docMk/>
            <pc:sldMk cId="1132731741" sldId="354"/>
            <ac:spMk id="360" creationId="{6E6EC87B-8811-38D5-9D7D-94F1F23F28EA}"/>
          </ac:spMkLst>
        </pc:spChg>
        <pc:spChg chg="del">
          <ac:chgData name="Teruyuki Ogawa" userId="eeac5d3d08453363" providerId="LiveId" clId="{514AD4ED-B037-46B6-833F-C70B15E67CC9}" dt="2024-07-30T04:50:35.812" v="741" actId="478"/>
          <ac:spMkLst>
            <pc:docMk/>
            <pc:sldMk cId="1132731741" sldId="354"/>
            <ac:spMk id="361" creationId="{2F93E6EC-C83C-CA24-F9BE-3ECAB86F199A}"/>
          </ac:spMkLst>
        </pc:spChg>
        <pc:spChg chg="del">
          <ac:chgData name="Teruyuki Ogawa" userId="eeac5d3d08453363" providerId="LiveId" clId="{514AD4ED-B037-46B6-833F-C70B15E67CC9}" dt="2024-07-30T04:50:35.812" v="741" actId="478"/>
          <ac:spMkLst>
            <pc:docMk/>
            <pc:sldMk cId="1132731741" sldId="354"/>
            <ac:spMk id="362" creationId="{0A060150-4F56-6F2C-3590-6EFCFD309726}"/>
          </ac:spMkLst>
        </pc:spChg>
        <pc:spChg chg="del">
          <ac:chgData name="Teruyuki Ogawa" userId="eeac5d3d08453363" providerId="LiveId" clId="{514AD4ED-B037-46B6-833F-C70B15E67CC9}" dt="2024-07-30T04:50:35.812" v="741" actId="478"/>
          <ac:spMkLst>
            <pc:docMk/>
            <pc:sldMk cId="1132731741" sldId="354"/>
            <ac:spMk id="363" creationId="{F902A558-2C8B-D4D8-BB6F-70E7653ACB78}"/>
          </ac:spMkLst>
        </pc:spChg>
        <pc:spChg chg="del">
          <ac:chgData name="Teruyuki Ogawa" userId="eeac5d3d08453363" providerId="LiveId" clId="{514AD4ED-B037-46B6-833F-C70B15E67CC9}" dt="2024-07-30T04:50:35.812" v="741" actId="478"/>
          <ac:spMkLst>
            <pc:docMk/>
            <pc:sldMk cId="1132731741" sldId="354"/>
            <ac:spMk id="364" creationId="{F81D00FD-F78D-526E-64EB-E4BC6E4E4B8B}"/>
          </ac:spMkLst>
        </pc:spChg>
        <pc:spChg chg="del">
          <ac:chgData name="Teruyuki Ogawa" userId="eeac5d3d08453363" providerId="LiveId" clId="{514AD4ED-B037-46B6-833F-C70B15E67CC9}" dt="2024-07-30T04:50:35.812" v="741" actId="478"/>
          <ac:spMkLst>
            <pc:docMk/>
            <pc:sldMk cId="1132731741" sldId="354"/>
            <ac:spMk id="375" creationId="{6499D2CD-65EF-3A0C-1612-27836D20C369}"/>
          </ac:spMkLst>
        </pc:spChg>
        <pc:spChg chg="del">
          <ac:chgData name="Teruyuki Ogawa" userId="eeac5d3d08453363" providerId="LiveId" clId="{514AD4ED-B037-46B6-833F-C70B15E67CC9}" dt="2024-07-30T04:50:35.812" v="741" actId="478"/>
          <ac:spMkLst>
            <pc:docMk/>
            <pc:sldMk cId="1132731741" sldId="354"/>
            <ac:spMk id="377" creationId="{C5BA8600-538A-2AAB-8498-D81FBDF68BF2}"/>
          </ac:spMkLst>
        </pc:spChg>
        <pc:spChg chg="del">
          <ac:chgData name="Teruyuki Ogawa" userId="eeac5d3d08453363" providerId="LiveId" clId="{514AD4ED-B037-46B6-833F-C70B15E67CC9}" dt="2024-07-30T04:50:35.812" v="741" actId="478"/>
          <ac:spMkLst>
            <pc:docMk/>
            <pc:sldMk cId="1132731741" sldId="354"/>
            <ac:spMk id="378" creationId="{DB2DDC3F-B997-1FAB-3E18-FDC1A2214AFA}"/>
          </ac:spMkLst>
        </pc:spChg>
        <pc:spChg chg="del">
          <ac:chgData name="Teruyuki Ogawa" userId="eeac5d3d08453363" providerId="LiveId" clId="{514AD4ED-B037-46B6-833F-C70B15E67CC9}" dt="2024-07-30T04:50:35.812" v="741" actId="478"/>
          <ac:spMkLst>
            <pc:docMk/>
            <pc:sldMk cId="1132731741" sldId="354"/>
            <ac:spMk id="379" creationId="{64E37A83-BEFF-ED2C-98C9-8F97E6D49B99}"/>
          </ac:spMkLst>
        </pc:spChg>
        <pc:spChg chg="del">
          <ac:chgData name="Teruyuki Ogawa" userId="eeac5d3d08453363" providerId="LiveId" clId="{514AD4ED-B037-46B6-833F-C70B15E67CC9}" dt="2024-07-30T04:50:35.812" v="741" actId="478"/>
          <ac:spMkLst>
            <pc:docMk/>
            <pc:sldMk cId="1132731741" sldId="354"/>
            <ac:spMk id="381" creationId="{A819F90C-E5F0-B2E9-B6B4-291D1E112893}"/>
          </ac:spMkLst>
        </pc:spChg>
        <pc:spChg chg="del">
          <ac:chgData name="Teruyuki Ogawa" userId="eeac5d3d08453363" providerId="LiveId" clId="{514AD4ED-B037-46B6-833F-C70B15E67CC9}" dt="2024-07-30T04:50:35.812" v="741" actId="478"/>
          <ac:spMkLst>
            <pc:docMk/>
            <pc:sldMk cId="1132731741" sldId="354"/>
            <ac:spMk id="382" creationId="{03090A91-98ED-BCC0-35D9-24FA826D10A4}"/>
          </ac:spMkLst>
        </pc:spChg>
        <pc:spChg chg="del">
          <ac:chgData name="Teruyuki Ogawa" userId="eeac5d3d08453363" providerId="LiveId" clId="{514AD4ED-B037-46B6-833F-C70B15E67CC9}" dt="2024-07-30T04:50:35.812" v="741" actId="478"/>
          <ac:spMkLst>
            <pc:docMk/>
            <pc:sldMk cId="1132731741" sldId="354"/>
            <ac:spMk id="386" creationId="{61D99411-7DEF-0A11-AA44-0BD7804ECE34}"/>
          </ac:spMkLst>
        </pc:spChg>
        <pc:spChg chg="del">
          <ac:chgData name="Teruyuki Ogawa" userId="eeac5d3d08453363" providerId="LiveId" clId="{514AD4ED-B037-46B6-833F-C70B15E67CC9}" dt="2024-07-30T04:50:35.812" v="741" actId="478"/>
          <ac:spMkLst>
            <pc:docMk/>
            <pc:sldMk cId="1132731741" sldId="354"/>
            <ac:spMk id="388" creationId="{2733577C-7C9D-9989-D3CC-E96DCC2ED5A7}"/>
          </ac:spMkLst>
        </pc:spChg>
        <pc:spChg chg="del">
          <ac:chgData name="Teruyuki Ogawa" userId="eeac5d3d08453363" providerId="LiveId" clId="{514AD4ED-B037-46B6-833F-C70B15E67CC9}" dt="2024-07-30T04:50:35.812" v="741" actId="478"/>
          <ac:spMkLst>
            <pc:docMk/>
            <pc:sldMk cId="1132731741" sldId="354"/>
            <ac:spMk id="389" creationId="{6A2FF689-3238-B39C-790B-302EE64CAD0C}"/>
          </ac:spMkLst>
        </pc:spChg>
        <pc:spChg chg="del">
          <ac:chgData name="Teruyuki Ogawa" userId="eeac5d3d08453363" providerId="LiveId" clId="{514AD4ED-B037-46B6-833F-C70B15E67CC9}" dt="2024-07-30T04:50:35.812" v="741" actId="478"/>
          <ac:spMkLst>
            <pc:docMk/>
            <pc:sldMk cId="1132731741" sldId="354"/>
            <ac:spMk id="390" creationId="{B87C70BF-9B37-0C2C-9F49-4CD8025E78E2}"/>
          </ac:spMkLst>
        </pc:spChg>
        <pc:spChg chg="del">
          <ac:chgData name="Teruyuki Ogawa" userId="eeac5d3d08453363" providerId="LiveId" clId="{514AD4ED-B037-46B6-833F-C70B15E67CC9}" dt="2024-07-30T04:50:35.812" v="741" actId="478"/>
          <ac:spMkLst>
            <pc:docMk/>
            <pc:sldMk cId="1132731741" sldId="354"/>
            <ac:spMk id="392" creationId="{DC70CF0F-27C0-5AF6-9C22-E2EAC7B916DA}"/>
          </ac:spMkLst>
        </pc:spChg>
        <pc:spChg chg="del">
          <ac:chgData name="Teruyuki Ogawa" userId="eeac5d3d08453363" providerId="LiveId" clId="{514AD4ED-B037-46B6-833F-C70B15E67CC9}" dt="2024-07-30T04:50:35.812" v="741" actId="478"/>
          <ac:spMkLst>
            <pc:docMk/>
            <pc:sldMk cId="1132731741" sldId="354"/>
            <ac:spMk id="393" creationId="{9BB6BC7F-E2B4-8D09-B522-42FFF9F624EA}"/>
          </ac:spMkLst>
        </pc:spChg>
        <pc:spChg chg="del">
          <ac:chgData name="Teruyuki Ogawa" userId="eeac5d3d08453363" providerId="LiveId" clId="{514AD4ED-B037-46B6-833F-C70B15E67CC9}" dt="2024-07-30T04:50:35.812" v="741" actId="478"/>
          <ac:spMkLst>
            <pc:docMk/>
            <pc:sldMk cId="1132731741" sldId="354"/>
            <ac:spMk id="397" creationId="{BA311741-75FE-3E8C-8059-519C71E6F7B7}"/>
          </ac:spMkLst>
        </pc:spChg>
        <pc:spChg chg="del">
          <ac:chgData name="Teruyuki Ogawa" userId="eeac5d3d08453363" providerId="LiveId" clId="{514AD4ED-B037-46B6-833F-C70B15E67CC9}" dt="2024-07-30T04:50:35.812" v="741" actId="478"/>
          <ac:spMkLst>
            <pc:docMk/>
            <pc:sldMk cId="1132731741" sldId="354"/>
            <ac:spMk id="398" creationId="{544ACC91-6354-879F-3D72-AC9D577AB304}"/>
          </ac:spMkLst>
        </pc:spChg>
        <pc:spChg chg="del">
          <ac:chgData name="Teruyuki Ogawa" userId="eeac5d3d08453363" providerId="LiveId" clId="{514AD4ED-B037-46B6-833F-C70B15E67CC9}" dt="2024-07-30T04:50:35.812" v="741" actId="478"/>
          <ac:spMkLst>
            <pc:docMk/>
            <pc:sldMk cId="1132731741" sldId="354"/>
            <ac:spMk id="399" creationId="{7B7A7299-F26A-89D8-29F9-716A323403C6}"/>
          </ac:spMkLst>
        </pc:spChg>
        <pc:spChg chg="del">
          <ac:chgData name="Teruyuki Ogawa" userId="eeac5d3d08453363" providerId="LiveId" clId="{514AD4ED-B037-46B6-833F-C70B15E67CC9}" dt="2024-07-30T04:50:35.812" v="741" actId="478"/>
          <ac:spMkLst>
            <pc:docMk/>
            <pc:sldMk cId="1132731741" sldId="354"/>
            <ac:spMk id="400" creationId="{983445CE-1E4C-4F8F-64C7-F0236DE91F66}"/>
          </ac:spMkLst>
        </pc:spChg>
        <pc:spChg chg="del">
          <ac:chgData name="Teruyuki Ogawa" userId="eeac5d3d08453363" providerId="LiveId" clId="{514AD4ED-B037-46B6-833F-C70B15E67CC9}" dt="2024-07-30T04:50:35.812" v="741" actId="478"/>
          <ac:spMkLst>
            <pc:docMk/>
            <pc:sldMk cId="1132731741" sldId="354"/>
            <ac:spMk id="402" creationId="{2E8996BC-5971-9EA7-BECF-1D1E356965D8}"/>
          </ac:spMkLst>
        </pc:spChg>
        <pc:spChg chg="del">
          <ac:chgData name="Teruyuki Ogawa" userId="eeac5d3d08453363" providerId="LiveId" clId="{514AD4ED-B037-46B6-833F-C70B15E67CC9}" dt="2024-07-30T04:50:35.812" v="741" actId="478"/>
          <ac:spMkLst>
            <pc:docMk/>
            <pc:sldMk cId="1132731741" sldId="354"/>
            <ac:spMk id="403" creationId="{1AB2280D-8C71-489D-CD5F-52202F5F4307}"/>
          </ac:spMkLst>
        </pc:spChg>
        <pc:spChg chg="del">
          <ac:chgData name="Teruyuki Ogawa" userId="eeac5d3d08453363" providerId="LiveId" clId="{514AD4ED-B037-46B6-833F-C70B15E67CC9}" dt="2024-07-30T04:50:35.812" v="741" actId="478"/>
          <ac:spMkLst>
            <pc:docMk/>
            <pc:sldMk cId="1132731741" sldId="354"/>
            <ac:spMk id="407" creationId="{585B0D96-8D6E-3D34-8E2F-214DACC7E501}"/>
          </ac:spMkLst>
        </pc:spChg>
        <pc:spChg chg="del">
          <ac:chgData name="Teruyuki Ogawa" userId="eeac5d3d08453363" providerId="LiveId" clId="{514AD4ED-B037-46B6-833F-C70B15E67CC9}" dt="2024-07-30T04:50:35.812" v="741" actId="478"/>
          <ac:spMkLst>
            <pc:docMk/>
            <pc:sldMk cId="1132731741" sldId="354"/>
            <ac:spMk id="408" creationId="{F75843B0-BF27-907A-25AA-4291AB2D220C}"/>
          </ac:spMkLst>
        </pc:spChg>
        <pc:spChg chg="del">
          <ac:chgData name="Teruyuki Ogawa" userId="eeac5d3d08453363" providerId="LiveId" clId="{514AD4ED-B037-46B6-833F-C70B15E67CC9}" dt="2024-07-30T04:50:35.812" v="741" actId="478"/>
          <ac:spMkLst>
            <pc:docMk/>
            <pc:sldMk cId="1132731741" sldId="354"/>
            <ac:spMk id="412" creationId="{5F3EC7D4-AF39-7231-E886-1DCA1AC45879}"/>
          </ac:spMkLst>
        </pc:spChg>
        <pc:spChg chg="del">
          <ac:chgData name="Teruyuki Ogawa" userId="eeac5d3d08453363" providerId="LiveId" clId="{514AD4ED-B037-46B6-833F-C70B15E67CC9}" dt="2024-07-30T04:50:35.812" v="741" actId="478"/>
          <ac:spMkLst>
            <pc:docMk/>
            <pc:sldMk cId="1132731741" sldId="354"/>
            <ac:spMk id="415" creationId="{D660C264-400C-835D-10D2-9364546C9776}"/>
          </ac:spMkLst>
        </pc:spChg>
        <pc:spChg chg="del">
          <ac:chgData name="Teruyuki Ogawa" userId="eeac5d3d08453363" providerId="LiveId" clId="{514AD4ED-B037-46B6-833F-C70B15E67CC9}" dt="2024-07-30T04:50:35.812" v="741" actId="478"/>
          <ac:spMkLst>
            <pc:docMk/>
            <pc:sldMk cId="1132731741" sldId="354"/>
            <ac:spMk id="416" creationId="{8A91273F-009E-F2B7-489E-7F5F2DFBD682}"/>
          </ac:spMkLst>
        </pc:spChg>
        <pc:spChg chg="del">
          <ac:chgData name="Teruyuki Ogawa" userId="eeac5d3d08453363" providerId="LiveId" clId="{514AD4ED-B037-46B6-833F-C70B15E67CC9}" dt="2024-07-30T04:50:35.812" v="741" actId="478"/>
          <ac:spMkLst>
            <pc:docMk/>
            <pc:sldMk cId="1132731741" sldId="354"/>
            <ac:spMk id="418" creationId="{6810FBD8-4C72-9761-A0DE-829F7DD542CA}"/>
          </ac:spMkLst>
        </pc:spChg>
        <pc:spChg chg="del">
          <ac:chgData name="Teruyuki Ogawa" userId="eeac5d3d08453363" providerId="LiveId" clId="{514AD4ED-B037-46B6-833F-C70B15E67CC9}" dt="2024-07-30T04:50:35.812" v="741" actId="478"/>
          <ac:spMkLst>
            <pc:docMk/>
            <pc:sldMk cId="1132731741" sldId="354"/>
            <ac:spMk id="420" creationId="{097383E1-CF3A-C215-5932-1E2132B558D9}"/>
          </ac:spMkLst>
        </pc:spChg>
        <pc:spChg chg="del">
          <ac:chgData name="Teruyuki Ogawa" userId="eeac5d3d08453363" providerId="LiveId" clId="{514AD4ED-B037-46B6-833F-C70B15E67CC9}" dt="2024-07-30T04:50:35.812" v="741" actId="478"/>
          <ac:spMkLst>
            <pc:docMk/>
            <pc:sldMk cId="1132731741" sldId="354"/>
            <ac:spMk id="421" creationId="{CAC95D64-6C03-7CC3-440A-C2BA46A0388A}"/>
          </ac:spMkLst>
        </pc:spChg>
        <pc:spChg chg="del">
          <ac:chgData name="Teruyuki Ogawa" userId="eeac5d3d08453363" providerId="LiveId" clId="{514AD4ED-B037-46B6-833F-C70B15E67CC9}" dt="2024-07-30T04:50:35.812" v="741" actId="478"/>
          <ac:spMkLst>
            <pc:docMk/>
            <pc:sldMk cId="1132731741" sldId="354"/>
            <ac:spMk id="422" creationId="{1628EB54-76B2-C508-EDA0-B7453D68990D}"/>
          </ac:spMkLst>
        </pc:spChg>
        <pc:spChg chg="del">
          <ac:chgData name="Teruyuki Ogawa" userId="eeac5d3d08453363" providerId="LiveId" clId="{514AD4ED-B037-46B6-833F-C70B15E67CC9}" dt="2024-07-30T04:50:35.812" v="741" actId="478"/>
          <ac:spMkLst>
            <pc:docMk/>
            <pc:sldMk cId="1132731741" sldId="354"/>
            <ac:spMk id="423" creationId="{5A21D2FB-3078-B3CC-140D-493EBCCE7904}"/>
          </ac:spMkLst>
        </pc:spChg>
        <pc:spChg chg="del">
          <ac:chgData name="Teruyuki Ogawa" userId="eeac5d3d08453363" providerId="LiveId" clId="{514AD4ED-B037-46B6-833F-C70B15E67CC9}" dt="2024-07-30T04:50:35.812" v="741" actId="478"/>
          <ac:spMkLst>
            <pc:docMk/>
            <pc:sldMk cId="1132731741" sldId="354"/>
            <ac:spMk id="424" creationId="{F53AFF3E-A0EA-40E9-AA8D-8E1EDA87E782}"/>
          </ac:spMkLst>
        </pc:spChg>
        <pc:spChg chg="del">
          <ac:chgData name="Teruyuki Ogawa" userId="eeac5d3d08453363" providerId="LiveId" clId="{514AD4ED-B037-46B6-833F-C70B15E67CC9}" dt="2024-07-30T04:50:35.812" v="741" actId="478"/>
          <ac:spMkLst>
            <pc:docMk/>
            <pc:sldMk cId="1132731741" sldId="354"/>
            <ac:spMk id="425" creationId="{CDE6D177-7B88-2E5F-8C88-8A4EAAC7DF48}"/>
          </ac:spMkLst>
        </pc:spChg>
        <pc:spChg chg="del">
          <ac:chgData name="Teruyuki Ogawa" userId="eeac5d3d08453363" providerId="LiveId" clId="{514AD4ED-B037-46B6-833F-C70B15E67CC9}" dt="2024-07-30T04:50:35.812" v="741" actId="478"/>
          <ac:spMkLst>
            <pc:docMk/>
            <pc:sldMk cId="1132731741" sldId="354"/>
            <ac:spMk id="426" creationId="{174BAE38-463A-991E-B56F-AA012B9F4861}"/>
          </ac:spMkLst>
        </pc:spChg>
        <pc:spChg chg="del">
          <ac:chgData name="Teruyuki Ogawa" userId="eeac5d3d08453363" providerId="LiveId" clId="{514AD4ED-B037-46B6-833F-C70B15E67CC9}" dt="2024-07-30T04:50:35.812" v="741" actId="478"/>
          <ac:spMkLst>
            <pc:docMk/>
            <pc:sldMk cId="1132731741" sldId="354"/>
            <ac:spMk id="427" creationId="{E62373C7-BA5F-8B5C-27F4-5ADCD9554433}"/>
          </ac:spMkLst>
        </pc:spChg>
        <pc:spChg chg="del">
          <ac:chgData name="Teruyuki Ogawa" userId="eeac5d3d08453363" providerId="LiveId" clId="{514AD4ED-B037-46B6-833F-C70B15E67CC9}" dt="2024-07-30T04:50:35.812" v="741" actId="478"/>
          <ac:spMkLst>
            <pc:docMk/>
            <pc:sldMk cId="1132731741" sldId="354"/>
            <ac:spMk id="428" creationId="{BAE0677E-865A-94E8-B726-6F9DD278DC54}"/>
          </ac:spMkLst>
        </pc:spChg>
        <pc:spChg chg="del">
          <ac:chgData name="Teruyuki Ogawa" userId="eeac5d3d08453363" providerId="LiveId" clId="{514AD4ED-B037-46B6-833F-C70B15E67CC9}" dt="2024-07-30T04:50:35.812" v="741" actId="478"/>
          <ac:spMkLst>
            <pc:docMk/>
            <pc:sldMk cId="1132731741" sldId="354"/>
            <ac:spMk id="429" creationId="{AB2148B5-5B56-ED47-952E-1DE93AF69F8B}"/>
          </ac:spMkLst>
        </pc:spChg>
        <pc:spChg chg="del">
          <ac:chgData name="Teruyuki Ogawa" userId="eeac5d3d08453363" providerId="LiveId" clId="{514AD4ED-B037-46B6-833F-C70B15E67CC9}" dt="2024-07-30T04:50:35.812" v="741" actId="478"/>
          <ac:spMkLst>
            <pc:docMk/>
            <pc:sldMk cId="1132731741" sldId="354"/>
            <ac:spMk id="430" creationId="{B04F9EF8-6285-2790-273E-4C1AEF912648}"/>
          </ac:spMkLst>
        </pc:spChg>
        <pc:spChg chg="del">
          <ac:chgData name="Teruyuki Ogawa" userId="eeac5d3d08453363" providerId="LiveId" clId="{514AD4ED-B037-46B6-833F-C70B15E67CC9}" dt="2024-07-30T04:50:35.812" v="741" actId="478"/>
          <ac:spMkLst>
            <pc:docMk/>
            <pc:sldMk cId="1132731741" sldId="354"/>
            <ac:spMk id="431" creationId="{2BDBB9E2-FA17-5386-B81F-8B82268D67BF}"/>
          </ac:spMkLst>
        </pc:spChg>
        <pc:spChg chg="del">
          <ac:chgData name="Teruyuki Ogawa" userId="eeac5d3d08453363" providerId="LiveId" clId="{514AD4ED-B037-46B6-833F-C70B15E67CC9}" dt="2024-07-30T04:50:35.812" v="741" actId="478"/>
          <ac:spMkLst>
            <pc:docMk/>
            <pc:sldMk cId="1132731741" sldId="354"/>
            <ac:spMk id="432" creationId="{41BD0536-9987-4062-9928-1B7CB194AE7E}"/>
          </ac:spMkLst>
        </pc:spChg>
        <pc:spChg chg="del">
          <ac:chgData name="Teruyuki Ogawa" userId="eeac5d3d08453363" providerId="LiveId" clId="{514AD4ED-B037-46B6-833F-C70B15E67CC9}" dt="2024-07-30T04:50:35.812" v="741" actId="478"/>
          <ac:spMkLst>
            <pc:docMk/>
            <pc:sldMk cId="1132731741" sldId="354"/>
            <ac:spMk id="433" creationId="{58160277-BA95-1965-ABB6-932A55CF44C8}"/>
          </ac:spMkLst>
        </pc:spChg>
        <pc:spChg chg="del">
          <ac:chgData name="Teruyuki Ogawa" userId="eeac5d3d08453363" providerId="LiveId" clId="{514AD4ED-B037-46B6-833F-C70B15E67CC9}" dt="2024-07-30T04:50:35.812" v="741" actId="478"/>
          <ac:spMkLst>
            <pc:docMk/>
            <pc:sldMk cId="1132731741" sldId="354"/>
            <ac:spMk id="434" creationId="{D5C55252-BB10-BA42-C7DB-D7C10450914E}"/>
          </ac:spMkLst>
        </pc:spChg>
        <pc:spChg chg="del">
          <ac:chgData name="Teruyuki Ogawa" userId="eeac5d3d08453363" providerId="LiveId" clId="{514AD4ED-B037-46B6-833F-C70B15E67CC9}" dt="2024-07-30T04:50:35.812" v="741" actId="478"/>
          <ac:spMkLst>
            <pc:docMk/>
            <pc:sldMk cId="1132731741" sldId="354"/>
            <ac:spMk id="435" creationId="{969DE8F5-1CEE-AF8B-3799-594988037753}"/>
          </ac:spMkLst>
        </pc:spChg>
        <pc:spChg chg="del">
          <ac:chgData name="Teruyuki Ogawa" userId="eeac5d3d08453363" providerId="LiveId" clId="{514AD4ED-B037-46B6-833F-C70B15E67CC9}" dt="2024-07-30T04:50:35.812" v="741" actId="478"/>
          <ac:spMkLst>
            <pc:docMk/>
            <pc:sldMk cId="1132731741" sldId="354"/>
            <ac:spMk id="436" creationId="{585C8391-E834-1E8E-0FF2-51C134B0B41E}"/>
          </ac:spMkLst>
        </pc:spChg>
        <pc:spChg chg="del">
          <ac:chgData name="Teruyuki Ogawa" userId="eeac5d3d08453363" providerId="LiveId" clId="{514AD4ED-B037-46B6-833F-C70B15E67CC9}" dt="2024-07-30T04:50:35.812" v="741" actId="478"/>
          <ac:spMkLst>
            <pc:docMk/>
            <pc:sldMk cId="1132731741" sldId="354"/>
            <ac:spMk id="437" creationId="{0FCA3F47-2AE2-54EA-DA70-0F5D01A7E8FB}"/>
          </ac:spMkLst>
        </pc:spChg>
        <pc:spChg chg="del">
          <ac:chgData name="Teruyuki Ogawa" userId="eeac5d3d08453363" providerId="LiveId" clId="{514AD4ED-B037-46B6-833F-C70B15E67CC9}" dt="2024-07-30T04:50:35.812" v="741" actId="478"/>
          <ac:spMkLst>
            <pc:docMk/>
            <pc:sldMk cId="1132731741" sldId="354"/>
            <ac:spMk id="438" creationId="{02290ECD-8B68-42BB-6D48-F505FD2FECDA}"/>
          </ac:spMkLst>
        </pc:spChg>
        <pc:spChg chg="del">
          <ac:chgData name="Teruyuki Ogawa" userId="eeac5d3d08453363" providerId="LiveId" clId="{514AD4ED-B037-46B6-833F-C70B15E67CC9}" dt="2024-07-30T04:50:35.812" v="741" actId="478"/>
          <ac:spMkLst>
            <pc:docMk/>
            <pc:sldMk cId="1132731741" sldId="354"/>
            <ac:spMk id="439" creationId="{11D98F32-D582-F474-1C28-256297F97091}"/>
          </ac:spMkLst>
        </pc:spChg>
        <pc:spChg chg="del">
          <ac:chgData name="Teruyuki Ogawa" userId="eeac5d3d08453363" providerId="LiveId" clId="{514AD4ED-B037-46B6-833F-C70B15E67CC9}" dt="2024-07-30T04:50:35.812" v="741" actId="478"/>
          <ac:spMkLst>
            <pc:docMk/>
            <pc:sldMk cId="1132731741" sldId="354"/>
            <ac:spMk id="440" creationId="{CF779F88-E649-8C44-3C5F-D040E28F0F3A}"/>
          </ac:spMkLst>
        </pc:spChg>
        <pc:spChg chg="del">
          <ac:chgData name="Teruyuki Ogawa" userId="eeac5d3d08453363" providerId="LiveId" clId="{514AD4ED-B037-46B6-833F-C70B15E67CC9}" dt="2024-07-30T04:50:35.812" v="741" actId="478"/>
          <ac:spMkLst>
            <pc:docMk/>
            <pc:sldMk cId="1132731741" sldId="354"/>
            <ac:spMk id="441" creationId="{E56E0B54-7529-9406-234B-97E936BC8D93}"/>
          </ac:spMkLst>
        </pc:spChg>
        <pc:spChg chg="del">
          <ac:chgData name="Teruyuki Ogawa" userId="eeac5d3d08453363" providerId="LiveId" clId="{514AD4ED-B037-46B6-833F-C70B15E67CC9}" dt="2024-07-30T04:50:35.812" v="741" actId="478"/>
          <ac:spMkLst>
            <pc:docMk/>
            <pc:sldMk cId="1132731741" sldId="354"/>
            <ac:spMk id="442" creationId="{A7828614-C8C9-6B4B-6265-5058525973C6}"/>
          </ac:spMkLst>
        </pc:spChg>
        <pc:spChg chg="del">
          <ac:chgData name="Teruyuki Ogawa" userId="eeac5d3d08453363" providerId="LiveId" clId="{514AD4ED-B037-46B6-833F-C70B15E67CC9}" dt="2024-07-30T04:50:35.812" v="741" actId="478"/>
          <ac:spMkLst>
            <pc:docMk/>
            <pc:sldMk cId="1132731741" sldId="354"/>
            <ac:spMk id="452" creationId="{B648954B-AB53-3B25-FC1B-4F94CC842F5E}"/>
          </ac:spMkLst>
        </pc:spChg>
        <pc:spChg chg="del">
          <ac:chgData name="Teruyuki Ogawa" userId="eeac5d3d08453363" providerId="LiveId" clId="{514AD4ED-B037-46B6-833F-C70B15E67CC9}" dt="2024-07-30T04:50:35.812" v="741" actId="478"/>
          <ac:spMkLst>
            <pc:docMk/>
            <pc:sldMk cId="1132731741" sldId="354"/>
            <ac:spMk id="453" creationId="{17206ADF-F812-CFFD-198C-B89781DA12D8}"/>
          </ac:spMkLst>
        </pc:spChg>
        <pc:spChg chg="del">
          <ac:chgData name="Teruyuki Ogawa" userId="eeac5d3d08453363" providerId="LiveId" clId="{514AD4ED-B037-46B6-833F-C70B15E67CC9}" dt="2024-07-30T04:50:35.812" v="741" actId="478"/>
          <ac:spMkLst>
            <pc:docMk/>
            <pc:sldMk cId="1132731741" sldId="354"/>
            <ac:spMk id="454" creationId="{4C56156B-3AA6-6C0A-740B-932A1F7E24ED}"/>
          </ac:spMkLst>
        </pc:spChg>
        <pc:spChg chg="del">
          <ac:chgData name="Teruyuki Ogawa" userId="eeac5d3d08453363" providerId="LiveId" clId="{514AD4ED-B037-46B6-833F-C70B15E67CC9}" dt="2024-07-30T04:50:35.812" v="741" actId="478"/>
          <ac:spMkLst>
            <pc:docMk/>
            <pc:sldMk cId="1132731741" sldId="354"/>
            <ac:spMk id="455" creationId="{BE7FDF8A-C865-156A-8E51-6A3FD518AB71}"/>
          </ac:spMkLst>
        </pc:spChg>
        <pc:spChg chg="del">
          <ac:chgData name="Teruyuki Ogawa" userId="eeac5d3d08453363" providerId="LiveId" clId="{514AD4ED-B037-46B6-833F-C70B15E67CC9}" dt="2024-07-30T04:50:35.812" v="741" actId="478"/>
          <ac:spMkLst>
            <pc:docMk/>
            <pc:sldMk cId="1132731741" sldId="354"/>
            <ac:spMk id="459" creationId="{1CBA2750-8321-AE2C-680F-E2A77FCB3D90}"/>
          </ac:spMkLst>
        </pc:spChg>
        <pc:spChg chg="del">
          <ac:chgData name="Teruyuki Ogawa" userId="eeac5d3d08453363" providerId="LiveId" clId="{514AD4ED-B037-46B6-833F-C70B15E67CC9}" dt="2024-07-30T04:50:35.812" v="741" actId="478"/>
          <ac:spMkLst>
            <pc:docMk/>
            <pc:sldMk cId="1132731741" sldId="354"/>
            <ac:spMk id="460" creationId="{73A9F74A-2D08-0EA1-1789-5F029A14835E}"/>
          </ac:spMkLst>
        </pc:spChg>
        <pc:spChg chg="del">
          <ac:chgData name="Teruyuki Ogawa" userId="eeac5d3d08453363" providerId="LiveId" clId="{514AD4ED-B037-46B6-833F-C70B15E67CC9}" dt="2024-07-30T04:50:35.812" v="741" actId="478"/>
          <ac:spMkLst>
            <pc:docMk/>
            <pc:sldMk cId="1132731741" sldId="354"/>
            <ac:spMk id="461" creationId="{7285BFBC-DEAD-855A-45C6-D74B4286B430}"/>
          </ac:spMkLst>
        </pc:spChg>
        <pc:spChg chg="del">
          <ac:chgData name="Teruyuki Ogawa" userId="eeac5d3d08453363" providerId="LiveId" clId="{514AD4ED-B037-46B6-833F-C70B15E67CC9}" dt="2024-07-30T04:50:35.812" v="741" actId="478"/>
          <ac:spMkLst>
            <pc:docMk/>
            <pc:sldMk cId="1132731741" sldId="354"/>
            <ac:spMk id="462" creationId="{E58B28EA-5966-FADC-48E4-281F05E8EF43}"/>
          </ac:spMkLst>
        </pc:spChg>
        <pc:spChg chg="del">
          <ac:chgData name="Teruyuki Ogawa" userId="eeac5d3d08453363" providerId="LiveId" clId="{514AD4ED-B037-46B6-833F-C70B15E67CC9}" dt="2024-07-30T04:50:35.812" v="741" actId="478"/>
          <ac:spMkLst>
            <pc:docMk/>
            <pc:sldMk cId="1132731741" sldId="354"/>
            <ac:spMk id="463" creationId="{D4EC3514-4771-954F-4079-C48FF055FC1A}"/>
          </ac:spMkLst>
        </pc:spChg>
        <pc:spChg chg="del">
          <ac:chgData name="Teruyuki Ogawa" userId="eeac5d3d08453363" providerId="LiveId" clId="{514AD4ED-B037-46B6-833F-C70B15E67CC9}" dt="2024-07-30T04:50:35.812" v="741" actId="478"/>
          <ac:spMkLst>
            <pc:docMk/>
            <pc:sldMk cId="1132731741" sldId="354"/>
            <ac:spMk id="467" creationId="{944D719B-F940-678B-AA24-620F03549ABF}"/>
          </ac:spMkLst>
        </pc:spChg>
        <pc:spChg chg="del">
          <ac:chgData name="Teruyuki Ogawa" userId="eeac5d3d08453363" providerId="LiveId" clId="{514AD4ED-B037-46B6-833F-C70B15E67CC9}" dt="2024-07-30T04:50:35.812" v="741" actId="478"/>
          <ac:spMkLst>
            <pc:docMk/>
            <pc:sldMk cId="1132731741" sldId="354"/>
            <ac:spMk id="468" creationId="{2B5F023C-88ED-E974-A9D3-C7B6FE42654B}"/>
          </ac:spMkLst>
        </pc:spChg>
        <pc:spChg chg="del">
          <ac:chgData name="Teruyuki Ogawa" userId="eeac5d3d08453363" providerId="LiveId" clId="{514AD4ED-B037-46B6-833F-C70B15E67CC9}" dt="2024-07-30T04:50:35.812" v="741" actId="478"/>
          <ac:spMkLst>
            <pc:docMk/>
            <pc:sldMk cId="1132731741" sldId="354"/>
            <ac:spMk id="469" creationId="{5C8B7666-3145-FAAF-2BCD-7EB4C9B33CF4}"/>
          </ac:spMkLst>
        </pc:spChg>
        <pc:spChg chg="del">
          <ac:chgData name="Teruyuki Ogawa" userId="eeac5d3d08453363" providerId="LiveId" clId="{514AD4ED-B037-46B6-833F-C70B15E67CC9}" dt="2024-07-30T04:50:35.812" v="741" actId="478"/>
          <ac:spMkLst>
            <pc:docMk/>
            <pc:sldMk cId="1132731741" sldId="354"/>
            <ac:spMk id="470" creationId="{DA7A258D-5D30-041A-2C6A-89885BB25204}"/>
          </ac:spMkLst>
        </pc:spChg>
        <pc:spChg chg="del">
          <ac:chgData name="Teruyuki Ogawa" userId="eeac5d3d08453363" providerId="LiveId" clId="{514AD4ED-B037-46B6-833F-C70B15E67CC9}" dt="2024-07-30T04:50:35.812" v="741" actId="478"/>
          <ac:spMkLst>
            <pc:docMk/>
            <pc:sldMk cId="1132731741" sldId="354"/>
            <ac:spMk id="471" creationId="{3953CCD8-EF26-D772-1871-48DAFA175379}"/>
          </ac:spMkLst>
        </pc:spChg>
        <pc:spChg chg="del">
          <ac:chgData name="Teruyuki Ogawa" userId="eeac5d3d08453363" providerId="LiveId" clId="{514AD4ED-B037-46B6-833F-C70B15E67CC9}" dt="2024-07-30T04:50:35.812" v="741" actId="478"/>
          <ac:spMkLst>
            <pc:docMk/>
            <pc:sldMk cId="1132731741" sldId="354"/>
            <ac:spMk id="472" creationId="{CA240EDC-0D9A-D2A5-7EE2-CFFEC42FD383}"/>
          </ac:spMkLst>
        </pc:spChg>
        <pc:spChg chg="del">
          <ac:chgData name="Teruyuki Ogawa" userId="eeac5d3d08453363" providerId="LiveId" clId="{514AD4ED-B037-46B6-833F-C70B15E67CC9}" dt="2024-07-30T04:50:35.812" v="741" actId="478"/>
          <ac:spMkLst>
            <pc:docMk/>
            <pc:sldMk cId="1132731741" sldId="354"/>
            <ac:spMk id="473" creationId="{2ABCCED2-AC1D-72D9-B573-F3B4051D82E0}"/>
          </ac:spMkLst>
        </pc:spChg>
        <pc:spChg chg="del">
          <ac:chgData name="Teruyuki Ogawa" userId="eeac5d3d08453363" providerId="LiveId" clId="{514AD4ED-B037-46B6-833F-C70B15E67CC9}" dt="2024-07-30T04:50:35.812" v="741" actId="478"/>
          <ac:spMkLst>
            <pc:docMk/>
            <pc:sldMk cId="1132731741" sldId="354"/>
            <ac:spMk id="474" creationId="{79312E63-94E6-62D8-FF7B-4A7B3BC09E52}"/>
          </ac:spMkLst>
        </pc:spChg>
        <pc:spChg chg="del">
          <ac:chgData name="Teruyuki Ogawa" userId="eeac5d3d08453363" providerId="LiveId" clId="{514AD4ED-B037-46B6-833F-C70B15E67CC9}" dt="2024-07-30T04:50:35.812" v="741" actId="478"/>
          <ac:spMkLst>
            <pc:docMk/>
            <pc:sldMk cId="1132731741" sldId="354"/>
            <ac:spMk id="475" creationId="{60EBE5A4-B4CA-B5BB-62D1-0F0A1797E663}"/>
          </ac:spMkLst>
        </pc:spChg>
        <pc:spChg chg="del">
          <ac:chgData name="Teruyuki Ogawa" userId="eeac5d3d08453363" providerId="LiveId" clId="{514AD4ED-B037-46B6-833F-C70B15E67CC9}" dt="2024-07-30T04:50:35.812" v="741" actId="478"/>
          <ac:spMkLst>
            <pc:docMk/>
            <pc:sldMk cId="1132731741" sldId="354"/>
            <ac:spMk id="476" creationId="{1C096D00-DFE5-49CE-AFF1-2BBDE62906D4}"/>
          </ac:spMkLst>
        </pc:spChg>
        <pc:spChg chg="del">
          <ac:chgData name="Teruyuki Ogawa" userId="eeac5d3d08453363" providerId="LiveId" clId="{514AD4ED-B037-46B6-833F-C70B15E67CC9}" dt="2024-07-30T04:50:35.812" v="741" actId="478"/>
          <ac:spMkLst>
            <pc:docMk/>
            <pc:sldMk cId="1132731741" sldId="354"/>
            <ac:spMk id="477" creationId="{CB50DE62-0183-FF17-4497-79557F577DE9}"/>
          </ac:spMkLst>
        </pc:spChg>
        <pc:spChg chg="del">
          <ac:chgData name="Teruyuki Ogawa" userId="eeac5d3d08453363" providerId="LiveId" clId="{514AD4ED-B037-46B6-833F-C70B15E67CC9}" dt="2024-07-30T04:50:35.812" v="741" actId="478"/>
          <ac:spMkLst>
            <pc:docMk/>
            <pc:sldMk cId="1132731741" sldId="354"/>
            <ac:spMk id="478" creationId="{23527474-4AAD-697F-FCB0-91EDBFD015AB}"/>
          </ac:spMkLst>
        </pc:spChg>
        <pc:spChg chg="del">
          <ac:chgData name="Teruyuki Ogawa" userId="eeac5d3d08453363" providerId="LiveId" clId="{514AD4ED-B037-46B6-833F-C70B15E67CC9}" dt="2024-07-30T04:50:35.812" v="741" actId="478"/>
          <ac:spMkLst>
            <pc:docMk/>
            <pc:sldMk cId="1132731741" sldId="354"/>
            <ac:spMk id="479" creationId="{27775F85-8EAA-2CBA-DC2F-084E1386EBF7}"/>
          </ac:spMkLst>
        </pc:spChg>
        <pc:spChg chg="del">
          <ac:chgData name="Teruyuki Ogawa" userId="eeac5d3d08453363" providerId="LiveId" clId="{514AD4ED-B037-46B6-833F-C70B15E67CC9}" dt="2024-07-30T04:50:35.812" v="741" actId="478"/>
          <ac:spMkLst>
            <pc:docMk/>
            <pc:sldMk cId="1132731741" sldId="354"/>
            <ac:spMk id="480" creationId="{F2CE1B0A-0EA9-E190-A3DB-0CA2C54C5E19}"/>
          </ac:spMkLst>
        </pc:spChg>
        <pc:spChg chg="del">
          <ac:chgData name="Teruyuki Ogawa" userId="eeac5d3d08453363" providerId="LiveId" clId="{514AD4ED-B037-46B6-833F-C70B15E67CC9}" dt="2024-07-30T04:50:35.812" v="741" actId="478"/>
          <ac:spMkLst>
            <pc:docMk/>
            <pc:sldMk cId="1132731741" sldId="354"/>
            <ac:spMk id="481" creationId="{C64C9D5B-648D-12D4-668A-3AF33D5F633C}"/>
          </ac:spMkLst>
        </pc:spChg>
        <pc:spChg chg="del">
          <ac:chgData name="Teruyuki Ogawa" userId="eeac5d3d08453363" providerId="LiveId" clId="{514AD4ED-B037-46B6-833F-C70B15E67CC9}" dt="2024-07-30T04:50:35.812" v="741" actId="478"/>
          <ac:spMkLst>
            <pc:docMk/>
            <pc:sldMk cId="1132731741" sldId="354"/>
            <ac:spMk id="482" creationId="{58E8A440-E082-B8D3-4C98-AAF883582F93}"/>
          </ac:spMkLst>
        </pc:spChg>
        <pc:spChg chg="del">
          <ac:chgData name="Teruyuki Ogawa" userId="eeac5d3d08453363" providerId="LiveId" clId="{514AD4ED-B037-46B6-833F-C70B15E67CC9}" dt="2024-07-30T04:50:35.812" v="741" actId="478"/>
          <ac:spMkLst>
            <pc:docMk/>
            <pc:sldMk cId="1132731741" sldId="354"/>
            <ac:spMk id="486" creationId="{C892D882-624C-E291-2CD2-1BDF9B636030}"/>
          </ac:spMkLst>
        </pc:spChg>
        <pc:spChg chg="del">
          <ac:chgData name="Teruyuki Ogawa" userId="eeac5d3d08453363" providerId="LiveId" clId="{514AD4ED-B037-46B6-833F-C70B15E67CC9}" dt="2024-07-30T04:50:35.812" v="741" actId="478"/>
          <ac:spMkLst>
            <pc:docMk/>
            <pc:sldMk cId="1132731741" sldId="354"/>
            <ac:spMk id="487" creationId="{880BBD7B-1C75-7F0C-B443-1A7F26CD2529}"/>
          </ac:spMkLst>
        </pc:spChg>
        <pc:spChg chg="del">
          <ac:chgData name="Teruyuki Ogawa" userId="eeac5d3d08453363" providerId="LiveId" clId="{514AD4ED-B037-46B6-833F-C70B15E67CC9}" dt="2024-07-30T04:50:35.812" v="741" actId="478"/>
          <ac:spMkLst>
            <pc:docMk/>
            <pc:sldMk cId="1132731741" sldId="354"/>
            <ac:spMk id="488" creationId="{7D026C6D-793B-72A5-32A9-77D1E6EF023D}"/>
          </ac:spMkLst>
        </pc:spChg>
        <pc:spChg chg="del">
          <ac:chgData name="Teruyuki Ogawa" userId="eeac5d3d08453363" providerId="LiveId" clId="{514AD4ED-B037-46B6-833F-C70B15E67CC9}" dt="2024-07-30T04:50:35.812" v="741" actId="478"/>
          <ac:spMkLst>
            <pc:docMk/>
            <pc:sldMk cId="1132731741" sldId="354"/>
            <ac:spMk id="489" creationId="{BA7F49BE-2FED-DC46-B21F-9DD07211E340}"/>
          </ac:spMkLst>
        </pc:spChg>
        <pc:spChg chg="del">
          <ac:chgData name="Teruyuki Ogawa" userId="eeac5d3d08453363" providerId="LiveId" clId="{514AD4ED-B037-46B6-833F-C70B15E67CC9}" dt="2024-07-30T04:50:35.812" v="741" actId="478"/>
          <ac:spMkLst>
            <pc:docMk/>
            <pc:sldMk cId="1132731741" sldId="354"/>
            <ac:spMk id="490" creationId="{B46464CA-3EE9-1066-8CE1-B2F79BB8421A}"/>
          </ac:spMkLst>
        </pc:spChg>
        <pc:spChg chg="del">
          <ac:chgData name="Teruyuki Ogawa" userId="eeac5d3d08453363" providerId="LiveId" clId="{514AD4ED-B037-46B6-833F-C70B15E67CC9}" dt="2024-07-30T04:50:35.812" v="741" actId="478"/>
          <ac:spMkLst>
            <pc:docMk/>
            <pc:sldMk cId="1132731741" sldId="354"/>
            <ac:spMk id="496" creationId="{F8A0EA46-A35B-2F4C-DBA8-61488B38B4AF}"/>
          </ac:spMkLst>
        </pc:spChg>
        <pc:spChg chg="del">
          <ac:chgData name="Teruyuki Ogawa" userId="eeac5d3d08453363" providerId="LiveId" clId="{514AD4ED-B037-46B6-833F-C70B15E67CC9}" dt="2024-07-30T04:50:35.812" v="741" actId="478"/>
          <ac:spMkLst>
            <pc:docMk/>
            <pc:sldMk cId="1132731741" sldId="354"/>
            <ac:spMk id="497" creationId="{11AF9003-A2EB-F98F-ED9C-D5A85A62BC5F}"/>
          </ac:spMkLst>
        </pc:spChg>
        <pc:spChg chg="del">
          <ac:chgData name="Teruyuki Ogawa" userId="eeac5d3d08453363" providerId="LiveId" clId="{514AD4ED-B037-46B6-833F-C70B15E67CC9}" dt="2024-07-30T04:50:35.812" v="741" actId="478"/>
          <ac:spMkLst>
            <pc:docMk/>
            <pc:sldMk cId="1132731741" sldId="354"/>
            <ac:spMk id="498" creationId="{2B93E6FF-FEC4-AEDE-236F-33B5D17F1684}"/>
          </ac:spMkLst>
        </pc:spChg>
        <pc:grpChg chg="del">
          <ac:chgData name="Teruyuki Ogawa" userId="eeac5d3d08453363" providerId="LiveId" clId="{514AD4ED-B037-46B6-833F-C70B15E67CC9}" dt="2024-07-30T04:50:35.812" v="741" actId="478"/>
          <ac:grpSpMkLst>
            <pc:docMk/>
            <pc:sldMk cId="1132731741" sldId="354"/>
            <ac:grpSpMk id="383" creationId="{406E23A3-92C3-CB6E-6913-D87FC08C1892}"/>
          </ac:grpSpMkLst>
        </pc:grpChg>
        <pc:grpChg chg="del">
          <ac:chgData name="Teruyuki Ogawa" userId="eeac5d3d08453363" providerId="LiveId" clId="{514AD4ED-B037-46B6-833F-C70B15E67CC9}" dt="2024-07-30T04:50:35.812" v="741" actId="478"/>
          <ac:grpSpMkLst>
            <pc:docMk/>
            <pc:sldMk cId="1132731741" sldId="354"/>
            <ac:grpSpMk id="394" creationId="{2FB20AD4-EAAE-77E4-DE1A-70989B912EEB}"/>
          </ac:grpSpMkLst>
        </pc:grpChg>
        <pc:grpChg chg="del">
          <ac:chgData name="Teruyuki Ogawa" userId="eeac5d3d08453363" providerId="LiveId" clId="{514AD4ED-B037-46B6-833F-C70B15E67CC9}" dt="2024-07-30T04:50:35.812" v="741" actId="478"/>
          <ac:grpSpMkLst>
            <pc:docMk/>
            <pc:sldMk cId="1132731741" sldId="354"/>
            <ac:grpSpMk id="404" creationId="{9F5DDA08-E914-7E77-DED2-D93EDBE143B2}"/>
          </ac:grpSpMkLst>
        </pc:grpChg>
        <pc:grpChg chg="del">
          <ac:chgData name="Teruyuki Ogawa" userId="eeac5d3d08453363" providerId="LiveId" clId="{514AD4ED-B037-46B6-833F-C70B15E67CC9}" dt="2024-07-30T04:50:35.812" v="741" actId="478"/>
          <ac:grpSpMkLst>
            <pc:docMk/>
            <pc:sldMk cId="1132731741" sldId="354"/>
            <ac:grpSpMk id="443" creationId="{6019E0FA-272B-771C-044F-A1C10D03F1C7}"/>
          </ac:grpSpMkLst>
        </pc:grpChg>
        <pc:grpChg chg="del">
          <ac:chgData name="Teruyuki Ogawa" userId="eeac5d3d08453363" providerId="LiveId" clId="{514AD4ED-B037-46B6-833F-C70B15E67CC9}" dt="2024-07-30T04:50:35.812" v="741" actId="478"/>
          <ac:grpSpMkLst>
            <pc:docMk/>
            <pc:sldMk cId="1132731741" sldId="354"/>
            <ac:grpSpMk id="448" creationId="{A82CC05C-6CA9-392E-A98E-C5234447BFCE}"/>
          </ac:grpSpMkLst>
        </pc:grpChg>
        <pc:grpChg chg="del">
          <ac:chgData name="Teruyuki Ogawa" userId="eeac5d3d08453363" providerId="LiveId" clId="{514AD4ED-B037-46B6-833F-C70B15E67CC9}" dt="2024-07-30T04:50:35.812" v="741" actId="478"/>
          <ac:grpSpMkLst>
            <pc:docMk/>
            <pc:sldMk cId="1132731741" sldId="354"/>
            <ac:grpSpMk id="456" creationId="{5BD912A2-D069-64EA-961E-F3EF501EF01A}"/>
          </ac:grpSpMkLst>
        </pc:grpChg>
        <pc:grpChg chg="del">
          <ac:chgData name="Teruyuki Ogawa" userId="eeac5d3d08453363" providerId="LiveId" clId="{514AD4ED-B037-46B6-833F-C70B15E67CC9}" dt="2024-07-30T04:50:35.812" v="741" actId="478"/>
          <ac:grpSpMkLst>
            <pc:docMk/>
            <pc:sldMk cId="1132731741" sldId="354"/>
            <ac:grpSpMk id="464" creationId="{836CF900-A019-DCD7-5280-4112EF7094E3}"/>
          </ac:grpSpMkLst>
        </pc:grpChg>
        <pc:grpChg chg="del">
          <ac:chgData name="Teruyuki Ogawa" userId="eeac5d3d08453363" providerId="LiveId" clId="{514AD4ED-B037-46B6-833F-C70B15E67CC9}" dt="2024-07-30T04:50:35.812" v="741" actId="478"/>
          <ac:grpSpMkLst>
            <pc:docMk/>
            <pc:sldMk cId="1132731741" sldId="354"/>
            <ac:grpSpMk id="483" creationId="{9FC1306D-D1DB-CC75-7B76-39AB8CF36C7F}"/>
          </ac:grpSpMkLst>
        </pc:grpChg>
        <pc:picChg chg="add del mod">
          <ac:chgData name="Teruyuki Ogawa" userId="eeac5d3d08453363" providerId="LiveId" clId="{514AD4ED-B037-46B6-833F-C70B15E67CC9}" dt="2024-07-30T04:50:38.405" v="743" actId="478"/>
          <ac:picMkLst>
            <pc:docMk/>
            <pc:sldMk cId="1132731741" sldId="354"/>
            <ac:picMk id="9" creationId="{41E4C57E-787C-3766-F150-299AA6F2FC19}"/>
          </ac:picMkLst>
        </pc:picChg>
        <pc:picChg chg="add del mod">
          <ac:chgData name="Teruyuki Ogawa" userId="eeac5d3d08453363" providerId="LiveId" clId="{514AD4ED-B037-46B6-833F-C70B15E67CC9}" dt="2024-07-30T04:50:38.405" v="743" actId="478"/>
          <ac:picMkLst>
            <pc:docMk/>
            <pc:sldMk cId="1132731741" sldId="354"/>
            <ac:picMk id="10" creationId="{937388F6-6461-94DD-016A-1086B739BBC4}"/>
          </ac:picMkLst>
        </pc:picChg>
        <pc:picChg chg="add mod">
          <ac:chgData name="Teruyuki Ogawa" userId="eeac5d3d08453363" providerId="LiveId" clId="{514AD4ED-B037-46B6-833F-C70B15E67CC9}" dt="2024-07-30T04:50:36.145" v="742"/>
          <ac:picMkLst>
            <pc:docMk/>
            <pc:sldMk cId="1132731741" sldId="354"/>
            <ac:picMk id="24" creationId="{15E2A337-1F88-536B-9AEC-6E26D29077C8}"/>
          </ac:picMkLst>
        </pc:picChg>
        <pc:picChg chg="add mod">
          <ac:chgData name="Teruyuki Ogawa" userId="eeac5d3d08453363" providerId="LiveId" clId="{514AD4ED-B037-46B6-833F-C70B15E67CC9}" dt="2024-07-30T04:50:36.145" v="742"/>
          <ac:picMkLst>
            <pc:docMk/>
            <pc:sldMk cId="1132731741" sldId="354"/>
            <ac:picMk id="26" creationId="{43452851-4EA4-9BD3-9F3E-3F303D6AA05B}"/>
          </ac:picMkLst>
        </pc:picChg>
        <pc:picChg chg="add mod">
          <ac:chgData name="Teruyuki Ogawa" userId="eeac5d3d08453363" providerId="LiveId" clId="{514AD4ED-B037-46B6-833F-C70B15E67CC9}" dt="2024-07-30T04:50:36.145" v="742"/>
          <ac:picMkLst>
            <pc:docMk/>
            <pc:sldMk cId="1132731741" sldId="354"/>
            <ac:picMk id="38" creationId="{13E911A0-45B0-8C94-6F85-1770FD65EA48}"/>
          </ac:picMkLst>
        </pc:picChg>
        <pc:picChg chg="add mod">
          <ac:chgData name="Teruyuki Ogawa" userId="eeac5d3d08453363" providerId="LiveId" clId="{514AD4ED-B037-46B6-833F-C70B15E67CC9}" dt="2024-07-30T04:50:36.145" v="742"/>
          <ac:picMkLst>
            <pc:docMk/>
            <pc:sldMk cId="1132731741" sldId="354"/>
            <ac:picMk id="41" creationId="{A3EEA43C-49BB-A1CA-9AFE-E6A1F6A03E74}"/>
          </ac:picMkLst>
        </pc:picChg>
        <pc:picChg chg="add mod">
          <ac:chgData name="Teruyuki Ogawa" userId="eeac5d3d08453363" providerId="LiveId" clId="{514AD4ED-B037-46B6-833F-C70B15E67CC9}" dt="2024-07-30T04:50:36.145" v="742"/>
          <ac:picMkLst>
            <pc:docMk/>
            <pc:sldMk cId="1132731741" sldId="354"/>
            <ac:picMk id="43" creationId="{7F720EB4-727F-D565-8050-8CCC4F770E2B}"/>
          </ac:picMkLst>
        </pc:picChg>
        <pc:picChg chg="add mod">
          <ac:chgData name="Teruyuki Ogawa" userId="eeac5d3d08453363" providerId="LiveId" clId="{514AD4ED-B037-46B6-833F-C70B15E67CC9}" dt="2024-07-30T04:50:36.145" v="742"/>
          <ac:picMkLst>
            <pc:docMk/>
            <pc:sldMk cId="1132731741" sldId="354"/>
            <ac:picMk id="51" creationId="{EF1A1117-7DC8-159B-3E09-86C643037C12}"/>
          </ac:picMkLst>
        </pc:picChg>
        <pc:picChg chg="del">
          <ac:chgData name="Teruyuki Ogawa" userId="eeac5d3d08453363" providerId="LiveId" clId="{514AD4ED-B037-46B6-833F-C70B15E67CC9}" dt="2024-07-30T04:50:35.812" v="741" actId="478"/>
          <ac:picMkLst>
            <pc:docMk/>
            <pc:sldMk cId="1132731741" sldId="354"/>
            <ac:picMk id="376" creationId="{EB4543E2-239D-C6DE-C213-76ED25A669DC}"/>
          </ac:picMkLst>
        </pc:picChg>
        <pc:picChg chg="del">
          <ac:chgData name="Teruyuki Ogawa" userId="eeac5d3d08453363" providerId="LiveId" clId="{514AD4ED-B037-46B6-833F-C70B15E67CC9}" dt="2024-07-30T04:50:35.812" v="741" actId="478"/>
          <ac:picMkLst>
            <pc:docMk/>
            <pc:sldMk cId="1132731741" sldId="354"/>
            <ac:picMk id="380" creationId="{99ADEBC3-08DE-0312-F976-F3F215F62358}"/>
          </ac:picMkLst>
        </pc:picChg>
        <pc:picChg chg="del">
          <ac:chgData name="Teruyuki Ogawa" userId="eeac5d3d08453363" providerId="LiveId" clId="{514AD4ED-B037-46B6-833F-C70B15E67CC9}" dt="2024-07-30T04:50:35.812" v="741" actId="478"/>
          <ac:picMkLst>
            <pc:docMk/>
            <pc:sldMk cId="1132731741" sldId="354"/>
            <ac:picMk id="387" creationId="{2D74669E-80D0-A8E8-06AD-99CCD91FAEBC}"/>
          </ac:picMkLst>
        </pc:picChg>
        <pc:picChg chg="del">
          <ac:chgData name="Teruyuki Ogawa" userId="eeac5d3d08453363" providerId="LiveId" clId="{514AD4ED-B037-46B6-833F-C70B15E67CC9}" dt="2024-07-30T04:50:35.812" v="741" actId="478"/>
          <ac:picMkLst>
            <pc:docMk/>
            <pc:sldMk cId="1132731741" sldId="354"/>
            <ac:picMk id="391" creationId="{6FD59AE3-E58E-AEF9-C589-2A6A306466C8}"/>
          </ac:picMkLst>
        </pc:picChg>
        <pc:picChg chg="del">
          <ac:chgData name="Teruyuki Ogawa" userId="eeac5d3d08453363" providerId="LiveId" clId="{514AD4ED-B037-46B6-833F-C70B15E67CC9}" dt="2024-07-30T04:50:35.812" v="741" actId="478"/>
          <ac:picMkLst>
            <pc:docMk/>
            <pc:sldMk cId="1132731741" sldId="354"/>
            <ac:picMk id="401" creationId="{D9B1BF2B-4125-D13D-F1D4-C511F06DC21C}"/>
          </ac:picMkLst>
        </pc:picChg>
        <pc:picChg chg="del">
          <ac:chgData name="Teruyuki Ogawa" userId="eeac5d3d08453363" providerId="LiveId" clId="{514AD4ED-B037-46B6-833F-C70B15E67CC9}" dt="2024-07-30T04:50:35.812" v="741" actId="478"/>
          <ac:picMkLst>
            <pc:docMk/>
            <pc:sldMk cId="1132731741" sldId="354"/>
            <ac:picMk id="409" creationId="{55AEBFB5-0502-E63E-1FA5-C5520F90C46D}"/>
          </ac:picMkLst>
        </pc:picChg>
        <pc:picChg chg="del">
          <ac:chgData name="Teruyuki Ogawa" userId="eeac5d3d08453363" providerId="LiveId" clId="{514AD4ED-B037-46B6-833F-C70B15E67CC9}" dt="2024-07-30T04:50:35.812" v="741" actId="478"/>
          <ac:picMkLst>
            <pc:docMk/>
            <pc:sldMk cId="1132731741" sldId="354"/>
            <ac:picMk id="410" creationId="{6483D5EE-B1EF-6105-B2FE-51427E41E988}"/>
          </ac:picMkLst>
        </pc:picChg>
        <pc:picChg chg="del">
          <ac:chgData name="Teruyuki Ogawa" userId="eeac5d3d08453363" providerId="LiveId" clId="{514AD4ED-B037-46B6-833F-C70B15E67CC9}" dt="2024-07-30T04:50:35.812" v="741" actId="478"/>
          <ac:picMkLst>
            <pc:docMk/>
            <pc:sldMk cId="1132731741" sldId="354"/>
            <ac:picMk id="411" creationId="{51201DD0-D251-908B-EA89-D51C2438E633}"/>
          </ac:picMkLst>
        </pc:picChg>
        <pc:picChg chg="del">
          <ac:chgData name="Teruyuki Ogawa" userId="eeac5d3d08453363" providerId="LiveId" clId="{514AD4ED-B037-46B6-833F-C70B15E67CC9}" dt="2024-07-30T04:50:35.812" v="741" actId="478"/>
          <ac:picMkLst>
            <pc:docMk/>
            <pc:sldMk cId="1132731741" sldId="354"/>
            <ac:picMk id="413" creationId="{970F58F4-304E-C772-A364-E09949B38716}"/>
          </ac:picMkLst>
        </pc:picChg>
        <pc:picChg chg="del">
          <ac:chgData name="Teruyuki Ogawa" userId="eeac5d3d08453363" providerId="LiveId" clId="{514AD4ED-B037-46B6-833F-C70B15E67CC9}" dt="2024-07-30T04:50:35.812" v="741" actId="478"/>
          <ac:picMkLst>
            <pc:docMk/>
            <pc:sldMk cId="1132731741" sldId="354"/>
            <ac:picMk id="414" creationId="{A4863618-89FF-93ED-FACA-DD09B88AEA9F}"/>
          </ac:picMkLst>
        </pc:picChg>
        <pc:cxnChg chg="del">
          <ac:chgData name="Teruyuki Ogawa" userId="eeac5d3d08453363" providerId="LiveId" clId="{514AD4ED-B037-46B6-833F-C70B15E67CC9}" dt="2024-07-30T04:50:35.812" v="741" actId="478"/>
          <ac:cxnSpMkLst>
            <pc:docMk/>
            <pc:sldMk cId="1132731741" sldId="354"/>
            <ac:cxnSpMk id="5" creationId="{97EBC45C-08B7-9B19-0734-816075A729C7}"/>
          </ac:cxnSpMkLst>
        </pc:cxnChg>
        <pc:cxnChg chg="del mod">
          <ac:chgData name="Teruyuki Ogawa" userId="eeac5d3d08453363" providerId="LiveId" clId="{514AD4ED-B037-46B6-833F-C70B15E67CC9}" dt="2024-07-30T04:50:35.812" v="741" actId="478"/>
          <ac:cxnSpMkLst>
            <pc:docMk/>
            <pc:sldMk cId="1132731741" sldId="354"/>
            <ac:cxnSpMk id="81" creationId="{27E1C730-6C45-2DD8-EEED-341934775740}"/>
          </ac:cxnSpMkLst>
        </pc:cxnChg>
        <pc:cxnChg chg="del">
          <ac:chgData name="Teruyuki Ogawa" userId="eeac5d3d08453363" providerId="LiveId" clId="{514AD4ED-B037-46B6-833F-C70B15E67CC9}" dt="2024-07-30T04:50:35.812" v="741" actId="478"/>
          <ac:cxnSpMkLst>
            <pc:docMk/>
            <pc:sldMk cId="1132731741" sldId="354"/>
            <ac:cxnSpMk id="84" creationId="{75F5D43D-80BA-4FC3-EAEF-DD85AFF5E65B}"/>
          </ac:cxnSpMkLst>
        </pc:cxnChg>
        <pc:cxnChg chg="del mod">
          <ac:chgData name="Teruyuki Ogawa" userId="eeac5d3d08453363" providerId="LiveId" clId="{514AD4ED-B037-46B6-833F-C70B15E67CC9}" dt="2024-07-30T04:50:35.812" v="741" actId="478"/>
          <ac:cxnSpMkLst>
            <pc:docMk/>
            <pc:sldMk cId="1132731741" sldId="354"/>
            <ac:cxnSpMk id="85" creationId="{DC974351-1DE5-5335-80D5-AF7AF63505CC}"/>
          </ac:cxnSpMkLst>
        </pc:cxnChg>
        <pc:cxnChg chg="del">
          <ac:chgData name="Teruyuki Ogawa" userId="eeac5d3d08453363" providerId="LiveId" clId="{514AD4ED-B037-46B6-833F-C70B15E67CC9}" dt="2024-07-30T04:50:35.812" v="741" actId="478"/>
          <ac:cxnSpMkLst>
            <pc:docMk/>
            <pc:sldMk cId="1132731741" sldId="354"/>
            <ac:cxnSpMk id="86" creationId="{0481ED59-6EB7-1703-BB8C-C875FBD1F422}"/>
          </ac:cxnSpMkLst>
        </pc:cxnChg>
        <pc:cxnChg chg="del">
          <ac:chgData name="Teruyuki Ogawa" userId="eeac5d3d08453363" providerId="LiveId" clId="{514AD4ED-B037-46B6-833F-C70B15E67CC9}" dt="2024-07-30T04:50:35.812" v="741" actId="478"/>
          <ac:cxnSpMkLst>
            <pc:docMk/>
            <pc:sldMk cId="1132731741" sldId="354"/>
            <ac:cxnSpMk id="87" creationId="{50BC3FF7-BC0F-EB62-865B-D8F01E13A8AC}"/>
          </ac:cxnSpMkLst>
        </pc:cxnChg>
        <pc:cxnChg chg="del">
          <ac:chgData name="Teruyuki Ogawa" userId="eeac5d3d08453363" providerId="LiveId" clId="{514AD4ED-B037-46B6-833F-C70B15E67CC9}" dt="2024-07-30T04:50:35.812" v="741" actId="478"/>
          <ac:cxnSpMkLst>
            <pc:docMk/>
            <pc:sldMk cId="1132731741" sldId="354"/>
            <ac:cxnSpMk id="89" creationId="{B8FFB169-1E61-E18A-4CDC-2AB3DC80A248}"/>
          </ac:cxnSpMkLst>
        </pc:cxnChg>
        <pc:cxnChg chg="del">
          <ac:chgData name="Teruyuki Ogawa" userId="eeac5d3d08453363" providerId="LiveId" clId="{514AD4ED-B037-46B6-833F-C70B15E67CC9}" dt="2024-07-30T04:50:35.812" v="741" actId="478"/>
          <ac:cxnSpMkLst>
            <pc:docMk/>
            <pc:sldMk cId="1132731741" sldId="354"/>
            <ac:cxnSpMk id="92" creationId="{C9B1964D-1388-023A-1F07-699574B8740D}"/>
          </ac:cxnSpMkLst>
        </pc:cxnChg>
        <pc:cxnChg chg="del">
          <ac:chgData name="Teruyuki Ogawa" userId="eeac5d3d08453363" providerId="LiveId" clId="{514AD4ED-B037-46B6-833F-C70B15E67CC9}" dt="2024-07-30T04:50:35.812" v="741" actId="478"/>
          <ac:cxnSpMkLst>
            <pc:docMk/>
            <pc:sldMk cId="1132731741" sldId="354"/>
            <ac:cxnSpMk id="94" creationId="{16CE2ECC-FEFD-AF86-08A1-4B653E297FB0}"/>
          </ac:cxnSpMkLst>
        </pc:cxnChg>
        <pc:cxnChg chg="del">
          <ac:chgData name="Teruyuki Ogawa" userId="eeac5d3d08453363" providerId="LiveId" clId="{514AD4ED-B037-46B6-833F-C70B15E67CC9}" dt="2024-07-30T04:50:35.812" v="741" actId="478"/>
          <ac:cxnSpMkLst>
            <pc:docMk/>
            <pc:sldMk cId="1132731741" sldId="354"/>
            <ac:cxnSpMk id="96" creationId="{75D8F2A9-2A04-3DF5-DDE3-C06C48258A07}"/>
          </ac:cxnSpMkLst>
        </pc:cxnChg>
        <pc:cxnChg chg="del mod">
          <ac:chgData name="Teruyuki Ogawa" userId="eeac5d3d08453363" providerId="LiveId" clId="{514AD4ED-B037-46B6-833F-C70B15E67CC9}" dt="2024-07-30T04:50:35.812" v="741" actId="478"/>
          <ac:cxnSpMkLst>
            <pc:docMk/>
            <pc:sldMk cId="1132731741" sldId="354"/>
            <ac:cxnSpMk id="97" creationId="{0924C5A6-D34F-C6EA-64BD-A9A56FC5C919}"/>
          </ac:cxnSpMkLst>
        </pc:cxnChg>
        <pc:cxnChg chg="del">
          <ac:chgData name="Teruyuki Ogawa" userId="eeac5d3d08453363" providerId="LiveId" clId="{514AD4ED-B037-46B6-833F-C70B15E67CC9}" dt="2024-07-30T04:50:35.812" v="741" actId="478"/>
          <ac:cxnSpMkLst>
            <pc:docMk/>
            <pc:sldMk cId="1132731741" sldId="354"/>
            <ac:cxnSpMk id="100" creationId="{EFF68E42-3064-258E-ECC6-C2E9A192C637}"/>
          </ac:cxnSpMkLst>
        </pc:cxnChg>
        <pc:cxnChg chg="del">
          <ac:chgData name="Teruyuki Ogawa" userId="eeac5d3d08453363" providerId="LiveId" clId="{514AD4ED-B037-46B6-833F-C70B15E67CC9}" dt="2024-07-30T04:50:35.812" v="741" actId="478"/>
          <ac:cxnSpMkLst>
            <pc:docMk/>
            <pc:sldMk cId="1132731741" sldId="354"/>
            <ac:cxnSpMk id="102" creationId="{9196E20A-0DFB-673F-D5FF-C55F4F314927}"/>
          </ac:cxnSpMkLst>
        </pc:cxnChg>
        <pc:cxnChg chg="del">
          <ac:chgData name="Teruyuki Ogawa" userId="eeac5d3d08453363" providerId="LiveId" clId="{514AD4ED-B037-46B6-833F-C70B15E67CC9}" dt="2024-07-30T04:50:35.812" v="741" actId="478"/>
          <ac:cxnSpMkLst>
            <pc:docMk/>
            <pc:sldMk cId="1132731741" sldId="354"/>
            <ac:cxnSpMk id="103" creationId="{AD5EA1A2-12DA-A283-CCF2-663125D59A76}"/>
          </ac:cxnSpMkLst>
        </pc:cxnChg>
        <pc:cxnChg chg="del mod">
          <ac:chgData name="Teruyuki Ogawa" userId="eeac5d3d08453363" providerId="LiveId" clId="{514AD4ED-B037-46B6-833F-C70B15E67CC9}" dt="2024-07-30T04:50:35.812" v="741" actId="478"/>
          <ac:cxnSpMkLst>
            <pc:docMk/>
            <pc:sldMk cId="1132731741" sldId="354"/>
            <ac:cxnSpMk id="104" creationId="{F76E2BDA-B869-35AF-2E08-AEC5BD4ECFC4}"/>
          </ac:cxnSpMkLst>
        </pc:cxnChg>
        <pc:cxnChg chg="del">
          <ac:chgData name="Teruyuki Ogawa" userId="eeac5d3d08453363" providerId="LiveId" clId="{514AD4ED-B037-46B6-833F-C70B15E67CC9}" dt="2024-07-30T04:50:35.812" v="741" actId="478"/>
          <ac:cxnSpMkLst>
            <pc:docMk/>
            <pc:sldMk cId="1132731741" sldId="354"/>
            <ac:cxnSpMk id="108" creationId="{F25D4E98-A4A9-DD8B-8BF8-CE23F1127105}"/>
          </ac:cxnSpMkLst>
        </pc:cxnChg>
        <pc:cxnChg chg="del">
          <ac:chgData name="Teruyuki Ogawa" userId="eeac5d3d08453363" providerId="LiveId" clId="{514AD4ED-B037-46B6-833F-C70B15E67CC9}" dt="2024-07-30T04:50:35.812" v="741" actId="478"/>
          <ac:cxnSpMkLst>
            <pc:docMk/>
            <pc:sldMk cId="1132731741" sldId="354"/>
            <ac:cxnSpMk id="223" creationId="{B937F662-6FB5-736B-CFAF-19D70A6EC262}"/>
          </ac:cxnSpMkLst>
        </pc:cxnChg>
        <pc:cxnChg chg="del">
          <ac:chgData name="Teruyuki Ogawa" userId="eeac5d3d08453363" providerId="LiveId" clId="{514AD4ED-B037-46B6-833F-C70B15E67CC9}" dt="2024-07-30T04:50:35.812" v="741" actId="478"/>
          <ac:cxnSpMkLst>
            <pc:docMk/>
            <pc:sldMk cId="1132731741" sldId="354"/>
            <ac:cxnSpMk id="225" creationId="{1C009782-B569-0016-9992-01A1274D1022}"/>
          </ac:cxnSpMkLst>
        </pc:cxnChg>
        <pc:cxnChg chg="del">
          <ac:chgData name="Teruyuki Ogawa" userId="eeac5d3d08453363" providerId="LiveId" clId="{514AD4ED-B037-46B6-833F-C70B15E67CC9}" dt="2024-07-30T04:50:35.812" v="741" actId="478"/>
          <ac:cxnSpMkLst>
            <pc:docMk/>
            <pc:sldMk cId="1132731741" sldId="354"/>
            <ac:cxnSpMk id="230" creationId="{15181D11-8EF9-3344-BE85-FF7A87C90803}"/>
          </ac:cxnSpMkLst>
        </pc:cxnChg>
        <pc:cxnChg chg="del">
          <ac:chgData name="Teruyuki Ogawa" userId="eeac5d3d08453363" providerId="LiveId" clId="{514AD4ED-B037-46B6-833F-C70B15E67CC9}" dt="2024-07-30T04:50:35.812" v="741" actId="478"/>
          <ac:cxnSpMkLst>
            <pc:docMk/>
            <pc:sldMk cId="1132731741" sldId="354"/>
            <ac:cxnSpMk id="325" creationId="{FE66A1E4-0041-FBA4-90F8-B3BEC26F5DF8}"/>
          </ac:cxnSpMkLst>
        </pc:cxnChg>
        <pc:cxnChg chg="del">
          <ac:chgData name="Teruyuki Ogawa" userId="eeac5d3d08453363" providerId="LiveId" clId="{514AD4ED-B037-46B6-833F-C70B15E67CC9}" dt="2024-07-30T04:50:35.812" v="741" actId="478"/>
          <ac:cxnSpMkLst>
            <pc:docMk/>
            <pc:sldMk cId="1132731741" sldId="354"/>
            <ac:cxnSpMk id="335" creationId="{8A750FBA-C835-C7DB-6640-B82162C1A455}"/>
          </ac:cxnSpMkLst>
        </pc:cxnChg>
        <pc:cxnChg chg="del">
          <ac:chgData name="Teruyuki Ogawa" userId="eeac5d3d08453363" providerId="LiveId" clId="{514AD4ED-B037-46B6-833F-C70B15E67CC9}" dt="2024-07-30T04:50:35.812" v="741" actId="478"/>
          <ac:cxnSpMkLst>
            <pc:docMk/>
            <pc:sldMk cId="1132731741" sldId="354"/>
            <ac:cxnSpMk id="336" creationId="{A6D3B56C-F542-25D5-5075-D024EB20A8A7}"/>
          </ac:cxnSpMkLst>
        </pc:cxnChg>
        <pc:cxnChg chg="del">
          <ac:chgData name="Teruyuki Ogawa" userId="eeac5d3d08453363" providerId="LiveId" clId="{514AD4ED-B037-46B6-833F-C70B15E67CC9}" dt="2024-07-30T04:50:35.812" v="741" actId="478"/>
          <ac:cxnSpMkLst>
            <pc:docMk/>
            <pc:sldMk cId="1132731741" sldId="354"/>
            <ac:cxnSpMk id="341" creationId="{C3900149-2D87-B5F5-7321-D4DF42C2F6F9}"/>
          </ac:cxnSpMkLst>
        </pc:cxnChg>
        <pc:cxnChg chg="del">
          <ac:chgData name="Teruyuki Ogawa" userId="eeac5d3d08453363" providerId="LiveId" clId="{514AD4ED-B037-46B6-833F-C70B15E67CC9}" dt="2024-07-30T04:50:35.812" v="741" actId="478"/>
          <ac:cxnSpMkLst>
            <pc:docMk/>
            <pc:sldMk cId="1132731741" sldId="354"/>
            <ac:cxnSpMk id="343" creationId="{94A78AB7-1DDE-1868-3B36-A47EC14BB309}"/>
          </ac:cxnSpMkLst>
        </pc:cxnChg>
        <pc:cxnChg chg="del">
          <ac:chgData name="Teruyuki Ogawa" userId="eeac5d3d08453363" providerId="LiveId" clId="{514AD4ED-B037-46B6-833F-C70B15E67CC9}" dt="2024-07-30T04:50:35.812" v="741" actId="478"/>
          <ac:cxnSpMkLst>
            <pc:docMk/>
            <pc:sldMk cId="1132731741" sldId="354"/>
            <ac:cxnSpMk id="350" creationId="{D36359E9-09F2-91DE-E361-6B0A7682A228}"/>
          </ac:cxnSpMkLst>
        </pc:cxnChg>
        <pc:cxnChg chg="del mod">
          <ac:chgData name="Teruyuki Ogawa" userId="eeac5d3d08453363" providerId="LiveId" clId="{514AD4ED-B037-46B6-833F-C70B15E67CC9}" dt="2024-07-30T04:50:35.812" v="741" actId="478"/>
          <ac:cxnSpMkLst>
            <pc:docMk/>
            <pc:sldMk cId="1132731741" sldId="354"/>
            <ac:cxnSpMk id="355" creationId="{75D21AE9-C16E-9F39-9F93-B29605C4126F}"/>
          </ac:cxnSpMkLst>
        </pc:cxnChg>
        <pc:cxnChg chg="del">
          <ac:chgData name="Teruyuki Ogawa" userId="eeac5d3d08453363" providerId="LiveId" clId="{514AD4ED-B037-46B6-833F-C70B15E67CC9}" dt="2024-07-30T04:50:35.812" v="741" actId="478"/>
          <ac:cxnSpMkLst>
            <pc:docMk/>
            <pc:sldMk cId="1132731741" sldId="354"/>
            <ac:cxnSpMk id="357" creationId="{E1711986-BBEF-4EF8-A8B9-6C042ADEAC00}"/>
          </ac:cxnSpMkLst>
        </pc:cxnChg>
        <pc:cxnChg chg="del">
          <ac:chgData name="Teruyuki Ogawa" userId="eeac5d3d08453363" providerId="LiveId" clId="{514AD4ED-B037-46B6-833F-C70B15E67CC9}" dt="2024-07-30T04:50:35.812" v="741" actId="478"/>
          <ac:cxnSpMkLst>
            <pc:docMk/>
            <pc:sldMk cId="1132731741" sldId="354"/>
            <ac:cxnSpMk id="417" creationId="{B54229AA-A5E7-D3DE-57AB-815164726841}"/>
          </ac:cxnSpMkLst>
        </pc:cxnChg>
        <pc:cxnChg chg="del">
          <ac:chgData name="Teruyuki Ogawa" userId="eeac5d3d08453363" providerId="LiveId" clId="{514AD4ED-B037-46B6-833F-C70B15E67CC9}" dt="2024-07-30T04:50:35.812" v="741" actId="478"/>
          <ac:cxnSpMkLst>
            <pc:docMk/>
            <pc:sldMk cId="1132731741" sldId="354"/>
            <ac:cxnSpMk id="419" creationId="{26F67BFB-29B8-C537-157D-1BB7F4D76989}"/>
          </ac:cxnSpMkLst>
        </pc:cxnChg>
        <pc:cxnChg chg="del mod">
          <ac:chgData name="Teruyuki Ogawa" userId="eeac5d3d08453363" providerId="LiveId" clId="{514AD4ED-B037-46B6-833F-C70B15E67CC9}" dt="2024-07-30T04:50:35.812" v="741" actId="478"/>
          <ac:cxnSpMkLst>
            <pc:docMk/>
            <pc:sldMk cId="1132731741" sldId="354"/>
            <ac:cxnSpMk id="447" creationId="{3D2B6D32-8CC6-F20C-729B-C10E8BB22E9D}"/>
          </ac:cxnSpMkLst>
        </pc:cxnChg>
        <pc:cxnChg chg="del">
          <ac:chgData name="Teruyuki Ogawa" userId="eeac5d3d08453363" providerId="LiveId" clId="{514AD4ED-B037-46B6-833F-C70B15E67CC9}" dt="2024-07-30T04:50:35.812" v="741" actId="478"/>
          <ac:cxnSpMkLst>
            <pc:docMk/>
            <pc:sldMk cId="1132731741" sldId="354"/>
            <ac:cxnSpMk id="451" creationId="{DAC8346D-D831-4626-850B-F697861853A5}"/>
          </ac:cxnSpMkLst>
        </pc:cxnChg>
      </pc:sldChg>
      <pc:sldChg chg="addSp delSp modSp add mod ord modTransition delAnim modAnim addCm delCm modCm">
        <pc:chgData name="Teruyuki Ogawa" userId="eeac5d3d08453363" providerId="LiveId" clId="{514AD4ED-B037-46B6-833F-C70B15E67CC9}" dt="2024-07-30T05:02:44.800" v="1126"/>
        <pc:sldMkLst>
          <pc:docMk/>
          <pc:sldMk cId="634515588" sldId="355"/>
        </pc:sldMkLst>
        <pc:spChg chg="del">
          <ac:chgData name="Teruyuki Ogawa" userId="eeac5d3d08453363" providerId="LiveId" clId="{514AD4ED-B037-46B6-833F-C70B15E67CC9}" dt="2024-07-30T04:52:03.992" v="786" actId="478"/>
          <ac:spMkLst>
            <pc:docMk/>
            <pc:sldMk cId="634515588" sldId="355"/>
            <ac:spMk id="2" creationId="{C84A5364-015B-4E0A-73D6-25B91EDA83B0}"/>
          </ac:spMkLst>
        </pc:spChg>
        <pc:spChg chg="add del mod">
          <ac:chgData name="Teruyuki Ogawa" userId="eeac5d3d08453363" providerId="LiveId" clId="{514AD4ED-B037-46B6-833F-C70B15E67CC9}" dt="2024-07-30T04:52:57.960" v="791" actId="478"/>
          <ac:spMkLst>
            <pc:docMk/>
            <pc:sldMk cId="634515588" sldId="355"/>
            <ac:spMk id="3" creationId="{9238F8B4-C800-28B0-1EAF-03E7CD59D811}"/>
          </ac:spMkLst>
        </pc:spChg>
        <pc:spChg chg="add del mod">
          <ac:chgData name="Teruyuki Ogawa" userId="eeac5d3d08453363" providerId="LiveId" clId="{514AD4ED-B037-46B6-833F-C70B15E67CC9}" dt="2024-07-30T04:52:57.960" v="791" actId="478"/>
          <ac:spMkLst>
            <pc:docMk/>
            <pc:sldMk cId="634515588" sldId="355"/>
            <ac:spMk id="4" creationId="{AA5A4F48-730C-BF2B-BB5C-84DBC92D815D}"/>
          </ac:spMkLst>
        </pc:spChg>
        <pc:spChg chg="add del mod">
          <ac:chgData name="Teruyuki Ogawa" userId="eeac5d3d08453363" providerId="LiveId" clId="{514AD4ED-B037-46B6-833F-C70B15E67CC9}" dt="2024-07-30T04:52:57.960" v="791" actId="478"/>
          <ac:spMkLst>
            <pc:docMk/>
            <pc:sldMk cId="634515588" sldId="355"/>
            <ac:spMk id="5" creationId="{4A30D409-7A96-FB52-0F5E-4462D24E30BA}"/>
          </ac:spMkLst>
        </pc:spChg>
        <pc:spChg chg="add del mod">
          <ac:chgData name="Teruyuki Ogawa" userId="eeac5d3d08453363" providerId="LiveId" clId="{514AD4ED-B037-46B6-833F-C70B15E67CC9}" dt="2024-07-30T04:52:57.960" v="791" actId="478"/>
          <ac:spMkLst>
            <pc:docMk/>
            <pc:sldMk cId="634515588" sldId="355"/>
            <ac:spMk id="6" creationId="{1316F486-B417-203B-0415-4EA790F1CAA1}"/>
          </ac:spMkLst>
        </pc:spChg>
        <pc:spChg chg="add del mod">
          <ac:chgData name="Teruyuki Ogawa" userId="eeac5d3d08453363" providerId="LiveId" clId="{514AD4ED-B037-46B6-833F-C70B15E67CC9}" dt="2024-07-30T04:52:57.960" v="791" actId="478"/>
          <ac:spMkLst>
            <pc:docMk/>
            <pc:sldMk cId="634515588" sldId="355"/>
            <ac:spMk id="7" creationId="{A42AC253-CD9C-2A9E-A907-9C826592AF40}"/>
          </ac:spMkLst>
        </pc:spChg>
        <pc:spChg chg="add del mod">
          <ac:chgData name="Teruyuki Ogawa" userId="eeac5d3d08453363" providerId="LiveId" clId="{514AD4ED-B037-46B6-833F-C70B15E67CC9}" dt="2024-07-30T04:52:57.960" v="791" actId="478"/>
          <ac:spMkLst>
            <pc:docMk/>
            <pc:sldMk cId="634515588" sldId="355"/>
            <ac:spMk id="8" creationId="{1E3637F4-3DCD-27A0-ED31-9788C7B78F0C}"/>
          </ac:spMkLst>
        </pc:spChg>
        <pc:spChg chg="add del mod">
          <ac:chgData name="Teruyuki Ogawa" userId="eeac5d3d08453363" providerId="LiveId" clId="{514AD4ED-B037-46B6-833F-C70B15E67CC9}" dt="2024-07-30T04:52:57.960" v="791" actId="478"/>
          <ac:spMkLst>
            <pc:docMk/>
            <pc:sldMk cId="634515588" sldId="355"/>
            <ac:spMk id="9" creationId="{2E92D1D8-B59D-10CE-66AB-27BCD6FE6980}"/>
          </ac:spMkLst>
        </pc:spChg>
        <pc:spChg chg="add del mod">
          <ac:chgData name="Teruyuki Ogawa" userId="eeac5d3d08453363" providerId="LiveId" clId="{514AD4ED-B037-46B6-833F-C70B15E67CC9}" dt="2024-07-30T04:52:57.960" v="791" actId="478"/>
          <ac:spMkLst>
            <pc:docMk/>
            <pc:sldMk cId="634515588" sldId="355"/>
            <ac:spMk id="10" creationId="{6B71B20F-0A44-92B9-910F-63D598502D30}"/>
          </ac:spMkLst>
        </pc:spChg>
        <pc:spChg chg="add del mod">
          <ac:chgData name="Teruyuki Ogawa" userId="eeac5d3d08453363" providerId="LiveId" clId="{514AD4ED-B037-46B6-833F-C70B15E67CC9}" dt="2024-07-30T04:52:57.960" v="791" actId="478"/>
          <ac:spMkLst>
            <pc:docMk/>
            <pc:sldMk cId="634515588" sldId="355"/>
            <ac:spMk id="11" creationId="{F856A522-55AB-7CC7-9D36-C0F353CB2C70}"/>
          </ac:spMkLst>
        </pc:spChg>
        <pc:spChg chg="add del mod">
          <ac:chgData name="Teruyuki Ogawa" userId="eeac5d3d08453363" providerId="LiveId" clId="{514AD4ED-B037-46B6-833F-C70B15E67CC9}" dt="2024-07-30T04:52:57.960" v="791" actId="478"/>
          <ac:spMkLst>
            <pc:docMk/>
            <pc:sldMk cId="634515588" sldId="355"/>
            <ac:spMk id="12" creationId="{2D6F881C-CCBE-9DD6-6B34-6FC0207F987A}"/>
          </ac:spMkLst>
        </pc:spChg>
        <pc:spChg chg="add del mod">
          <ac:chgData name="Teruyuki Ogawa" userId="eeac5d3d08453363" providerId="LiveId" clId="{514AD4ED-B037-46B6-833F-C70B15E67CC9}" dt="2024-07-30T04:52:57.960" v="791" actId="478"/>
          <ac:spMkLst>
            <pc:docMk/>
            <pc:sldMk cId="634515588" sldId="355"/>
            <ac:spMk id="13" creationId="{02A6C533-2E72-BF64-D709-84D580B90605}"/>
          </ac:spMkLst>
        </pc:spChg>
        <pc:spChg chg="add del mod">
          <ac:chgData name="Teruyuki Ogawa" userId="eeac5d3d08453363" providerId="LiveId" clId="{514AD4ED-B037-46B6-833F-C70B15E67CC9}" dt="2024-07-30T04:52:57.960" v="791" actId="478"/>
          <ac:spMkLst>
            <pc:docMk/>
            <pc:sldMk cId="634515588" sldId="355"/>
            <ac:spMk id="14" creationId="{E5D5D870-F8A1-15CC-9ABD-2ABC2B6C0938}"/>
          </ac:spMkLst>
        </pc:spChg>
        <pc:spChg chg="add del mod">
          <ac:chgData name="Teruyuki Ogawa" userId="eeac5d3d08453363" providerId="LiveId" clId="{514AD4ED-B037-46B6-833F-C70B15E67CC9}" dt="2024-07-30T04:52:57.960" v="791" actId="478"/>
          <ac:spMkLst>
            <pc:docMk/>
            <pc:sldMk cId="634515588" sldId="355"/>
            <ac:spMk id="15" creationId="{979B6BE5-ADD0-91E2-AAA1-DAFF0C62B121}"/>
          </ac:spMkLst>
        </pc:spChg>
        <pc:spChg chg="add del mod">
          <ac:chgData name="Teruyuki Ogawa" userId="eeac5d3d08453363" providerId="LiveId" clId="{514AD4ED-B037-46B6-833F-C70B15E67CC9}" dt="2024-07-30T04:52:57.960" v="791" actId="478"/>
          <ac:spMkLst>
            <pc:docMk/>
            <pc:sldMk cId="634515588" sldId="355"/>
            <ac:spMk id="16" creationId="{D3E1E6EB-EE91-1A3B-6B8F-16DD5E0678C9}"/>
          </ac:spMkLst>
        </pc:spChg>
        <pc:spChg chg="add del mod">
          <ac:chgData name="Teruyuki Ogawa" userId="eeac5d3d08453363" providerId="LiveId" clId="{514AD4ED-B037-46B6-833F-C70B15E67CC9}" dt="2024-07-30T04:52:57.960" v="791" actId="478"/>
          <ac:spMkLst>
            <pc:docMk/>
            <pc:sldMk cId="634515588" sldId="355"/>
            <ac:spMk id="17" creationId="{F001C91D-E574-988B-5563-59E84C52FEBD}"/>
          </ac:spMkLst>
        </pc:spChg>
        <pc:spChg chg="add del mod">
          <ac:chgData name="Teruyuki Ogawa" userId="eeac5d3d08453363" providerId="LiveId" clId="{514AD4ED-B037-46B6-833F-C70B15E67CC9}" dt="2024-07-30T04:52:57.960" v="791" actId="478"/>
          <ac:spMkLst>
            <pc:docMk/>
            <pc:sldMk cId="634515588" sldId="355"/>
            <ac:spMk id="18" creationId="{EFE6AB1C-E6EF-2482-23B8-443340281592}"/>
          </ac:spMkLst>
        </pc:spChg>
        <pc:spChg chg="add del mod">
          <ac:chgData name="Teruyuki Ogawa" userId="eeac5d3d08453363" providerId="LiveId" clId="{514AD4ED-B037-46B6-833F-C70B15E67CC9}" dt="2024-07-30T04:52:57.960" v="791" actId="478"/>
          <ac:spMkLst>
            <pc:docMk/>
            <pc:sldMk cId="634515588" sldId="355"/>
            <ac:spMk id="19" creationId="{29DF5716-CBE1-CB99-6973-9A72DBAC7EFB}"/>
          </ac:spMkLst>
        </pc:spChg>
        <pc:spChg chg="add del mod">
          <ac:chgData name="Teruyuki Ogawa" userId="eeac5d3d08453363" providerId="LiveId" clId="{514AD4ED-B037-46B6-833F-C70B15E67CC9}" dt="2024-07-30T04:52:57.960" v="791" actId="478"/>
          <ac:spMkLst>
            <pc:docMk/>
            <pc:sldMk cId="634515588" sldId="355"/>
            <ac:spMk id="20" creationId="{FD18BD07-AB25-775E-09D6-B75D39B25C87}"/>
          </ac:spMkLst>
        </pc:spChg>
        <pc:spChg chg="del">
          <ac:chgData name="Teruyuki Ogawa" userId="eeac5d3d08453363" providerId="LiveId" clId="{514AD4ED-B037-46B6-833F-C70B15E67CC9}" dt="2024-07-30T04:52:03.992" v="786" actId="478"/>
          <ac:spMkLst>
            <pc:docMk/>
            <pc:sldMk cId="634515588" sldId="355"/>
            <ac:spMk id="21" creationId="{5317F713-3BB2-7298-2A02-ACC6CD890A07}"/>
          </ac:spMkLst>
        </pc:spChg>
        <pc:spChg chg="del">
          <ac:chgData name="Teruyuki Ogawa" userId="eeac5d3d08453363" providerId="LiveId" clId="{514AD4ED-B037-46B6-833F-C70B15E67CC9}" dt="2024-07-30T04:52:03.992" v="786" actId="478"/>
          <ac:spMkLst>
            <pc:docMk/>
            <pc:sldMk cId="634515588" sldId="355"/>
            <ac:spMk id="22" creationId="{A676EE55-6395-A2CE-F503-689B91EB8734}"/>
          </ac:spMkLst>
        </pc:spChg>
        <pc:spChg chg="del">
          <ac:chgData name="Teruyuki Ogawa" userId="eeac5d3d08453363" providerId="LiveId" clId="{514AD4ED-B037-46B6-833F-C70B15E67CC9}" dt="2024-07-30T04:52:03.992" v="786" actId="478"/>
          <ac:spMkLst>
            <pc:docMk/>
            <pc:sldMk cId="634515588" sldId="355"/>
            <ac:spMk id="23" creationId="{A51FD6D1-72BB-B4F3-F549-FD87717EA3CB}"/>
          </ac:spMkLst>
        </pc:spChg>
        <pc:spChg chg="del">
          <ac:chgData name="Teruyuki Ogawa" userId="eeac5d3d08453363" providerId="LiveId" clId="{514AD4ED-B037-46B6-833F-C70B15E67CC9}" dt="2024-07-30T04:52:03.992" v="786" actId="478"/>
          <ac:spMkLst>
            <pc:docMk/>
            <pc:sldMk cId="634515588" sldId="355"/>
            <ac:spMk id="25" creationId="{17161B9B-A84A-397B-9AEE-B9318676CB5E}"/>
          </ac:spMkLst>
        </pc:spChg>
        <pc:spChg chg="del">
          <ac:chgData name="Teruyuki Ogawa" userId="eeac5d3d08453363" providerId="LiveId" clId="{514AD4ED-B037-46B6-833F-C70B15E67CC9}" dt="2024-07-30T04:52:03.992" v="786" actId="478"/>
          <ac:spMkLst>
            <pc:docMk/>
            <pc:sldMk cId="634515588" sldId="355"/>
            <ac:spMk id="27" creationId="{87B24960-36EE-9069-CF0B-A67FAE762BB8}"/>
          </ac:spMkLst>
        </pc:spChg>
        <pc:spChg chg="del">
          <ac:chgData name="Teruyuki Ogawa" userId="eeac5d3d08453363" providerId="LiveId" clId="{514AD4ED-B037-46B6-833F-C70B15E67CC9}" dt="2024-07-30T04:52:03.992" v="786" actId="478"/>
          <ac:spMkLst>
            <pc:docMk/>
            <pc:sldMk cId="634515588" sldId="355"/>
            <ac:spMk id="28" creationId="{BE23AE3D-E930-0D26-7337-DAEB2A55BED1}"/>
          </ac:spMkLst>
        </pc:spChg>
        <pc:spChg chg="del">
          <ac:chgData name="Teruyuki Ogawa" userId="eeac5d3d08453363" providerId="LiveId" clId="{514AD4ED-B037-46B6-833F-C70B15E67CC9}" dt="2024-07-30T04:52:03.992" v="786" actId="478"/>
          <ac:spMkLst>
            <pc:docMk/>
            <pc:sldMk cId="634515588" sldId="355"/>
            <ac:spMk id="29" creationId="{C9601FB9-0B33-CC0C-FF92-9B3311170AFC}"/>
          </ac:spMkLst>
        </pc:spChg>
        <pc:spChg chg="del">
          <ac:chgData name="Teruyuki Ogawa" userId="eeac5d3d08453363" providerId="LiveId" clId="{514AD4ED-B037-46B6-833F-C70B15E67CC9}" dt="2024-07-30T04:52:03.992" v="786" actId="478"/>
          <ac:spMkLst>
            <pc:docMk/>
            <pc:sldMk cId="634515588" sldId="355"/>
            <ac:spMk id="30" creationId="{B53A9EA5-8512-CD14-3444-D3BAC148DF8B}"/>
          </ac:spMkLst>
        </pc:spChg>
        <pc:spChg chg="del">
          <ac:chgData name="Teruyuki Ogawa" userId="eeac5d3d08453363" providerId="LiveId" clId="{514AD4ED-B037-46B6-833F-C70B15E67CC9}" dt="2024-07-30T04:52:03.992" v="786" actId="478"/>
          <ac:spMkLst>
            <pc:docMk/>
            <pc:sldMk cId="634515588" sldId="355"/>
            <ac:spMk id="31" creationId="{07C65D42-C24C-F2E0-BB27-691788844E24}"/>
          </ac:spMkLst>
        </pc:spChg>
        <pc:spChg chg="del">
          <ac:chgData name="Teruyuki Ogawa" userId="eeac5d3d08453363" providerId="LiveId" clId="{514AD4ED-B037-46B6-833F-C70B15E67CC9}" dt="2024-07-30T04:52:03.992" v="786" actId="478"/>
          <ac:spMkLst>
            <pc:docMk/>
            <pc:sldMk cId="634515588" sldId="355"/>
            <ac:spMk id="32" creationId="{821696EF-CDBD-E069-441E-DC8F6B732EE0}"/>
          </ac:spMkLst>
        </pc:spChg>
        <pc:spChg chg="del">
          <ac:chgData name="Teruyuki Ogawa" userId="eeac5d3d08453363" providerId="LiveId" clId="{514AD4ED-B037-46B6-833F-C70B15E67CC9}" dt="2024-07-30T04:52:03.992" v="786" actId="478"/>
          <ac:spMkLst>
            <pc:docMk/>
            <pc:sldMk cId="634515588" sldId="355"/>
            <ac:spMk id="33" creationId="{8B1BD8D2-CC95-28B3-0317-1E43094598B1}"/>
          </ac:spMkLst>
        </pc:spChg>
        <pc:spChg chg="del">
          <ac:chgData name="Teruyuki Ogawa" userId="eeac5d3d08453363" providerId="LiveId" clId="{514AD4ED-B037-46B6-833F-C70B15E67CC9}" dt="2024-07-30T04:52:03.992" v="786" actId="478"/>
          <ac:spMkLst>
            <pc:docMk/>
            <pc:sldMk cId="634515588" sldId="355"/>
            <ac:spMk id="34" creationId="{A86389A0-3543-CE82-75F9-0BA27757CA0A}"/>
          </ac:spMkLst>
        </pc:spChg>
        <pc:spChg chg="del">
          <ac:chgData name="Teruyuki Ogawa" userId="eeac5d3d08453363" providerId="LiveId" clId="{514AD4ED-B037-46B6-833F-C70B15E67CC9}" dt="2024-07-30T04:52:03.992" v="786" actId="478"/>
          <ac:spMkLst>
            <pc:docMk/>
            <pc:sldMk cId="634515588" sldId="355"/>
            <ac:spMk id="35" creationId="{ED93330B-1CDB-65C2-E68D-0B2B9BC12133}"/>
          </ac:spMkLst>
        </pc:spChg>
        <pc:spChg chg="del">
          <ac:chgData name="Teruyuki Ogawa" userId="eeac5d3d08453363" providerId="LiveId" clId="{514AD4ED-B037-46B6-833F-C70B15E67CC9}" dt="2024-07-30T04:52:03.992" v="786" actId="478"/>
          <ac:spMkLst>
            <pc:docMk/>
            <pc:sldMk cId="634515588" sldId="355"/>
            <ac:spMk id="36" creationId="{28C15D44-4C91-8EC5-4AA8-7C74C6E5C4BE}"/>
          </ac:spMkLst>
        </pc:spChg>
        <pc:spChg chg="del">
          <ac:chgData name="Teruyuki Ogawa" userId="eeac5d3d08453363" providerId="LiveId" clId="{514AD4ED-B037-46B6-833F-C70B15E67CC9}" dt="2024-07-30T04:52:03.992" v="786" actId="478"/>
          <ac:spMkLst>
            <pc:docMk/>
            <pc:sldMk cId="634515588" sldId="355"/>
            <ac:spMk id="37" creationId="{008BA75A-B1C0-8BD1-9A91-CA495991A857}"/>
          </ac:spMkLst>
        </pc:spChg>
        <pc:spChg chg="del">
          <ac:chgData name="Teruyuki Ogawa" userId="eeac5d3d08453363" providerId="LiveId" clId="{514AD4ED-B037-46B6-833F-C70B15E67CC9}" dt="2024-07-30T04:52:03.992" v="786" actId="478"/>
          <ac:spMkLst>
            <pc:docMk/>
            <pc:sldMk cId="634515588" sldId="355"/>
            <ac:spMk id="39" creationId="{C1D18ED8-0F0A-94A2-174E-6DBD52EA5898}"/>
          </ac:spMkLst>
        </pc:spChg>
        <pc:spChg chg="del">
          <ac:chgData name="Teruyuki Ogawa" userId="eeac5d3d08453363" providerId="LiveId" clId="{514AD4ED-B037-46B6-833F-C70B15E67CC9}" dt="2024-07-30T04:52:03.992" v="786" actId="478"/>
          <ac:spMkLst>
            <pc:docMk/>
            <pc:sldMk cId="634515588" sldId="355"/>
            <ac:spMk id="40" creationId="{D018BDD6-4DBC-76E8-54D9-3EFBC3C7C3CA}"/>
          </ac:spMkLst>
        </pc:spChg>
        <pc:spChg chg="del">
          <ac:chgData name="Teruyuki Ogawa" userId="eeac5d3d08453363" providerId="LiveId" clId="{514AD4ED-B037-46B6-833F-C70B15E67CC9}" dt="2024-07-30T04:52:03.992" v="786" actId="478"/>
          <ac:spMkLst>
            <pc:docMk/>
            <pc:sldMk cId="634515588" sldId="355"/>
            <ac:spMk id="42" creationId="{1E29ECDA-5509-1D0E-7F81-7BCC7863196C}"/>
          </ac:spMkLst>
        </pc:spChg>
        <pc:spChg chg="del">
          <ac:chgData name="Teruyuki Ogawa" userId="eeac5d3d08453363" providerId="LiveId" clId="{514AD4ED-B037-46B6-833F-C70B15E67CC9}" dt="2024-07-30T04:52:03.992" v="786" actId="478"/>
          <ac:spMkLst>
            <pc:docMk/>
            <pc:sldMk cId="634515588" sldId="355"/>
            <ac:spMk id="44" creationId="{5423BB0B-BD4B-6348-390C-155885A7AAEF}"/>
          </ac:spMkLst>
        </pc:spChg>
        <pc:spChg chg="del">
          <ac:chgData name="Teruyuki Ogawa" userId="eeac5d3d08453363" providerId="LiveId" clId="{514AD4ED-B037-46B6-833F-C70B15E67CC9}" dt="2024-07-30T04:52:03.992" v="786" actId="478"/>
          <ac:spMkLst>
            <pc:docMk/>
            <pc:sldMk cId="634515588" sldId="355"/>
            <ac:spMk id="45" creationId="{17AAC924-9122-D179-264A-C4F4DA20C76A}"/>
          </ac:spMkLst>
        </pc:spChg>
        <pc:spChg chg="del">
          <ac:chgData name="Teruyuki Ogawa" userId="eeac5d3d08453363" providerId="LiveId" clId="{514AD4ED-B037-46B6-833F-C70B15E67CC9}" dt="2024-07-30T04:52:03.992" v="786" actId="478"/>
          <ac:spMkLst>
            <pc:docMk/>
            <pc:sldMk cId="634515588" sldId="355"/>
            <ac:spMk id="46" creationId="{D3EC2861-7966-1B70-494B-D6981B61DE52}"/>
          </ac:spMkLst>
        </pc:spChg>
        <pc:spChg chg="del">
          <ac:chgData name="Teruyuki Ogawa" userId="eeac5d3d08453363" providerId="LiveId" clId="{514AD4ED-B037-46B6-833F-C70B15E67CC9}" dt="2024-07-30T04:52:03.992" v="786" actId="478"/>
          <ac:spMkLst>
            <pc:docMk/>
            <pc:sldMk cId="634515588" sldId="355"/>
            <ac:spMk id="47" creationId="{645AF022-BF8B-711D-EAE7-CD8241935764}"/>
          </ac:spMkLst>
        </pc:spChg>
        <pc:spChg chg="del">
          <ac:chgData name="Teruyuki Ogawa" userId="eeac5d3d08453363" providerId="LiveId" clId="{514AD4ED-B037-46B6-833F-C70B15E67CC9}" dt="2024-07-30T04:52:03.992" v="786" actId="478"/>
          <ac:spMkLst>
            <pc:docMk/>
            <pc:sldMk cId="634515588" sldId="355"/>
            <ac:spMk id="48" creationId="{B766782F-32C2-DCF9-889C-3F3F0787243D}"/>
          </ac:spMkLst>
        </pc:spChg>
        <pc:spChg chg="del">
          <ac:chgData name="Teruyuki Ogawa" userId="eeac5d3d08453363" providerId="LiveId" clId="{514AD4ED-B037-46B6-833F-C70B15E67CC9}" dt="2024-07-30T04:52:03.992" v="786" actId="478"/>
          <ac:spMkLst>
            <pc:docMk/>
            <pc:sldMk cId="634515588" sldId="355"/>
            <ac:spMk id="49" creationId="{7E8151A7-F4DC-06C0-414C-E9115B5406C7}"/>
          </ac:spMkLst>
        </pc:spChg>
        <pc:spChg chg="del">
          <ac:chgData name="Teruyuki Ogawa" userId="eeac5d3d08453363" providerId="LiveId" clId="{514AD4ED-B037-46B6-833F-C70B15E67CC9}" dt="2024-07-30T04:52:03.992" v="786" actId="478"/>
          <ac:spMkLst>
            <pc:docMk/>
            <pc:sldMk cId="634515588" sldId="355"/>
            <ac:spMk id="50" creationId="{ACDD47E6-1394-FB31-7B3A-B0AC1967B4BB}"/>
          </ac:spMkLst>
        </pc:spChg>
        <pc:spChg chg="add del mod">
          <ac:chgData name="Teruyuki Ogawa" userId="eeac5d3d08453363" providerId="LiveId" clId="{514AD4ED-B037-46B6-833F-C70B15E67CC9}" dt="2024-07-30T04:52:57.960" v="791" actId="478"/>
          <ac:spMkLst>
            <pc:docMk/>
            <pc:sldMk cId="634515588" sldId="355"/>
            <ac:spMk id="52" creationId="{63E71FCA-7B00-5F7B-6285-628AB2381B64}"/>
          </ac:spMkLst>
        </pc:spChg>
        <pc:spChg chg="add del mod">
          <ac:chgData name="Teruyuki Ogawa" userId="eeac5d3d08453363" providerId="LiveId" clId="{514AD4ED-B037-46B6-833F-C70B15E67CC9}" dt="2024-07-30T04:52:57.960" v="791" actId="478"/>
          <ac:spMkLst>
            <pc:docMk/>
            <pc:sldMk cId="634515588" sldId="355"/>
            <ac:spMk id="53" creationId="{94F82B49-792F-C471-B46B-A991813EC9A7}"/>
          </ac:spMkLst>
        </pc:spChg>
        <pc:spChg chg="add del mod">
          <ac:chgData name="Teruyuki Ogawa" userId="eeac5d3d08453363" providerId="LiveId" clId="{514AD4ED-B037-46B6-833F-C70B15E67CC9}" dt="2024-07-30T04:52:57.960" v="791" actId="478"/>
          <ac:spMkLst>
            <pc:docMk/>
            <pc:sldMk cId="634515588" sldId="355"/>
            <ac:spMk id="54" creationId="{80C98608-B4AD-4FCC-F5FD-02CF95D3F187}"/>
          </ac:spMkLst>
        </pc:spChg>
        <pc:spChg chg="add del mod">
          <ac:chgData name="Teruyuki Ogawa" userId="eeac5d3d08453363" providerId="LiveId" clId="{514AD4ED-B037-46B6-833F-C70B15E67CC9}" dt="2024-07-30T04:52:57.960" v="791" actId="478"/>
          <ac:spMkLst>
            <pc:docMk/>
            <pc:sldMk cId="634515588" sldId="355"/>
            <ac:spMk id="55" creationId="{D02F8562-DA99-C596-ECCB-23A5BDC75D0F}"/>
          </ac:spMkLst>
        </pc:spChg>
        <pc:spChg chg="add del mod">
          <ac:chgData name="Teruyuki Ogawa" userId="eeac5d3d08453363" providerId="LiveId" clId="{514AD4ED-B037-46B6-833F-C70B15E67CC9}" dt="2024-07-30T04:52:57.960" v="791" actId="478"/>
          <ac:spMkLst>
            <pc:docMk/>
            <pc:sldMk cId="634515588" sldId="355"/>
            <ac:spMk id="56" creationId="{951D239A-3227-5778-0CD5-438935F62DED}"/>
          </ac:spMkLst>
        </pc:spChg>
        <pc:spChg chg="del">
          <ac:chgData name="Teruyuki Ogawa" userId="eeac5d3d08453363" providerId="LiveId" clId="{514AD4ED-B037-46B6-833F-C70B15E67CC9}" dt="2024-07-30T04:52:03.992" v="786" actId="478"/>
          <ac:spMkLst>
            <pc:docMk/>
            <pc:sldMk cId="634515588" sldId="355"/>
            <ac:spMk id="57" creationId="{34E60CC2-6348-03E4-25CB-8466D46B5FF5}"/>
          </ac:spMkLst>
        </pc:spChg>
        <pc:spChg chg="del">
          <ac:chgData name="Teruyuki Ogawa" userId="eeac5d3d08453363" providerId="LiveId" clId="{514AD4ED-B037-46B6-833F-C70B15E67CC9}" dt="2024-07-30T04:52:03.992" v="786" actId="478"/>
          <ac:spMkLst>
            <pc:docMk/>
            <pc:sldMk cId="634515588" sldId="355"/>
            <ac:spMk id="58" creationId="{D23AEF15-E6A2-9987-D12A-9AD6F783B271}"/>
          </ac:spMkLst>
        </pc:spChg>
        <pc:spChg chg="del">
          <ac:chgData name="Teruyuki Ogawa" userId="eeac5d3d08453363" providerId="LiveId" clId="{514AD4ED-B037-46B6-833F-C70B15E67CC9}" dt="2024-07-30T04:52:03.992" v="786" actId="478"/>
          <ac:spMkLst>
            <pc:docMk/>
            <pc:sldMk cId="634515588" sldId="355"/>
            <ac:spMk id="59" creationId="{EE81D104-B8EF-28B7-CECB-58941681C37F}"/>
          </ac:spMkLst>
        </pc:spChg>
        <pc:spChg chg="add del mod">
          <ac:chgData name="Teruyuki Ogawa" userId="eeac5d3d08453363" providerId="LiveId" clId="{514AD4ED-B037-46B6-833F-C70B15E67CC9}" dt="2024-07-30T04:52:57.960" v="791" actId="478"/>
          <ac:spMkLst>
            <pc:docMk/>
            <pc:sldMk cId="634515588" sldId="355"/>
            <ac:spMk id="60" creationId="{F37E0886-8F9B-488E-9FB8-6740AE375802}"/>
          </ac:spMkLst>
        </pc:spChg>
        <pc:spChg chg="add del mod">
          <ac:chgData name="Teruyuki Ogawa" userId="eeac5d3d08453363" providerId="LiveId" clId="{514AD4ED-B037-46B6-833F-C70B15E67CC9}" dt="2024-07-30T04:52:57.960" v="791" actId="478"/>
          <ac:spMkLst>
            <pc:docMk/>
            <pc:sldMk cId="634515588" sldId="355"/>
            <ac:spMk id="61" creationId="{AA46EB0D-CF21-56B0-C989-032B1AD2435C}"/>
          </ac:spMkLst>
        </pc:spChg>
        <pc:spChg chg="add del mod">
          <ac:chgData name="Teruyuki Ogawa" userId="eeac5d3d08453363" providerId="LiveId" clId="{514AD4ED-B037-46B6-833F-C70B15E67CC9}" dt="2024-07-30T04:52:57.960" v="791" actId="478"/>
          <ac:spMkLst>
            <pc:docMk/>
            <pc:sldMk cId="634515588" sldId="355"/>
            <ac:spMk id="62" creationId="{C91984B5-ABA8-DFA9-7FA9-0EF7266C50AA}"/>
          </ac:spMkLst>
        </pc:spChg>
        <pc:spChg chg="add del mod">
          <ac:chgData name="Teruyuki Ogawa" userId="eeac5d3d08453363" providerId="LiveId" clId="{514AD4ED-B037-46B6-833F-C70B15E67CC9}" dt="2024-07-30T04:52:57.960" v="791" actId="478"/>
          <ac:spMkLst>
            <pc:docMk/>
            <pc:sldMk cId="634515588" sldId="355"/>
            <ac:spMk id="63" creationId="{C03A1308-1DBB-FD02-2385-227B4DEEE3DD}"/>
          </ac:spMkLst>
        </pc:spChg>
        <pc:spChg chg="add del mod">
          <ac:chgData name="Teruyuki Ogawa" userId="eeac5d3d08453363" providerId="LiveId" clId="{514AD4ED-B037-46B6-833F-C70B15E67CC9}" dt="2024-07-30T04:52:57.960" v="791" actId="478"/>
          <ac:spMkLst>
            <pc:docMk/>
            <pc:sldMk cId="634515588" sldId="355"/>
            <ac:spMk id="64" creationId="{8EE4E445-DA76-87B9-6FEA-97C7E106AC77}"/>
          </ac:spMkLst>
        </pc:spChg>
        <pc:spChg chg="add del mod">
          <ac:chgData name="Teruyuki Ogawa" userId="eeac5d3d08453363" providerId="LiveId" clId="{514AD4ED-B037-46B6-833F-C70B15E67CC9}" dt="2024-07-30T04:52:57.960" v="791" actId="478"/>
          <ac:spMkLst>
            <pc:docMk/>
            <pc:sldMk cId="634515588" sldId="355"/>
            <ac:spMk id="65" creationId="{0B13E9B5-8FCC-2D51-07EC-1D55C63DA2C1}"/>
          </ac:spMkLst>
        </pc:spChg>
        <pc:spChg chg="add del mod">
          <ac:chgData name="Teruyuki Ogawa" userId="eeac5d3d08453363" providerId="LiveId" clId="{514AD4ED-B037-46B6-833F-C70B15E67CC9}" dt="2024-07-30T04:52:57.960" v="791" actId="478"/>
          <ac:spMkLst>
            <pc:docMk/>
            <pc:sldMk cId="634515588" sldId="355"/>
            <ac:spMk id="66" creationId="{0C36A09A-4E17-B61F-2C81-5AE369A72E31}"/>
          </ac:spMkLst>
        </pc:spChg>
        <pc:spChg chg="add del mod">
          <ac:chgData name="Teruyuki Ogawa" userId="eeac5d3d08453363" providerId="LiveId" clId="{514AD4ED-B037-46B6-833F-C70B15E67CC9}" dt="2024-07-30T04:52:57.960" v="791" actId="478"/>
          <ac:spMkLst>
            <pc:docMk/>
            <pc:sldMk cId="634515588" sldId="355"/>
            <ac:spMk id="67" creationId="{BA631ED0-1B7E-FEBA-9CDF-1F3A5D3CA55E}"/>
          </ac:spMkLst>
        </pc:spChg>
        <pc:spChg chg="add del mod">
          <ac:chgData name="Teruyuki Ogawa" userId="eeac5d3d08453363" providerId="LiveId" clId="{514AD4ED-B037-46B6-833F-C70B15E67CC9}" dt="2024-07-30T04:52:57.960" v="791" actId="478"/>
          <ac:spMkLst>
            <pc:docMk/>
            <pc:sldMk cId="634515588" sldId="355"/>
            <ac:spMk id="68" creationId="{911CC89C-5DBA-4EBE-2611-D77A8F1CA140}"/>
          </ac:spMkLst>
        </pc:spChg>
        <pc:spChg chg="add del mod">
          <ac:chgData name="Teruyuki Ogawa" userId="eeac5d3d08453363" providerId="LiveId" clId="{514AD4ED-B037-46B6-833F-C70B15E67CC9}" dt="2024-07-30T04:52:57.960" v="791" actId="478"/>
          <ac:spMkLst>
            <pc:docMk/>
            <pc:sldMk cId="634515588" sldId="355"/>
            <ac:spMk id="69" creationId="{677D4085-8520-6EDE-0141-F0468C59EF2D}"/>
          </ac:spMkLst>
        </pc:spChg>
        <pc:spChg chg="add del mod">
          <ac:chgData name="Teruyuki Ogawa" userId="eeac5d3d08453363" providerId="LiveId" clId="{514AD4ED-B037-46B6-833F-C70B15E67CC9}" dt="2024-07-30T04:52:57.960" v="791" actId="478"/>
          <ac:spMkLst>
            <pc:docMk/>
            <pc:sldMk cId="634515588" sldId="355"/>
            <ac:spMk id="70" creationId="{BE0F8BAF-0FD2-A4D8-B8E8-283AE2602012}"/>
          </ac:spMkLst>
        </pc:spChg>
        <pc:spChg chg="add del mod">
          <ac:chgData name="Teruyuki Ogawa" userId="eeac5d3d08453363" providerId="LiveId" clId="{514AD4ED-B037-46B6-833F-C70B15E67CC9}" dt="2024-07-30T04:52:57.960" v="791" actId="478"/>
          <ac:spMkLst>
            <pc:docMk/>
            <pc:sldMk cId="634515588" sldId="355"/>
            <ac:spMk id="71" creationId="{0E444411-932A-7C7C-7924-0F0367167A37}"/>
          </ac:spMkLst>
        </pc:spChg>
        <pc:spChg chg="add del mod">
          <ac:chgData name="Teruyuki Ogawa" userId="eeac5d3d08453363" providerId="LiveId" clId="{514AD4ED-B037-46B6-833F-C70B15E67CC9}" dt="2024-07-30T04:52:57.960" v="791" actId="478"/>
          <ac:spMkLst>
            <pc:docMk/>
            <pc:sldMk cId="634515588" sldId="355"/>
            <ac:spMk id="72" creationId="{4CC9E8F1-58FE-9735-1CC2-B502076CFE16}"/>
          </ac:spMkLst>
        </pc:spChg>
        <pc:spChg chg="add del mod">
          <ac:chgData name="Teruyuki Ogawa" userId="eeac5d3d08453363" providerId="LiveId" clId="{514AD4ED-B037-46B6-833F-C70B15E67CC9}" dt="2024-07-30T04:52:57.960" v="791" actId="478"/>
          <ac:spMkLst>
            <pc:docMk/>
            <pc:sldMk cId="634515588" sldId="355"/>
            <ac:spMk id="73" creationId="{7884A9C4-A4DA-81F5-9574-343D412BCFBA}"/>
          </ac:spMkLst>
        </pc:spChg>
        <pc:spChg chg="add del mod">
          <ac:chgData name="Teruyuki Ogawa" userId="eeac5d3d08453363" providerId="LiveId" clId="{514AD4ED-B037-46B6-833F-C70B15E67CC9}" dt="2024-07-30T04:52:57.960" v="791" actId="478"/>
          <ac:spMkLst>
            <pc:docMk/>
            <pc:sldMk cId="634515588" sldId="355"/>
            <ac:spMk id="74" creationId="{1B6AEB99-768B-E0DC-4F78-90D70B04F48F}"/>
          </ac:spMkLst>
        </pc:spChg>
        <pc:spChg chg="add del mod">
          <ac:chgData name="Teruyuki Ogawa" userId="eeac5d3d08453363" providerId="LiveId" clId="{514AD4ED-B037-46B6-833F-C70B15E67CC9}" dt="2024-07-30T04:52:57.960" v="791" actId="478"/>
          <ac:spMkLst>
            <pc:docMk/>
            <pc:sldMk cId="634515588" sldId="355"/>
            <ac:spMk id="75" creationId="{8A9E86AC-30BE-654D-FD2B-AAF95208B5EC}"/>
          </ac:spMkLst>
        </pc:spChg>
        <pc:spChg chg="add del mod">
          <ac:chgData name="Teruyuki Ogawa" userId="eeac5d3d08453363" providerId="LiveId" clId="{514AD4ED-B037-46B6-833F-C70B15E67CC9}" dt="2024-07-30T04:52:57.960" v="791" actId="478"/>
          <ac:spMkLst>
            <pc:docMk/>
            <pc:sldMk cId="634515588" sldId="355"/>
            <ac:spMk id="76" creationId="{0433BA32-7C89-EA79-60C4-ACADF9CE90E6}"/>
          </ac:spMkLst>
        </pc:spChg>
        <pc:spChg chg="add del mod">
          <ac:chgData name="Teruyuki Ogawa" userId="eeac5d3d08453363" providerId="LiveId" clId="{514AD4ED-B037-46B6-833F-C70B15E67CC9}" dt="2024-07-30T04:52:57.960" v="791" actId="478"/>
          <ac:spMkLst>
            <pc:docMk/>
            <pc:sldMk cId="634515588" sldId="355"/>
            <ac:spMk id="77" creationId="{A57E7DB1-F041-1DA2-105D-6971C62E6A6B}"/>
          </ac:spMkLst>
        </pc:spChg>
        <pc:spChg chg="add del mod">
          <ac:chgData name="Teruyuki Ogawa" userId="eeac5d3d08453363" providerId="LiveId" clId="{514AD4ED-B037-46B6-833F-C70B15E67CC9}" dt="2024-07-30T04:52:57.960" v="791" actId="478"/>
          <ac:spMkLst>
            <pc:docMk/>
            <pc:sldMk cId="634515588" sldId="355"/>
            <ac:spMk id="78" creationId="{9D1B8A26-1B72-DF24-A1D0-26E33E699087}"/>
          </ac:spMkLst>
        </pc:spChg>
        <pc:spChg chg="add del mod">
          <ac:chgData name="Teruyuki Ogawa" userId="eeac5d3d08453363" providerId="LiveId" clId="{514AD4ED-B037-46B6-833F-C70B15E67CC9}" dt="2024-07-30T04:52:57.960" v="791" actId="478"/>
          <ac:spMkLst>
            <pc:docMk/>
            <pc:sldMk cId="634515588" sldId="355"/>
            <ac:spMk id="79" creationId="{4E3A9D4C-352B-FEA7-6B27-A69F67C58663}"/>
          </ac:spMkLst>
        </pc:spChg>
        <pc:spChg chg="add del mod">
          <ac:chgData name="Teruyuki Ogawa" userId="eeac5d3d08453363" providerId="LiveId" clId="{514AD4ED-B037-46B6-833F-C70B15E67CC9}" dt="2024-07-30T04:52:57.960" v="791" actId="478"/>
          <ac:spMkLst>
            <pc:docMk/>
            <pc:sldMk cId="634515588" sldId="355"/>
            <ac:spMk id="80" creationId="{8F24EE49-1A0B-826B-0ACA-CB80FF7A4BBA}"/>
          </ac:spMkLst>
        </pc:spChg>
        <pc:spChg chg="add del mod">
          <ac:chgData name="Teruyuki Ogawa" userId="eeac5d3d08453363" providerId="LiveId" clId="{514AD4ED-B037-46B6-833F-C70B15E67CC9}" dt="2024-07-30T04:52:57.960" v="791" actId="478"/>
          <ac:spMkLst>
            <pc:docMk/>
            <pc:sldMk cId="634515588" sldId="355"/>
            <ac:spMk id="81" creationId="{6DACEC33-F17E-CF10-DCE2-8079903BCC87}"/>
          </ac:spMkLst>
        </pc:spChg>
        <pc:spChg chg="add del mod">
          <ac:chgData name="Teruyuki Ogawa" userId="eeac5d3d08453363" providerId="LiveId" clId="{514AD4ED-B037-46B6-833F-C70B15E67CC9}" dt="2024-07-30T04:52:57.960" v="791" actId="478"/>
          <ac:spMkLst>
            <pc:docMk/>
            <pc:sldMk cId="634515588" sldId="355"/>
            <ac:spMk id="82" creationId="{6F3047F8-7079-4032-5579-3C36803C965E}"/>
          </ac:spMkLst>
        </pc:spChg>
        <pc:spChg chg="add del mod">
          <ac:chgData name="Teruyuki Ogawa" userId="eeac5d3d08453363" providerId="LiveId" clId="{514AD4ED-B037-46B6-833F-C70B15E67CC9}" dt="2024-07-30T04:52:57.960" v="791" actId="478"/>
          <ac:spMkLst>
            <pc:docMk/>
            <pc:sldMk cId="634515588" sldId="355"/>
            <ac:spMk id="83" creationId="{526ABD0D-60F5-5286-E81F-563951B8A1CD}"/>
          </ac:spMkLst>
        </pc:spChg>
        <pc:spChg chg="add del mod">
          <ac:chgData name="Teruyuki Ogawa" userId="eeac5d3d08453363" providerId="LiveId" clId="{514AD4ED-B037-46B6-833F-C70B15E67CC9}" dt="2024-07-30T04:52:57.960" v="791" actId="478"/>
          <ac:spMkLst>
            <pc:docMk/>
            <pc:sldMk cId="634515588" sldId="355"/>
            <ac:spMk id="84" creationId="{714867C6-7AF2-7FC4-68F9-975B30509F7A}"/>
          </ac:spMkLst>
        </pc:spChg>
        <pc:spChg chg="add del mod">
          <ac:chgData name="Teruyuki Ogawa" userId="eeac5d3d08453363" providerId="LiveId" clId="{514AD4ED-B037-46B6-833F-C70B15E67CC9}" dt="2024-07-30T04:52:57.960" v="791" actId="478"/>
          <ac:spMkLst>
            <pc:docMk/>
            <pc:sldMk cId="634515588" sldId="355"/>
            <ac:spMk id="85" creationId="{753CB466-B1E6-69EC-F05C-5858401F07C9}"/>
          </ac:spMkLst>
        </pc:spChg>
        <pc:spChg chg="add del mod">
          <ac:chgData name="Teruyuki Ogawa" userId="eeac5d3d08453363" providerId="LiveId" clId="{514AD4ED-B037-46B6-833F-C70B15E67CC9}" dt="2024-07-30T04:52:57.960" v="791" actId="478"/>
          <ac:spMkLst>
            <pc:docMk/>
            <pc:sldMk cId="634515588" sldId="355"/>
            <ac:spMk id="86" creationId="{437103CD-F4B2-4CC3-D40F-7F0354F14BBF}"/>
          </ac:spMkLst>
        </pc:spChg>
        <pc:spChg chg="add del mod">
          <ac:chgData name="Teruyuki Ogawa" userId="eeac5d3d08453363" providerId="LiveId" clId="{514AD4ED-B037-46B6-833F-C70B15E67CC9}" dt="2024-07-30T04:52:57.960" v="791" actId="478"/>
          <ac:spMkLst>
            <pc:docMk/>
            <pc:sldMk cId="634515588" sldId="355"/>
            <ac:spMk id="87" creationId="{E449E067-E156-3F44-C4AD-F074A57A156D}"/>
          </ac:spMkLst>
        </pc:spChg>
        <pc:spChg chg="add del mod">
          <ac:chgData name="Teruyuki Ogawa" userId="eeac5d3d08453363" providerId="LiveId" clId="{514AD4ED-B037-46B6-833F-C70B15E67CC9}" dt="2024-07-30T04:52:57.960" v="791" actId="478"/>
          <ac:spMkLst>
            <pc:docMk/>
            <pc:sldMk cId="634515588" sldId="355"/>
            <ac:spMk id="88" creationId="{9BFAD2F2-7BF6-E306-48AD-FDF522FC4510}"/>
          </ac:spMkLst>
        </pc:spChg>
        <pc:spChg chg="add del mod">
          <ac:chgData name="Teruyuki Ogawa" userId="eeac5d3d08453363" providerId="LiveId" clId="{514AD4ED-B037-46B6-833F-C70B15E67CC9}" dt="2024-07-30T04:52:57.960" v="791" actId="478"/>
          <ac:spMkLst>
            <pc:docMk/>
            <pc:sldMk cId="634515588" sldId="355"/>
            <ac:spMk id="89" creationId="{7D6F2A95-8968-1763-1622-7C0260759AA5}"/>
          </ac:spMkLst>
        </pc:spChg>
        <pc:spChg chg="add del mod">
          <ac:chgData name="Teruyuki Ogawa" userId="eeac5d3d08453363" providerId="LiveId" clId="{514AD4ED-B037-46B6-833F-C70B15E67CC9}" dt="2024-07-30T04:52:57.960" v="791" actId="478"/>
          <ac:spMkLst>
            <pc:docMk/>
            <pc:sldMk cId="634515588" sldId="355"/>
            <ac:spMk id="90" creationId="{9E9EB1A9-5ADB-DEBB-266B-138659B666C0}"/>
          </ac:spMkLst>
        </pc:spChg>
        <pc:spChg chg="add del mod">
          <ac:chgData name="Teruyuki Ogawa" userId="eeac5d3d08453363" providerId="LiveId" clId="{514AD4ED-B037-46B6-833F-C70B15E67CC9}" dt="2024-07-30T04:52:57.960" v="791" actId="478"/>
          <ac:spMkLst>
            <pc:docMk/>
            <pc:sldMk cId="634515588" sldId="355"/>
            <ac:spMk id="91" creationId="{F342F63C-57C0-243F-0ED3-78CE3485AA29}"/>
          </ac:spMkLst>
        </pc:spChg>
        <pc:spChg chg="add del mod">
          <ac:chgData name="Teruyuki Ogawa" userId="eeac5d3d08453363" providerId="LiveId" clId="{514AD4ED-B037-46B6-833F-C70B15E67CC9}" dt="2024-07-30T04:52:57.960" v="791" actId="478"/>
          <ac:spMkLst>
            <pc:docMk/>
            <pc:sldMk cId="634515588" sldId="355"/>
            <ac:spMk id="92" creationId="{50EE8297-0D67-CB41-695E-292C087BFF56}"/>
          </ac:spMkLst>
        </pc:spChg>
        <pc:spChg chg="add del mod">
          <ac:chgData name="Teruyuki Ogawa" userId="eeac5d3d08453363" providerId="LiveId" clId="{514AD4ED-B037-46B6-833F-C70B15E67CC9}" dt="2024-07-30T04:52:57.960" v="791" actId="478"/>
          <ac:spMkLst>
            <pc:docMk/>
            <pc:sldMk cId="634515588" sldId="355"/>
            <ac:spMk id="93" creationId="{F86337DA-F60F-E084-6BDD-FAFD7CEFA5CE}"/>
          </ac:spMkLst>
        </pc:spChg>
        <pc:spChg chg="add del mod">
          <ac:chgData name="Teruyuki Ogawa" userId="eeac5d3d08453363" providerId="LiveId" clId="{514AD4ED-B037-46B6-833F-C70B15E67CC9}" dt="2024-07-30T04:52:57.960" v="791" actId="478"/>
          <ac:spMkLst>
            <pc:docMk/>
            <pc:sldMk cId="634515588" sldId="355"/>
            <ac:spMk id="94" creationId="{D6A9B215-2790-E1C1-627C-F6869E875E6C}"/>
          </ac:spMkLst>
        </pc:spChg>
        <pc:spChg chg="add del mod">
          <ac:chgData name="Teruyuki Ogawa" userId="eeac5d3d08453363" providerId="LiveId" clId="{514AD4ED-B037-46B6-833F-C70B15E67CC9}" dt="2024-07-30T04:52:57.960" v="791" actId="478"/>
          <ac:spMkLst>
            <pc:docMk/>
            <pc:sldMk cId="634515588" sldId="355"/>
            <ac:spMk id="95" creationId="{1409A684-7036-3E61-F93A-B6CDB76D560B}"/>
          </ac:spMkLst>
        </pc:spChg>
        <pc:spChg chg="add del mod">
          <ac:chgData name="Teruyuki Ogawa" userId="eeac5d3d08453363" providerId="LiveId" clId="{514AD4ED-B037-46B6-833F-C70B15E67CC9}" dt="2024-07-30T04:52:57.960" v="791" actId="478"/>
          <ac:spMkLst>
            <pc:docMk/>
            <pc:sldMk cId="634515588" sldId="355"/>
            <ac:spMk id="96" creationId="{154E5953-B582-B11D-07C4-A219EA4FD35F}"/>
          </ac:spMkLst>
        </pc:spChg>
        <pc:spChg chg="add del mod">
          <ac:chgData name="Teruyuki Ogawa" userId="eeac5d3d08453363" providerId="LiveId" clId="{514AD4ED-B037-46B6-833F-C70B15E67CC9}" dt="2024-07-30T04:52:57.960" v="791" actId="478"/>
          <ac:spMkLst>
            <pc:docMk/>
            <pc:sldMk cId="634515588" sldId="355"/>
            <ac:spMk id="97" creationId="{69E0CCB3-80CC-92D2-ECE8-8BF36B66BB80}"/>
          </ac:spMkLst>
        </pc:spChg>
        <pc:spChg chg="add del mod">
          <ac:chgData name="Teruyuki Ogawa" userId="eeac5d3d08453363" providerId="LiveId" clId="{514AD4ED-B037-46B6-833F-C70B15E67CC9}" dt="2024-07-30T04:52:57.960" v="791" actId="478"/>
          <ac:spMkLst>
            <pc:docMk/>
            <pc:sldMk cId="634515588" sldId="355"/>
            <ac:spMk id="98" creationId="{74FFF599-7BE3-46AD-7968-DC71414E0C83}"/>
          </ac:spMkLst>
        </pc:spChg>
        <pc:spChg chg="add del mod">
          <ac:chgData name="Teruyuki Ogawa" userId="eeac5d3d08453363" providerId="LiveId" clId="{514AD4ED-B037-46B6-833F-C70B15E67CC9}" dt="2024-07-30T04:52:57.960" v="791" actId="478"/>
          <ac:spMkLst>
            <pc:docMk/>
            <pc:sldMk cId="634515588" sldId="355"/>
            <ac:spMk id="99" creationId="{829C9417-F5AD-3AE8-5C22-EE12A5945E56}"/>
          </ac:spMkLst>
        </pc:spChg>
        <pc:spChg chg="add del mod">
          <ac:chgData name="Teruyuki Ogawa" userId="eeac5d3d08453363" providerId="LiveId" clId="{514AD4ED-B037-46B6-833F-C70B15E67CC9}" dt="2024-07-30T04:52:57.960" v="791" actId="478"/>
          <ac:spMkLst>
            <pc:docMk/>
            <pc:sldMk cId="634515588" sldId="355"/>
            <ac:spMk id="100" creationId="{123A3DBD-F714-24E1-293F-7EB34B9F4DD4}"/>
          </ac:spMkLst>
        </pc:spChg>
        <pc:spChg chg="add del mod">
          <ac:chgData name="Teruyuki Ogawa" userId="eeac5d3d08453363" providerId="LiveId" clId="{514AD4ED-B037-46B6-833F-C70B15E67CC9}" dt="2024-07-30T04:52:57.960" v="791" actId="478"/>
          <ac:spMkLst>
            <pc:docMk/>
            <pc:sldMk cId="634515588" sldId="355"/>
            <ac:spMk id="101" creationId="{D7D1E3F0-28DA-623F-9291-71497D83B5BE}"/>
          </ac:spMkLst>
        </pc:spChg>
        <pc:spChg chg="add del mod">
          <ac:chgData name="Teruyuki Ogawa" userId="eeac5d3d08453363" providerId="LiveId" clId="{514AD4ED-B037-46B6-833F-C70B15E67CC9}" dt="2024-07-30T04:52:57.960" v="791" actId="478"/>
          <ac:spMkLst>
            <pc:docMk/>
            <pc:sldMk cId="634515588" sldId="355"/>
            <ac:spMk id="102" creationId="{23D7FC37-B965-5E67-5D63-E3F526B37667}"/>
          </ac:spMkLst>
        </pc:spChg>
        <pc:spChg chg="add del mod">
          <ac:chgData name="Teruyuki Ogawa" userId="eeac5d3d08453363" providerId="LiveId" clId="{514AD4ED-B037-46B6-833F-C70B15E67CC9}" dt="2024-07-30T04:52:57.960" v="791" actId="478"/>
          <ac:spMkLst>
            <pc:docMk/>
            <pc:sldMk cId="634515588" sldId="355"/>
            <ac:spMk id="103" creationId="{CA06AB1C-CE20-CDE4-7FB3-9ED095C5054F}"/>
          </ac:spMkLst>
        </pc:spChg>
        <pc:spChg chg="add del mod">
          <ac:chgData name="Teruyuki Ogawa" userId="eeac5d3d08453363" providerId="LiveId" clId="{514AD4ED-B037-46B6-833F-C70B15E67CC9}" dt="2024-07-30T04:52:57.960" v="791" actId="478"/>
          <ac:spMkLst>
            <pc:docMk/>
            <pc:sldMk cId="634515588" sldId="355"/>
            <ac:spMk id="104" creationId="{A92211FC-B221-3822-B86A-94E9252E4A78}"/>
          </ac:spMkLst>
        </pc:spChg>
        <pc:spChg chg="add del mod">
          <ac:chgData name="Teruyuki Ogawa" userId="eeac5d3d08453363" providerId="LiveId" clId="{514AD4ED-B037-46B6-833F-C70B15E67CC9}" dt="2024-07-30T04:52:57.960" v="791" actId="478"/>
          <ac:spMkLst>
            <pc:docMk/>
            <pc:sldMk cId="634515588" sldId="355"/>
            <ac:spMk id="105" creationId="{CEC4DA55-4781-D6F6-BA13-17791EE35B45}"/>
          </ac:spMkLst>
        </pc:spChg>
        <pc:spChg chg="add del mod">
          <ac:chgData name="Teruyuki Ogawa" userId="eeac5d3d08453363" providerId="LiveId" clId="{514AD4ED-B037-46B6-833F-C70B15E67CC9}" dt="2024-07-30T04:52:57.960" v="791" actId="478"/>
          <ac:spMkLst>
            <pc:docMk/>
            <pc:sldMk cId="634515588" sldId="355"/>
            <ac:spMk id="106" creationId="{2F3DDE1C-4DF9-7301-574D-1C97740BC6DA}"/>
          </ac:spMkLst>
        </pc:spChg>
        <pc:spChg chg="add del mod">
          <ac:chgData name="Teruyuki Ogawa" userId="eeac5d3d08453363" providerId="LiveId" clId="{514AD4ED-B037-46B6-833F-C70B15E67CC9}" dt="2024-07-30T04:52:57.960" v="791" actId="478"/>
          <ac:spMkLst>
            <pc:docMk/>
            <pc:sldMk cId="634515588" sldId="355"/>
            <ac:spMk id="107" creationId="{7C7AB057-00ED-F8F3-F4B9-731FE9444B0F}"/>
          </ac:spMkLst>
        </pc:spChg>
        <pc:spChg chg="add del mod">
          <ac:chgData name="Teruyuki Ogawa" userId="eeac5d3d08453363" providerId="LiveId" clId="{514AD4ED-B037-46B6-833F-C70B15E67CC9}" dt="2024-07-30T04:52:57.960" v="791" actId="478"/>
          <ac:spMkLst>
            <pc:docMk/>
            <pc:sldMk cId="634515588" sldId="355"/>
            <ac:spMk id="108" creationId="{B7431667-1EBC-5BAF-3DB9-997CD2CF9DEF}"/>
          </ac:spMkLst>
        </pc:spChg>
        <pc:spChg chg="add del mod">
          <ac:chgData name="Teruyuki Ogawa" userId="eeac5d3d08453363" providerId="LiveId" clId="{514AD4ED-B037-46B6-833F-C70B15E67CC9}" dt="2024-07-30T04:52:57.960" v="791" actId="478"/>
          <ac:spMkLst>
            <pc:docMk/>
            <pc:sldMk cId="634515588" sldId="355"/>
            <ac:spMk id="109" creationId="{401CBF35-07DF-799F-FA68-4742A940659C}"/>
          </ac:spMkLst>
        </pc:spChg>
        <pc:spChg chg="add del mod">
          <ac:chgData name="Teruyuki Ogawa" userId="eeac5d3d08453363" providerId="LiveId" clId="{514AD4ED-B037-46B6-833F-C70B15E67CC9}" dt="2024-07-30T04:52:57.960" v="791" actId="478"/>
          <ac:spMkLst>
            <pc:docMk/>
            <pc:sldMk cId="634515588" sldId="355"/>
            <ac:spMk id="110" creationId="{17245359-3795-83C9-8888-27FD339AD185}"/>
          </ac:spMkLst>
        </pc:spChg>
        <pc:spChg chg="add del mod">
          <ac:chgData name="Teruyuki Ogawa" userId="eeac5d3d08453363" providerId="LiveId" clId="{514AD4ED-B037-46B6-833F-C70B15E67CC9}" dt="2024-07-30T04:52:57.960" v="791" actId="478"/>
          <ac:spMkLst>
            <pc:docMk/>
            <pc:sldMk cId="634515588" sldId="355"/>
            <ac:spMk id="111" creationId="{F443C00C-2DF9-784E-BC68-63896972C7E4}"/>
          </ac:spMkLst>
        </pc:spChg>
        <pc:spChg chg="add del mod">
          <ac:chgData name="Teruyuki Ogawa" userId="eeac5d3d08453363" providerId="LiveId" clId="{514AD4ED-B037-46B6-833F-C70B15E67CC9}" dt="2024-07-30T04:52:57.960" v="791" actId="478"/>
          <ac:spMkLst>
            <pc:docMk/>
            <pc:sldMk cId="634515588" sldId="355"/>
            <ac:spMk id="112" creationId="{0ED929FA-B3C7-9703-9995-C83C49E34177}"/>
          </ac:spMkLst>
        </pc:spChg>
        <pc:spChg chg="add del mod">
          <ac:chgData name="Teruyuki Ogawa" userId="eeac5d3d08453363" providerId="LiveId" clId="{514AD4ED-B037-46B6-833F-C70B15E67CC9}" dt="2024-07-30T04:52:57.960" v="791" actId="478"/>
          <ac:spMkLst>
            <pc:docMk/>
            <pc:sldMk cId="634515588" sldId="355"/>
            <ac:spMk id="113" creationId="{93DF67AD-3C3F-DACB-DED7-F116B6F21D9E}"/>
          </ac:spMkLst>
        </pc:spChg>
        <pc:spChg chg="add del mod">
          <ac:chgData name="Teruyuki Ogawa" userId="eeac5d3d08453363" providerId="LiveId" clId="{514AD4ED-B037-46B6-833F-C70B15E67CC9}" dt="2024-07-30T04:52:57.960" v="791" actId="478"/>
          <ac:spMkLst>
            <pc:docMk/>
            <pc:sldMk cId="634515588" sldId="355"/>
            <ac:spMk id="114" creationId="{2FC1846B-FC1F-2079-8C68-F3A2996D9699}"/>
          </ac:spMkLst>
        </pc:spChg>
        <pc:spChg chg="add del mod">
          <ac:chgData name="Teruyuki Ogawa" userId="eeac5d3d08453363" providerId="LiveId" clId="{514AD4ED-B037-46B6-833F-C70B15E67CC9}" dt="2024-07-30T04:52:57.960" v="791" actId="478"/>
          <ac:spMkLst>
            <pc:docMk/>
            <pc:sldMk cId="634515588" sldId="355"/>
            <ac:spMk id="115" creationId="{54723924-12E4-248F-3F96-47E1360BBFCB}"/>
          </ac:spMkLst>
        </pc:spChg>
        <pc:spChg chg="add del mod">
          <ac:chgData name="Teruyuki Ogawa" userId="eeac5d3d08453363" providerId="LiveId" clId="{514AD4ED-B037-46B6-833F-C70B15E67CC9}" dt="2024-07-30T04:52:57.960" v="791" actId="478"/>
          <ac:spMkLst>
            <pc:docMk/>
            <pc:sldMk cId="634515588" sldId="355"/>
            <ac:spMk id="116" creationId="{7C62543B-AF50-7C73-D914-064CE0A33719}"/>
          </ac:spMkLst>
        </pc:spChg>
        <pc:spChg chg="add del mod">
          <ac:chgData name="Teruyuki Ogawa" userId="eeac5d3d08453363" providerId="LiveId" clId="{514AD4ED-B037-46B6-833F-C70B15E67CC9}" dt="2024-07-30T04:52:57.960" v="791" actId="478"/>
          <ac:spMkLst>
            <pc:docMk/>
            <pc:sldMk cId="634515588" sldId="355"/>
            <ac:spMk id="117" creationId="{E5A522D4-372B-9B8C-F41E-4C12B9F0BC5D}"/>
          </ac:spMkLst>
        </pc:spChg>
        <pc:spChg chg="add del mod">
          <ac:chgData name="Teruyuki Ogawa" userId="eeac5d3d08453363" providerId="LiveId" clId="{514AD4ED-B037-46B6-833F-C70B15E67CC9}" dt="2024-07-30T04:52:57.960" v="791" actId="478"/>
          <ac:spMkLst>
            <pc:docMk/>
            <pc:sldMk cId="634515588" sldId="355"/>
            <ac:spMk id="118" creationId="{94267887-B1CD-15AB-8C8E-42BC5A4A4B8D}"/>
          </ac:spMkLst>
        </pc:spChg>
        <pc:spChg chg="add del mod">
          <ac:chgData name="Teruyuki Ogawa" userId="eeac5d3d08453363" providerId="LiveId" clId="{514AD4ED-B037-46B6-833F-C70B15E67CC9}" dt="2024-07-30T04:52:57.960" v="791" actId="478"/>
          <ac:spMkLst>
            <pc:docMk/>
            <pc:sldMk cId="634515588" sldId="355"/>
            <ac:spMk id="119" creationId="{DF2434A4-9C0E-9123-7857-807590977CAD}"/>
          </ac:spMkLst>
        </pc:spChg>
        <pc:spChg chg="add del mod">
          <ac:chgData name="Teruyuki Ogawa" userId="eeac5d3d08453363" providerId="LiveId" clId="{514AD4ED-B037-46B6-833F-C70B15E67CC9}" dt="2024-07-30T04:52:57.960" v="791" actId="478"/>
          <ac:spMkLst>
            <pc:docMk/>
            <pc:sldMk cId="634515588" sldId="355"/>
            <ac:spMk id="120" creationId="{B8BF48CC-799A-85A1-469F-94A0BD0CADA5}"/>
          </ac:spMkLst>
        </pc:spChg>
        <pc:spChg chg="add del mod">
          <ac:chgData name="Teruyuki Ogawa" userId="eeac5d3d08453363" providerId="LiveId" clId="{514AD4ED-B037-46B6-833F-C70B15E67CC9}" dt="2024-07-30T04:52:57.960" v="791" actId="478"/>
          <ac:spMkLst>
            <pc:docMk/>
            <pc:sldMk cId="634515588" sldId="355"/>
            <ac:spMk id="121" creationId="{26DD6658-688D-F791-804A-9DC98483DEA7}"/>
          </ac:spMkLst>
        </pc:spChg>
        <pc:spChg chg="add del mod">
          <ac:chgData name="Teruyuki Ogawa" userId="eeac5d3d08453363" providerId="LiveId" clId="{514AD4ED-B037-46B6-833F-C70B15E67CC9}" dt="2024-07-30T04:52:57.960" v="791" actId="478"/>
          <ac:spMkLst>
            <pc:docMk/>
            <pc:sldMk cId="634515588" sldId="355"/>
            <ac:spMk id="122" creationId="{B62617B1-DB99-CD3C-3D3D-07DFF4F425D6}"/>
          </ac:spMkLst>
        </pc:spChg>
        <pc:spChg chg="add del mod">
          <ac:chgData name="Teruyuki Ogawa" userId="eeac5d3d08453363" providerId="LiveId" clId="{514AD4ED-B037-46B6-833F-C70B15E67CC9}" dt="2024-07-30T04:52:57.960" v="791" actId="478"/>
          <ac:spMkLst>
            <pc:docMk/>
            <pc:sldMk cId="634515588" sldId="355"/>
            <ac:spMk id="123" creationId="{94C327B3-CEAC-8CD6-515B-5257262DA82D}"/>
          </ac:spMkLst>
        </pc:spChg>
        <pc:spChg chg="add del mod">
          <ac:chgData name="Teruyuki Ogawa" userId="eeac5d3d08453363" providerId="LiveId" clId="{514AD4ED-B037-46B6-833F-C70B15E67CC9}" dt="2024-07-30T04:52:57.960" v="791" actId="478"/>
          <ac:spMkLst>
            <pc:docMk/>
            <pc:sldMk cId="634515588" sldId="355"/>
            <ac:spMk id="124" creationId="{062A9777-46B9-9393-98E6-7E7D733FEF19}"/>
          </ac:spMkLst>
        </pc:spChg>
        <pc:spChg chg="add del mod">
          <ac:chgData name="Teruyuki Ogawa" userId="eeac5d3d08453363" providerId="LiveId" clId="{514AD4ED-B037-46B6-833F-C70B15E67CC9}" dt="2024-07-30T04:52:57.960" v="791" actId="478"/>
          <ac:spMkLst>
            <pc:docMk/>
            <pc:sldMk cId="634515588" sldId="355"/>
            <ac:spMk id="125" creationId="{7830A75A-2870-FAA1-C23D-2BC905ED8533}"/>
          </ac:spMkLst>
        </pc:spChg>
        <pc:spChg chg="add del mod">
          <ac:chgData name="Teruyuki Ogawa" userId="eeac5d3d08453363" providerId="LiveId" clId="{514AD4ED-B037-46B6-833F-C70B15E67CC9}" dt="2024-07-30T04:52:57.960" v="791" actId="478"/>
          <ac:spMkLst>
            <pc:docMk/>
            <pc:sldMk cId="634515588" sldId="355"/>
            <ac:spMk id="126" creationId="{EFF975F8-9B5A-433C-CF8B-C515B082A782}"/>
          </ac:spMkLst>
        </pc:spChg>
        <pc:spChg chg="add del mod">
          <ac:chgData name="Teruyuki Ogawa" userId="eeac5d3d08453363" providerId="LiveId" clId="{514AD4ED-B037-46B6-833F-C70B15E67CC9}" dt="2024-07-30T04:52:57.960" v="791" actId="478"/>
          <ac:spMkLst>
            <pc:docMk/>
            <pc:sldMk cId="634515588" sldId="355"/>
            <ac:spMk id="127" creationId="{238D1524-B457-2D53-AA90-675926005536}"/>
          </ac:spMkLst>
        </pc:spChg>
        <pc:spChg chg="add del mod">
          <ac:chgData name="Teruyuki Ogawa" userId="eeac5d3d08453363" providerId="LiveId" clId="{514AD4ED-B037-46B6-833F-C70B15E67CC9}" dt="2024-07-30T04:52:57.960" v="791" actId="478"/>
          <ac:spMkLst>
            <pc:docMk/>
            <pc:sldMk cId="634515588" sldId="355"/>
            <ac:spMk id="128" creationId="{471D304F-35F4-BC36-4DF6-BBC5FDEEAC8C}"/>
          </ac:spMkLst>
        </pc:spChg>
        <pc:spChg chg="add del mod">
          <ac:chgData name="Teruyuki Ogawa" userId="eeac5d3d08453363" providerId="LiveId" clId="{514AD4ED-B037-46B6-833F-C70B15E67CC9}" dt="2024-07-30T04:52:57.960" v="791" actId="478"/>
          <ac:spMkLst>
            <pc:docMk/>
            <pc:sldMk cId="634515588" sldId="355"/>
            <ac:spMk id="129" creationId="{8CF5ACFD-3F15-7E47-697D-424CAA19DBDA}"/>
          </ac:spMkLst>
        </pc:spChg>
        <pc:spChg chg="add del mod">
          <ac:chgData name="Teruyuki Ogawa" userId="eeac5d3d08453363" providerId="LiveId" clId="{514AD4ED-B037-46B6-833F-C70B15E67CC9}" dt="2024-07-30T04:52:57.960" v="791" actId="478"/>
          <ac:spMkLst>
            <pc:docMk/>
            <pc:sldMk cId="634515588" sldId="355"/>
            <ac:spMk id="130" creationId="{A01F57C7-8E84-4E0B-3DC9-7FF5367A7DB5}"/>
          </ac:spMkLst>
        </pc:spChg>
        <pc:spChg chg="add del mod">
          <ac:chgData name="Teruyuki Ogawa" userId="eeac5d3d08453363" providerId="LiveId" clId="{514AD4ED-B037-46B6-833F-C70B15E67CC9}" dt="2024-07-30T04:52:57.960" v="791" actId="478"/>
          <ac:spMkLst>
            <pc:docMk/>
            <pc:sldMk cId="634515588" sldId="355"/>
            <ac:spMk id="131" creationId="{695C03F4-6859-CD5F-BA9E-7C02FCD1D397}"/>
          </ac:spMkLst>
        </pc:spChg>
        <pc:spChg chg="add del mod">
          <ac:chgData name="Teruyuki Ogawa" userId="eeac5d3d08453363" providerId="LiveId" clId="{514AD4ED-B037-46B6-833F-C70B15E67CC9}" dt="2024-07-30T04:52:57.960" v="791" actId="478"/>
          <ac:spMkLst>
            <pc:docMk/>
            <pc:sldMk cId="634515588" sldId="355"/>
            <ac:spMk id="132" creationId="{A25F3AF2-E965-7E2B-EEDB-EFCA78BFF285}"/>
          </ac:spMkLst>
        </pc:spChg>
        <pc:spChg chg="add del mod">
          <ac:chgData name="Teruyuki Ogawa" userId="eeac5d3d08453363" providerId="LiveId" clId="{514AD4ED-B037-46B6-833F-C70B15E67CC9}" dt="2024-07-30T04:52:57.960" v="791" actId="478"/>
          <ac:spMkLst>
            <pc:docMk/>
            <pc:sldMk cId="634515588" sldId="355"/>
            <ac:spMk id="133" creationId="{42008187-7B59-E4F7-C943-BBBCB54F1C06}"/>
          </ac:spMkLst>
        </pc:spChg>
        <pc:spChg chg="add del mod">
          <ac:chgData name="Teruyuki Ogawa" userId="eeac5d3d08453363" providerId="LiveId" clId="{514AD4ED-B037-46B6-833F-C70B15E67CC9}" dt="2024-07-30T04:52:57.960" v="791" actId="478"/>
          <ac:spMkLst>
            <pc:docMk/>
            <pc:sldMk cId="634515588" sldId="355"/>
            <ac:spMk id="134" creationId="{869E79F9-8427-E83A-B930-3E000E9993E3}"/>
          </ac:spMkLst>
        </pc:spChg>
        <pc:spChg chg="add del mod">
          <ac:chgData name="Teruyuki Ogawa" userId="eeac5d3d08453363" providerId="LiveId" clId="{514AD4ED-B037-46B6-833F-C70B15E67CC9}" dt="2024-07-30T04:52:57.960" v="791" actId="478"/>
          <ac:spMkLst>
            <pc:docMk/>
            <pc:sldMk cId="634515588" sldId="355"/>
            <ac:spMk id="135" creationId="{4C524647-6D76-D3AD-8F41-F863DC86F836}"/>
          </ac:spMkLst>
        </pc:spChg>
        <pc:spChg chg="add del mod">
          <ac:chgData name="Teruyuki Ogawa" userId="eeac5d3d08453363" providerId="LiveId" clId="{514AD4ED-B037-46B6-833F-C70B15E67CC9}" dt="2024-07-30T04:52:57.960" v="791" actId="478"/>
          <ac:spMkLst>
            <pc:docMk/>
            <pc:sldMk cId="634515588" sldId="355"/>
            <ac:spMk id="136" creationId="{F12ADA8C-6843-4BC1-B855-84A8EF9A6DC9}"/>
          </ac:spMkLst>
        </pc:spChg>
        <pc:spChg chg="add del mod">
          <ac:chgData name="Teruyuki Ogawa" userId="eeac5d3d08453363" providerId="LiveId" clId="{514AD4ED-B037-46B6-833F-C70B15E67CC9}" dt="2024-07-30T04:52:57.960" v="791" actId="478"/>
          <ac:spMkLst>
            <pc:docMk/>
            <pc:sldMk cId="634515588" sldId="355"/>
            <ac:spMk id="137" creationId="{340CDA70-B5AC-98B3-75C3-1EEE1251159F}"/>
          </ac:spMkLst>
        </pc:spChg>
        <pc:spChg chg="add del mod">
          <ac:chgData name="Teruyuki Ogawa" userId="eeac5d3d08453363" providerId="LiveId" clId="{514AD4ED-B037-46B6-833F-C70B15E67CC9}" dt="2024-07-30T04:52:57.960" v="791" actId="478"/>
          <ac:spMkLst>
            <pc:docMk/>
            <pc:sldMk cId="634515588" sldId="355"/>
            <ac:spMk id="138" creationId="{23BADE16-D590-72A9-768F-89B39AF9DA2D}"/>
          </ac:spMkLst>
        </pc:spChg>
        <pc:spChg chg="add del mod">
          <ac:chgData name="Teruyuki Ogawa" userId="eeac5d3d08453363" providerId="LiveId" clId="{514AD4ED-B037-46B6-833F-C70B15E67CC9}" dt="2024-07-30T04:52:57.960" v="791" actId="478"/>
          <ac:spMkLst>
            <pc:docMk/>
            <pc:sldMk cId="634515588" sldId="355"/>
            <ac:spMk id="139" creationId="{D90F0984-A3A2-81C9-D8F1-72C9E8948DD9}"/>
          </ac:spMkLst>
        </pc:spChg>
        <pc:spChg chg="add del mod">
          <ac:chgData name="Teruyuki Ogawa" userId="eeac5d3d08453363" providerId="LiveId" clId="{514AD4ED-B037-46B6-833F-C70B15E67CC9}" dt="2024-07-30T04:52:57.960" v="791" actId="478"/>
          <ac:spMkLst>
            <pc:docMk/>
            <pc:sldMk cId="634515588" sldId="355"/>
            <ac:spMk id="140" creationId="{591AF30E-554C-40B6-285E-169ECF1E0BCD}"/>
          </ac:spMkLst>
        </pc:spChg>
        <pc:spChg chg="add del mod">
          <ac:chgData name="Teruyuki Ogawa" userId="eeac5d3d08453363" providerId="LiveId" clId="{514AD4ED-B037-46B6-833F-C70B15E67CC9}" dt="2024-07-30T04:52:57.960" v="791" actId="478"/>
          <ac:spMkLst>
            <pc:docMk/>
            <pc:sldMk cId="634515588" sldId="355"/>
            <ac:spMk id="141" creationId="{29C6F926-A213-8432-8620-AF71211AD0D2}"/>
          </ac:spMkLst>
        </pc:spChg>
        <pc:spChg chg="add del mod">
          <ac:chgData name="Teruyuki Ogawa" userId="eeac5d3d08453363" providerId="LiveId" clId="{514AD4ED-B037-46B6-833F-C70B15E67CC9}" dt="2024-07-30T04:52:57.960" v="791" actId="478"/>
          <ac:spMkLst>
            <pc:docMk/>
            <pc:sldMk cId="634515588" sldId="355"/>
            <ac:spMk id="142" creationId="{5DDAEFDA-02A6-D8BE-710C-A8879B7145A9}"/>
          </ac:spMkLst>
        </pc:spChg>
        <pc:spChg chg="add del mod">
          <ac:chgData name="Teruyuki Ogawa" userId="eeac5d3d08453363" providerId="LiveId" clId="{514AD4ED-B037-46B6-833F-C70B15E67CC9}" dt="2024-07-30T04:52:57.960" v="791" actId="478"/>
          <ac:spMkLst>
            <pc:docMk/>
            <pc:sldMk cId="634515588" sldId="355"/>
            <ac:spMk id="143" creationId="{B24F0090-61B5-AF20-09B5-E19E3CA931FC}"/>
          </ac:spMkLst>
        </pc:spChg>
        <pc:spChg chg="add del mod">
          <ac:chgData name="Teruyuki Ogawa" userId="eeac5d3d08453363" providerId="LiveId" clId="{514AD4ED-B037-46B6-833F-C70B15E67CC9}" dt="2024-07-30T04:52:57.960" v="791" actId="478"/>
          <ac:spMkLst>
            <pc:docMk/>
            <pc:sldMk cId="634515588" sldId="355"/>
            <ac:spMk id="144" creationId="{FB555078-F42E-89A4-E743-F0F602D7F1B4}"/>
          </ac:spMkLst>
        </pc:spChg>
        <pc:spChg chg="add del mod">
          <ac:chgData name="Teruyuki Ogawa" userId="eeac5d3d08453363" providerId="LiveId" clId="{514AD4ED-B037-46B6-833F-C70B15E67CC9}" dt="2024-07-30T04:52:57.960" v="791" actId="478"/>
          <ac:spMkLst>
            <pc:docMk/>
            <pc:sldMk cId="634515588" sldId="355"/>
            <ac:spMk id="145" creationId="{9EA66A12-9204-9E3B-E32A-B07513C958F7}"/>
          </ac:spMkLst>
        </pc:spChg>
        <pc:spChg chg="add del mod">
          <ac:chgData name="Teruyuki Ogawa" userId="eeac5d3d08453363" providerId="LiveId" clId="{514AD4ED-B037-46B6-833F-C70B15E67CC9}" dt="2024-07-30T04:52:57.960" v="791" actId="478"/>
          <ac:spMkLst>
            <pc:docMk/>
            <pc:sldMk cId="634515588" sldId="355"/>
            <ac:spMk id="146" creationId="{37E24BC0-ACA2-19BA-4BE1-C8C7A5CA7BD6}"/>
          </ac:spMkLst>
        </pc:spChg>
        <pc:spChg chg="add del mod">
          <ac:chgData name="Teruyuki Ogawa" userId="eeac5d3d08453363" providerId="LiveId" clId="{514AD4ED-B037-46B6-833F-C70B15E67CC9}" dt="2024-07-30T04:52:57.960" v="791" actId="478"/>
          <ac:spMkLst>
            <pc:docMk/>
            <pc:sldMk cId="634515588" sldId="355"/>
            <ac:spMk id="147" creationId="{796BC036-3958-5FF3-45C2-CF0F8292CB51}"/>
          </ac:spMkLst>
        </pc:spChg>
        <pc:spChg chg="add del mod">
          <ac:chgData name="Teruyuki Ogawa" userId="eeac5d3d08453363" providerId="LiveId" clId="{514AD4ED-B037-46B6-833F-C70B15E67CC9}" dt="2024-07-30T04:52:57.960" v="791" actId="478"/>
          <ac:spMkLst>
            <pc:docMk/>
            <pc:sldMk cId="634515588" sldId="355"/>
            <ac:spMk id="148" creationId="{162529A7-3819-D095-2D07-A5674360892E}"/>
          </ac:spMkLst>
        </pc:spChg>
        <pc:spChg chg="add del mod">
          <ac:chgData name="Teruyuki Ogawa" userId="eeac5d3d08453363" providerId="LiveId" clId="{514AD4ED-B037-46B6-833F-C70B15E67CC9}" dt="2024-07-30T04:52:57.960" v="791" actId="478"/>
          <ac:spMkLst>
            <pc:docMk/>
            <pc:sldMk cId="634515588" sldId="355"/>
            <ac:spMk id="149" creationId="{F30F7584-46EE-3856-7DA5-56C1EE3756F5}"/>
          </ac:spMkLst>
        </pc:spChg>
        <pc:spChg chg="add del mod">
          <ac:chgData name="Teruyuki Ogawa" userId="eeac5d3d08453363" providerId="LiveId" clId="{514AD4ED-B037-46B6-833F-C70B15E67CC9}" dt="2024-07-30T04:52:57.960" v="791" actId="478"/>
          <ac:spMkLst>
            <pc:docMk/>
            <pc:sldMk cId="634515588" sldId="355"/>
            <ac:spMk id="150" creationId="{9975A8F6-F91C-6578-5CE1-B04AC3447B90}"/>
          </ac:spMkLst>
        </pc:spChg>
        <pc:spChg chg="add del mod">
          <ac:chgData name="Teruyuki Ogawa" userId="eeac5d3d08453363" providerId="LiveId" clId="{514AD4ED-B037-46B6-833F-C70B15E67CC9}" dt="2024-07-30T04:52:57.960" v="791" actId="478"/>
          <ac:spMkLst>
            <pc:docMk/>
            <pc:sldMk cId="634515588" sldId="355"/>
            <ac:spMk id="151" creationId="{A9C06681-B57C-C2D6-068F-DD4AC8B9CC67}"/>
          </ac:spMkLst>
        </pc:spChg>
        <pc:spChg chg="add del mod">
          <ac:chgData name="Teruyuki Ogawa" userId="eeac5d3d08453363" providerId="LiveId" clId="{514AD4ED-B037-46B6-833F-C70B15E67CC9}" dt="2024-07-30T04:52:57.960" v="791" actId="478"/>
          <ac:spMkLst>
            <pc:docMk/>
            <pc:sldMk cId="634515588" sldId="355"/>
            <ac:spMk id="152" creationId="{7E1484C0-3511-D7EB-6722-72EA53A6C18F}"/>
          </ac:spMkLst>
        </pc:spChg>
        <pc:spChg chg="add del mod">
          <ac:chgData name="Teruyuki Ogawa" userId="eeac5d3d08453363" providerId="LiveId" clId="{514AD4ED-B037-46B6-833F-C70B15E67CC9}" dt="2024-07-30T04:52:57.960" v="791" actId="478"/>
          <ac:spMkLst>
            <pc:docMk/>
            <pc:sldMk cId="634515588" sldId="355"/>
            <ac:spMk id="153" creationId="{A4F0CB55-8876-313E-A06E-00F6ACDF1799}"/>
          </ac:spMkLst>
        </pc:spChg>
        <pc:spChg chg="add del mod">
          <ac:chgData name="Teruyuki Ogawa" userId="eeac5d3d08453363" providerId="LiveId" clId="{514AD4ED-B037-46B6-833F-C70B15E67CC9}" dt="2024-07-30T04:52:57.960" v="791" actId="478"/>
          <ac:spMkLst>
            <pc:docMk/>
            <pc:sldMk cId="634515588" sldId="355"/>
            <ac:spMk id="154" creationId="{8C685210-B134-86D6-71C5-EE0F9E0E7BBB}"/>
          </ac:spMkLst>
        </pc:spChg>
        <pc:spChg chg="add del mod">
          <ac:chgData name="Teruyuki Ogawa" userId="eeac5d3d08453363" providerId="LiveId" clId="{514AD4ED-B037-46B6-833F-C70B15E67CC9}" dt="2024-07-30T04:52:57.960" v="791" actId="478"/>
          <ac:spMkLst>
            <pc:docMk/>
            <pc:sldMk cId="634515588" sldId="355"/>
            <ac:spMk id="155" creationId="{9603B411-214B-15FA-B41E-D0A921DD1E4E}"/>
          </ac:spMkLst>
        </pc:spChg>
        <pc:spChg chg="add del mod">
          <ac:chgData name="Teruyuki Ogawa" userId="eeac5d3d08453363" providerId="LiveId" clId="{514AD4ED-B037-46B6-833F-C70B15E67CC9}" dt="2024-07-30T04:52:57.960" v="791" actId="478"/>
          <ac:spMkLst>
            <pc:docMk/>
            <pc:sldMk cId="634515588" sldId="355"/>
            <ac:spMk id="156" creationId="{90B95A59-E5EE-74BB-688D-ECEF36F32777}"/>
          </ac:spMkLst>
        </pc:spChg>
        <pc:spChg chg="add del mod">
          <ac:chgData name="Teruyuki Ogawa" userId="eeac5d3d08453363" providerId="LiveId" clId="{514AD4ED-B037-46B6-833F-C70B15E67CC9}" dt="2024-07-30T04:52:57.960" v="791" actId="478"/>
          <ac:spMkLst>
            <pc:docMk/>
            <pc:sldMk cId="634515588" sldId="355"/>
            <ac:spMk id="157" creationId="{6A7F992E-2BC8-D119-5AAD-417386E6AA8F}"/>
          </ac:spMkLst>
        </pc:spChg>
        <pc:spChg chg="add del mod">
          <ac:chgData name="Teruyuki Ogawa" userId="eeac5d3d08453363" providerId="LiveId" clId="{514AD4ED-B037-46B6-833F-C70B15E67CC9}" dt="2024-07-30T04:52:57.960" v="791" actId="478"/>
          <ac:spMkLst>
            <pc:docMk/>
            <pc:sldMk cId="634515588" sldId="355"/>
            <ac:spMk id="158" creationId="{2DCAA69D-D7A1-2437-7C05-E389DEB3FEDB}"/>
          </ac:spMkLst>
        </pc:spChg>
        <pc:spChg chg="add del mod">
          <ac:chgData name="Teruyuki Ogawa" userId="eeac5d3d08453363" providerId="LiveId" clId="{514AD4ED-B037-46B6-833F-C70B15E67CC9}" dt="2024-07-30T04:52:57.960" v="791" actId="478"/>
          <ac:spMkLst>
            <pc:docMk/>
            <pc:sldMk cId="634515588" sldId="355"/>
            <ac:spMk id="159" creationId="{9F9ECDD3-2AEE-BBDD-B075-74A132739370}"/>
          </ac:spMkLst>
        </pc:spChg>
        <pc:spChg chg="add del mod">
          <ac:chgData name="Teruyuki Ogawa" userId="eeac5d3d08453363" providerId="LiveId" clId="{514AD4ED-B037-46B6-833F-C70B15E67CC9}" dt="2024-07-30T04:52:57.960" v="791" actId="478"/>
          <ac:spMkLst>
            <pc:docMk/>
            <pc:sldMk cId="634515588" sldId="355"/>
            <ac:spMk id="160" creationId="{0925CFD9-0437-28B7-44BD-E58B3E47D72B}"/>
          </ac:spMkLst>
        </pc:spChg>
        <pc:spChg chg="add del mod">
          <ac:chgData name="Teruyuki Ogawa" userId="eeac5d3d08453363" providerId="LiveId" clId="{514AD4ED-B037-46B6-833F-C70B15E67CC9}" dt="2024-07-30T04:52:57.960" v="791" actId="478"/>
          <ac:spMkLst>
            <pc:docMk/>
            <pc:sldMk cId="634515588" sldId="355"/>
            <ac:spMk id="161" creationId="{49A7FE63-8EF1-62A6-3122-78CBD803D249}"/>
          </ac:spMkLst>
        </pc:spChg>
        <pc:spChg chg="add del mod">
          <ac:chgData name="Teruyuki Ogawa" userId="eeac5d3d08453363" providerId="LiveId" clId="{514AD4ED-B037-46B6-833F-C70B15E67CC9}" dt="2024-07-30T04:52:57.960" v="791" actId="478"/>
          <ac:spMkLst>
            <pc:docMk/>
            <pc:sldMk cId="634515588" sldId="355"/>
            <ac:spMk id="162" creationId="{89090315-D488-E23E-D4F5-7AB39B8F329F}"/>
          </ac:spMkLst>
        </pc:spChg>
        <pc:spChg chg="add del mod">
          <ac:chgData name="Teruyuki Ogawa" userId="eeac5d3d08453363" providerId="LiveId" clId="{514AD4ED-B037-46B6-833F-C70B15E67CC9}" dt="2024-07-30T04:52:57.960" v="791" actId="478"/>
          <ac:spMkLst>
            <pc:docMk/>
            <pc:sldMk cId="634515588" sldId="355"/>
            <ac:spMk id="163" creationId="{F3A473F3-F579-4EF3-DFA4-C47D5B2850F0}"/>
          </ac:spMkLst>
        </pc:spChg>
        <pc:spChg chg="add del mod">
          <ac:chgData name="Teruyuki Ogawa" userId="eeac5d3d08453363" providerId="LiveId" clId="{514AD4ED-B037-46B6-833F-C70B15E67CC9}" dt="2024-07-30T04:52:57.960" v="791" actId="478"/>
          <ac:spMkLst>
            <pc:docMk/>
            <pc:sldMk cId="634515588" sldId="355"/>
            <ac:spMk id="164" creationId="{522239EE-85C8-6BC6-9EFB-B48498EBD0EC}"/>
          </ac:spMkLst>
        </pc:spChg>
        <pc:spChg chg="add del mod">
          <ac:chgData name="Teruyuki Ogawa" userId="eeac5d3d08453363" providerId="LiveId" clId="{514AD4ED-B037-46B6-833F-C70B15E67CC9}" dt="2024-07-30T04:52:57.960" v="791" actId="478"/>
          <ac:spMkLst>
            <pc:docMk/>
            <pc:sldMk cId="634515588" sldId="355"/>
            <ac:spMk id="165" creationId="{5A4CD6AA-2A11-4A06-B221-EDA487DF528B}"/>
          </ac:spMkLst>
        </pc:spChg>
        <pc:spChg chg="add del mod">
          <ac:chgData name="Teruyuki Ogawa" userId="eeac5d3d08453363" providerId="LiveId" clId="{514AD4ED-B037-46B6-833F-C70B15E67CC9}" dt="2024-07-30T04:52:57.960" v="791" actId="478"/>
          <ac:spMkLst>
            <pc:docMk/>
            <pc:sldMk cId="634515588" sldId="355"/>
            <ac:spMk id="166" creationId="{2E443F7E-FAEA-A77A-446D-731153E37FF9}"/>
          </ac:spMkLst>
        </pc:spChg>
        <pc:spChg chg="add del mod">
          <ac:chgData name="Teruyuki Ogawa" userId="eeac5d3d08453363" providerId="LiveId" clId="{514AD4ED-B037-46B6-833F-C70B15E67CC9}" dt="2024-07-30T04:52:57.960" v="791" actId="478"/>
          <ac:spMkLst>
            <pc:docMk/>
            <pc:sldMk cId="634515588" sldId="355"/>
            <ac:spMk id="167" creationId="{5C40D324-8295-1732-ADD8-DEF8C56850CE}"/>
          </ac:spMkLst>
        </pc:spChg>
        <pc:spChg chg="add del mod">
          <ac:chgData name="Teruyuki Ogawa" userId="eeac5d3d08453363" providerId="LiveId" clId="{514AD4ED-B037-46B6-833F-C70B15E67CC9}" dt="2024-07-30T04:52:57.960" v="791" actId="478"/>
          <ac:spMkLst>
            <pc:docMk/>
            <pc:sldMk cId="634515588" sldId="355"/>
            <ac:spMk id="168" creationId="{B4A7C670-3269-FC28-DED2-D470F619185A}"/>
          </ac:spMkLst>
        </pc:spChg>
        <pc:spChg chg="add del mod">
          <ac:chgData name="Teruyuki Ogawa" userId="eeac5d3d08453363" providerId="LiveId" clId="{514AD4ED-B037-46B6-833F-C70B15E67CC9}" dt="2024-07-30T04:52:57.960" v="791" actId="478"/>
          <ac:spMkLst>
            <pc:docMk/>
            <pc:sldMk cId="634515588" sldId="355"/>
            <ac:spMk id="169" creationId="{B5BFD95C-DD2E-5063-2EE9-13BD4277E8BE}"/>
          </ac:spMkLst>
        </pc:spChg>
        <pc:spChg chg="add del mod">
          <ac:chgData name="Teruyuki Ogawa" userId="eeac5d3d08453363" providerId="LiveId" clId="{514AD4ED-B037-46B6-833F-C70B15E67CC9}" dt="2024-07-30T04:52:57.960" v="791" actId="478"/>
          <ac:spMkLst>
            <pc:docMk/>
            <pc:sldMk cId="634515588" sldId="355"/>
            <ac:spMk id="170" creationId="{BE74B42E-D984-D501-5058-BF4831B5B7EB}"/>
          </ac:spMkLst>
        </pc:spChg>
        <pc:spChg chg="add del mod">
          <ac:chgData name="Teruyuki Ogawa" userId="eeac5d3d08453363" providerId="LiveId" clId="{514AD4ED-B037-46B6-833F-C70B15E67CC9}" dt="2024-07-30T04:52:57.960" v="791" actId="478"/>
          <ac:spMkLst>
            <pc:docMk/>
            <pc:sldMk cId="634515588" sldId="355"/>
            <ac:spMk id="171" creationId="{CD9A60FA-D0EF-2022-363F-AF956796558B}"/>
          </ac:spMkLst>
        </pc:spChg>
        <pc:spChg chg="add del mod">
          <ac:chgData name="Teruyuki Ogawa" userId="eeac5d3d08453363" providerId="LiveId" clId="{514AD4ED-B037-46B6-833F-C70B15E67CC9}" dt="2024-07-30T04:52:57.960" v="791" actId="478"/>
          <ac:spMkLst>
            <pc:docMk/>
            <pc:sldMk cId="634515588" sldId="355"/>
            <ac:spMk id="172" creationId="{33696A72-34E8-8AED-8A87-D83ADB84E966}"/>
          </ac:spMkLst>
        </pc:spChg>
        <pc:spChg chg="add del mod">
          <ac:chgData name="Teruyuki Ogawa" userId="eeac5d3d08453363" providerId="LiveId" clId="{514AD4ED-B037-46B6-833F-C70B15E67CC9}" dt="2024-07-30T04:52:57.960" v="791" actId="478"/>
          <ac:spMkLst>
            <pc:docMk/>
            <pc:sldMk cId="634515588" sldId="355"/>
            <ac:spMk id="173" creationId="{69D44549-0C06-10F8-D355-B8DC0939A4E8}"/>
          </ac:spMkLst>
        </pc:spChg>
        <pc:spChg chg="add del mod">
          <ac:chgData name="Teruyuki Ogawa" userId="eeac5d3d08453363" providerId="LiveId" clId="{514AD4ED-B037-46B6-833F-C70B15E67CC9}" dt="2024-07-30T04:52:57.960" v="791" actId="478"/>
          <ac:spMkLst>
            <pc:docMk/>
            <pc:sldMk cId="634515588" sldId="355"/>
            <ac:spMk id="174" creationId="{20791CE4-7714-C904-B645-7E333D31CBBC}"/>
          </ac:spMkLst>
        </pc:spChg>
        <pc:spChg chg="add del mod">
          <ac:chgData name="Teruyuki Ogawa" userId="eeac5d3d08453363" providerId="LiveId" clId="{514AD4ED-B037-46B6-833F-C70B15E67CC9}" dt="2024-07-30T04:52:57.960" v="791" actId="478"/>
          <ac:spMkLst>
            <pc:docMk/>
            <pc:sldMk cId="634515588" sldId="355"/>
            <ac:spMk id="175" creationId="{52309E74-4621-BF63-9177-B96087A24855}"/>
          </ac:spMkLst>
        </pc:spChg>
        <pc:spChg chg="add del mod">
          <ac:chgData name="Teruyuki Ogawa" userId="eeac5d3d08453363" providerId="LiveId" clId="{514AD4ED-B037-46B6-833F-C70B15E67CC9}" dt="2024-07-30T04:52:57.960" v="791" actId="478"/>
          <ac:spMkLst>
            <pc:docMk/>
            <pc:sldMk cId="634515588" sldId="355"/>
            <ac:spMk id="176" creationId="{5DA5061B-FC57-CF08-8869-451431C37780}"/>
          </ac:spMkLst>
        </pc:spChg>
        <pc:spChg chg="add del mod">
          <ac:chgData name="Teruyuki Ogawa" userId="eeac5d3d08453363" providerId="LiveId" clId="{514AD4ED-B037-46B6-833F-C70B15E67CC9}" dt="2024-07-30T04:52:57.960" v="791" actId="478"/>
          <ac:spMkLst>
            <pc:docMk/>
            <pc:sldMk cId="634515588" sldId="355"/>
            <ac:spMk id="177" creationId="{83D5E422-76EA-F703-39DC-ACA6DEC294BE}"/>
          </ac:spMkLst>
        </pc:spChg>
        <pc:spChg chg="add del mod">
          <ac:chgData name="Teruyuki Ogawa" userId="eeac5d3d08453363" providerId="LiveId" clId="{514AD4ED-B037-46B6-833F-C70B15E67CC9}" dt="2024-07-30T04:52:57.960" v="791" actId="478"/>
          <ac:spMkLst>
            <pc:docMk/>
            <pc:sldMk cId="634515588" sldId="355"/>
            <ac:spMk id="178" creationId="{B206197F-6192-36D2-0FE3-39A19FDD9C6A}"/>
          </ac:spMkLst>
        </pc:spChg>
        <pc:spChg chg="add del mod">
          <ac:chgData name="Teruyuki Ogawa" userId="eeac5d3d08453363" providerId="LiveId" clId="{514AD4ED-B037-46B6-833F-C70B15E67CC9}" dt="2024-07-30T04:52:57.960" v="791" actId="478"/>
          <ac:spMkLst>
            <pc:docMk/>
            <pc:sldMk cId="634515588" sldId="355"/>
            <ac:spMk id="179" creationId="{9133D9A1-E4F7-E94C-C593-D0472DDE25A6}"/>
          </ac:spMkLst>
        </pc:spChg>
        <pc:spChg chg="add del mod">
          <ac:chgData name="Teruyuki Ogawa" userId="eeac5d3d08453363" providerId="LiveId" clId="{514AD4ED-B037-46B6-833F-C70B15E67CC9}" dt="2024-07-30T04:52:57.960" v="791" actId="478"/>
          <ac:spMkLst>
            <pc:docMk/>
            <pc:sldMk cId="634515588" sldId="355"/>
            <ac:spMk id="180" creationId="{BCD892BF-D0C6-5606-5E79-271F589B01F6}"/>
          </ac:spMkLst>
        </pc:spChg>
        <pc:spChg chg="add del mod">
          <ac:chgData name="Teruyuki Ogawa" userId="eeac5d3d08453363" providerId="LiveId" clId="{514AD4ED-B037-46B6-833F-C70B15E67CC9}" dt="2024-07-30T04:52:57.960" v="791" actId="478"/>
          <ac:spMkLst>
            <pc:docMk/>
            <pc:sldMk cId="634515588" sldId="355"/>
            <ac:spMk id="181" creationId="{18AC9458-6C6B-B398-2496-5CDF206BA640}"/>
          </ac:spMkLst>
        </pc:spChg>
        <pc:spChg chg="add del mod">
          <ac:chgData name="Teruyuki Ogawa" userId="eeac5d3d08453363" providerId="LiveId" clId="{514AD4ED-B037-46B6-833F-C70B15E67CC9}" dt="2024-07-30T04:52:57.960" v="791" actId="478"/>
          <ac:spMkLst>
            <pc:docMk/>
            <pc:sldMk cId="634515588" sldId="355"/>
            <ac:spMk id="182" creationId="{ADC0E70A-D995-939E-2677-23067154B19F}"/>
          </ac:spMkLst>
        </pc:spChg>
        <pc:spChg chg="add del mod">
          <ac:chgData name="Teruyuki Ogawa" userId="eeac5d3d08453363" providerId="LiveId" clId="{514AD4ED-B037-46B6-833F-C70B15E67CC9}" dt="2024-07-30T04:52:57.960" v="791" actId="478"/>
          <ac:spMkLst>
            <pc:docMk/>
            <pc:sldMk cId="634515588" sldId="355"/>
            <ac:spMk id="190" creationId="{79B4E762-DCD6-0264-A902-F4B8394EE329}"/>
          </ac:spMkLst>
        </pc:spChg>
        <pc:spChg chg="add del mod">
          <ac:chgData name="Teruyuki Ogawa" userId="eeac5d3d08453363" providerId="LiveId" clId="{514AD4ED-B037-46B6-833F-C70B15E67CC9}" dt="2024-07-30T04:52:57.960" v="791" actId="478"/>
          <ac:spMkLst>
            <pc:docMk/>
            <pc:sldMk cId="634515588" sldId="355"/>
            <ac:spMk id="264" creationId="{BF42C757-D8C1-AA37-F9C2-5E61CA5CEBE5}"/>
          </ac:spMkLst>
        </pc:spChg>
        <pc:spChg chg="add del mod">
          <ac:chgData name="Teruyuki Ogawa" userId="eeac5d3d08453363" providerId="LiveId" clId="{514AD4ED-B037-46B6-833F-C70B15E67CC9}" dt="2024-07-30T04:52:57.960" v="791" actId="478"/>
          <ac:spMkLst>
            <pc:docMk/>
            <pc:sldMk cId="634515588" sldId="355"/>
            <ac:spMk id="266" creationId="{ECD1372E-96CB-98DD-1B70-BEA65D2019D1}"/>
          </ac:spMkLst>
        </pc:spChg>
        <pc:spChg chg="add del mod">
          <ac:chgData name="Teruyuki Ogawa" userId="eeac5d3d08453363" providerId="LiveId" clId="{514AD4ED-B037-46B6-833F-C70B15E67CC9}" dt="2024-07-30T04:52:57.960" v="791" actId="478"/>
          <ac:spMkLst>
            <pc:docMk/>
            <pc:sldMk cId="634515588" sldId="355"/>
            <ac:spMk id="268" creationId="{74F7208D-BFC2-1CBC-9E80-C5F446BA6D66}"/>
          </ac:spMkLst>
        </pc:spChg>
        <pc:spChg chg="add del mod">
          <ac:chgData name="Teruyuki Ogawa" userId="eeac5d3d08453363" providerId="LiveId" clId="{514AD4ED-B037-46B6-833F-C70B15E67CC9}" dt="2024-07-30T04:52:57.960" v="791" actId="478"/>
          <ac:spMkLst>
            <pc:docMk/>
            <pc:sldMk cId="634515588" sldId="355"/>
            <ac:spMk id="270" creationId="{0EA69836-B824-8943-E95D-68B288A0B876}"/>
          </ac:spMkLst>
        </pc:spChg>
        <pc:spChg chg="add del mod">
          <ac:chgData name="Teruyuki Ogawa" userId="eeac5d3d08453363" providerId="LiveId" clId="{514AD4ED-B037-46B6-833F-C70B15E67CC9}" dt="2024-07-30T04:52:57.960" v="791" actId="478"/>
          <ac:spMkLst>
            <pc:docMk/>
            <pc:sldMk cId="634515588" sldId="355"/>
            <ac:spMk id="271" creationId="{A9C8B408-1CF4-BBF5-C8D9-A39EFAB2C6BB}"/>
          </ac:spMkLst>
        </pc:spChg>
        <pc:spChg chg="mod">
          <ac:chgData name="Teruyuki Ogawa" userId="eeac5d3d08453363" providerId="LiveId" clId="{514AD4ED-B037-46B6-833F-C70B15E67CC9}" dt="2024-07-30T04:52:04.278" v="787"/>
          <ac:spMkLst>
            <pc:docMk/>
            <pc:sldMk cId="634515588" sldId="355"/>
            <ac:spMk id="273" creationId="{08081BFD-C524-C644-FCA4-88EEA9A5744D}"/>
          </ac:spMkLst>
        </pc:spChg>
        <pc:spChg chg="mod">
          <ac:chgData name="Teruyuki Ogawa" userId="eeac5d3d08453363" providerId="LiveId" clId="{514AD4ED-B037-46B6-833F-C70B15E67CC9}" dt="2024-07-30T04:52:04.278" v="787"/>
          <ac:spMkLst>
            <pc:docMk/>
            <pc:sldMk cId="634515588" sldId="355"/>
            <ac:spMk id="274" creationId="{E0BF40B9-05E7-3A45-EA3B-378D5FC6A5BC}"/>
          </ac:spMkLst>
        </pc:spChg>
        <pc:spChg chg="mod">
          <ac:chgData name="Teruyuki Ogawa" userId="eeac5d3d08453363" providerId="LiveId" clId="{514AD4ED-B037-46B6-833F-C70B15E67CC9}" dt="2024-07-30T04:52:04.278" v="787"/>
          <ac:spMkLst>
            <pc:docMk/>
            <pc:sldMk cId="634515588" sldId="355"/>
            <ac:spMk id="275" creationId="{362F799E-4DC5-8A12-5288-89EEDAD17CD3}"/>
          </ac:spMkLst>
        </pc:spChg>
        <pc:spChg chg="mod">
          <ac:chgData name="Teruyuki Ogawa" userId="eeac5d3d08453363" providerId="LiveId" clId="{514AD4ED-B037-46B6-833F-C70B15E67CC9}" dt="2024-07-30T04:52:04.278" v="787"/>
          <ac:spMkLst>
            <pc:docMk/>
            <pc:sldMk cId="634515588" sldId="355"/>
            <ac:spMk id="276" creationId="{7C745432-14C2-5CE2-27E1-66F89AC8E182}"/>
          </ac:spMkLst>
        </pc:spChg>
        <pc:spChg chg="mod">
          <ac:chgData name="Teruyuki Ogawa" userId="eeac5d3d08453363" providerId="LiveId" clId="{514AD4ED-B037-46B6-833F-C70B15E67CC9}" dt="2024-07-30T04:52:04.278" v="787"/>
          <ac:spMkLst>
            <pc:docMk/>
            <pc:sldMk cId="634515588" sldId="355"/>
            <ac:spMk id="277" creationId="{CDDA81EB-06D1-32BE-9667-D0C04CE10824}"/>
          </ac:spMkLst>
        </pc:spChg>
        <pc:spChg chg="mod">
          <ac:chgData name="Teruyuki Ogawa" userId="eeac5d3d08453363" providerId="LiveId" clId="{514AD4ED-B037-46B6-833F-C70B15E67CC9}" dt="2024-07-30T04:52:04.278" v="787"/>
          <ac:spMkLst>
            <pc:docMk/>
            <pc:sldMk cId="634515588" sldId="355"/>
            <ac:spMk id="278" creationId="{67119156-E47D-E40E-55C1-70C34A68C1D6}"/>
          </ac:spMkLst>
        </pc:spChg>
        <pc:spChg chg="mod">
          <ac:chgData name="Teruyuki Ogawa" userId="eeac5d3d08453363" providerId="LiveId" clId="{514AD4ED-B037-46B6-833F-C70B15E67CC9}" dt="2024-07-30T04:52:04.278" v="787"/>
          <ac:spMkLst>
            <pc:docMk/>
            <pc:sldMk cId="634515588" sldId="355"/>
            <ac:spMk id="279" creationId="{664695AC-8AFA-D70E-85D3-7F2123C73293}"/>
          </ac:spMkLst>
        </pc:spChg>
        <pc:spChg chg="mod">
          <ac:chgData name="Teruyuki Ogawa" userId="eeac5d3d08453363" providerId="LiveId" clId="{514AD4ED-B037-46B6-833F-C70B15E67CC9}" dt="2024-07-30T04:52:04.278" v="787"/>
          <ac:spMkLst>
            <pc:docMk/>
            <pc:sldMk cId="634515588" sldId="355"/>
            <ac:spMk id="281" creationId="{448F5631-CA60-E07A-7F95-F576981915D0}"/>
          </ac:spMkLst>
        </pc:spChg>
        <pc:spChg chg="mod">
          <ac:chgData name="Teruyuki Ogawa" userId="eeac5d3d08453363" providerId="LiveId" clId="{514AD4ED-B037-46B6-833F-C70B15E67CC9}" dt="2024-07-30T04:52:04.278" v="787"/>
          <ac:spMkLst>
            <pc:docMk/>
            <pc:sldMk cId="634515588" sldId="355"/>
            <ac:spMk id="282" creationId="{FB807CC6-39B2-4042-1F8D-A5A814ACC5C6}"/>
          </ac:spMkLst>
        </pc:spChg>
        <pc:spChg chg="mod">
          <ac:chgData name="Teruyuki Ogawa" userId="eeac5d3d08453363" providerId="LiveId" clId="{514AD4ED-B037-46B6-833F-C70B15E67CC9}" dt="2024-07-30T04:52:04.278" v="787"/>
          <ac:spMkLst>
            <pc:docMk/>
            <pc:sldMk cId="634515588" sldId="355"/>
            <ac:spMk id="283" creationId="{554CB339-B4A8-CB9C-289F-84952383E302}"/>
          </ac:spMkLst>
        </pc:spChg>
        <pc:spChg chg="mod">
          <ac:chgData name="Teruyuki Ogawa" userId="eeac5d3d08453363" providerId="LiveId" clId="{514AD4ED-B037-46B6-833F-C70B15E67CC9}" dt="2024-07-30T04:52:04.278" v="787"/>
          <ac:spMkLst>
            <pc:docMk/>
            <pc:sldMk cId="634515588" sldId="355"/>
            <ac:spMk id="284" creationId="{A7D9E02A-4D92-0A6D-5395-09FAD5ADBE1E}"/>
          </ac:spMkLst>
        </pc:spChg>
        <pc:spChg chg="mod">
          <ac:chgData name="Teruyuki Ogawa" userId="eeac5d3d08453363" providerId="LiveId" clId="{514AD4ED-B037-46B6-833F-C70B15E67CC9}" dt="2024-07-30T04:52:04.278" v="787"/>
          <ac:spMkLst>
            <pc:docMk/>
            <pc:sldMk cId="634515588" sldId="355"/>
            <ac:spMk id="286" creationId="{07C8AA30-BAE5-70FB-1156-68B6DD269A31}"/>
          </ac:spMkLst>
        </pc:spChg>
        <pc:spChg chg="mod">
          <ac:chgData name="Teruyuki Ogawa" userId="eeac5d3d08453363" providerId="LiveId" clId="{514AD4ED-B037-46B6-833F-C70B15E67CC9}" dt="2024-07-30T04:52:04.278" v="787"/>
          <ac:spMkLst>
            <pc:docMk/>
            <pc:sldMk cId="634515588" sldId="355"/>
            <ac:spMk id="287" creationId="{2B471AF8-2337-7A4D-7DCA-078DDCBCFD23}"/>
          </ac:spMkLst>
        </pc:spChg>
        <pc:spChg chg="mod">
          <ac:chgData name="Teruyuki Ogawa" userId="eeac5d3d08453363" providerId="LiveId" clId="{514AD4ED-B037-46B6-833F-C70B15E67CC9}" dt="2024-07-30T04:52:04.278" v="787"/>
          <ac:spMkLst>
            <pc:docMk/>
            <pc:sldMk cId="634515588" sldId="355"/>
            <ac:spMk id="288" creationId="{F69A1536-ADF6-4B61-BBEF-3E71A3A4B002}"/>
          </ac:spMkLst>
        </pc:spChg>
        <pc:spChg chg="mod">
          <ac:chgData name="Teruyuki Ogawa" userId="eeac5d3d08453363" providerId="LiveId" clId="{514AD4ED-B037-46B6-833F-C70B15E67CC9}" dt="2024-07-30T04:52:04.278" v="787"/>
          <ac:spMkLst>
            <pc:docMk/>
            <pc:sldMk cId="634515588" sldId="355"/>
            <ac:spMk id="289" creationId="{13BE10C1-205E-544D-1B5B-1B02C76361F0}"/>
          </ac:spMkLst>
        </pc:spChg>
        <pc:spChg chg="mod">
          <ac:chgData name="Teruyuki Ogawa" userId="eeac5d3d08453363" providerId="LiveId" clId="{514AD4ED-B037-46B6-833F-C70B15E67CC9}" dt="2024-07-30T04:52:04.278" v="787"/>
          <ac:spMkLst>
            <pc:docMk/>
            <pc:sldMk cId="634515588" sldId="355"/>
            <ac:spMk id="291" creationId="{5492DD0E-D955-221D-4C36-D240169305C9}"/>
          </ac:spMkLst>
        </pc:spChg>
        <pc:spChg chg="mod">
          <ac:chgData name="Teruyuki Ogawa" userId="eeac5d3d08453363" providerId="LiveId" clId="{514AD4ED-B037-46B6-833F-C70B15E67CC9}" dt="2024-07-30T04:52:04.278" v="787"/>
          <ac:spMkLst>
            <pc:docMk/>
            <pc:sldMk cId="634515588" sldId="355"/>
            <ac:spMk id="292" creationId="{A26F0A7E-005A-2610-0C71-68735D041DF3}"/>
          </ac:spMkLst>
        </pc:spChg>
        <pc:spChg chg="mod">
          <ac:chgData name="Teruyuki Ogawa" userId="eeac5d3d08453363" providerId="LiveId" clId="{514AD4ED-B037-46B6-833F-C70B15E67CC9}" dt="2024-07-30T04:52:04.278" v="787"/>
          <ac:spMkLst>
            <pc:docMk/>
            <pc:sldMk cId="634515588" sldId="355"/>
            <ac:spMk id="293" creationId="{AA882DF7-8C50-F548-7BC8-D583A919A03E}"/>
          </ac:spMkLst>
        </pc:spChg>
        <pc:spChg chg="mod">
          <ac:chgData name="Teruyuki Ogawa" userId="eeac5d3d08453363" providerId="LiveId" clId="{514AD4ED-B037-46B6-833F-C70B15E67CC9}" dt="2024-07-30T04:52:04.278" v="787"/>
          <ac:spMkLst>
            <pc:docMk/>
            <pc:sldMk cId="634515588" sldId="355"/>
            <ac:spMk id="294" creationId="{FCFB8B34-D4CC-B0FF-DF80-23233EF575BB}"/>
          </ac:spMkLst>
        </pc:spChg>
        <pc:spChg chg="mod">
          <ac:chgData name="Teruyuki Ogawa" userId="eeac5d3d08453363" providerId="LiveId" clId="{514AD4ED-B037-46B6-833F-C70B15E67CC9}" dt="2024-07-30T04:52:04.278" v="787"/>
          <ac:spMkLst>
            <pc:docMk/>
            <pc:sldMk cId="634515588" sldId="355"/>
            <ac:spMk id="296" creationId="{CBCB531C-955E-134E-CC38-913A1C47DD7B}"/>
          </ac:spMkLst>
        </pc:spChg>
        <pc:spChg chg="mod">
          <ac:chgData name="Teruyuki Ogawa" userId="eeac5d3d08453363" providerId="LiveId" clId="{514AD4ED-B037-46B6-833F-C70B15E67CC9}" dt="2024-07-30T04:52:04.278" v="787"/>
          <ac:spMkLst>
            <pc:docMk/>
            <pc:sldMk cId="634515588" sldId="355"/>
            <ac:spMk id="297" creationId="{4662014A-00FF-B097-0C5B-B8BB80BDB067}"/>
          </ac:spMkLst>
        </pc:spChg>
        <pc:spChg chg="mod">
          <ac:chgData name="Teruyuki Ogawa" userId="eeac5d3d08453363" providerId="LiveId" clId="{514AD4ED-B037-46B6-833F-C70B15E67CC9}" dt="2024-07-30T04:52:04.278" v="787"/>
          <ac:spMkLst>
            <pc:docMk/>
            <pc:sldMk cId="634515588" sldId="355"/>
            <ac:spMk id="298" creationId="{C44CDA63-C183-06E0-A77C-A001ECB88E02}"/>
          </ac:spMkLst>
        </pc:spChg>
        <pc:spChg chg="mod">
          <ac:chgData name="Teruyuki Ogawa" userId="eeac5d3d08453363" providerId="LiveId" clId="{514AD4ED-B037-46B6-833F-C70B15E67CC9}" dt="2024-07-30T04:52:04.278" v="787"/>
          <ac:spMkLst>
            <pc:docMk/>
            <pc:sldMk cId="634515588" sldId="355"/>
            <ac:spMk id="299" creationId="{A58980C9-B20A-47F5-6460-AD24E8775971}"/>
          </ac:spMkLst>
        </pc:spChg>
        <pc:spChg chg="mod">
          <ac:chgData name="Teruyuki Ogawa" userId="eeac5d3d08453363" providerId="LiveId" clId="{514AD4ED-B037-46B6-833F-C70B15E67CC9}" dt="2024-07-30T04:52:04.278" v="787"/>
          <ac:spMkLst>
            <pc:docMk/>
            <pc:sldMk cId="634515588" sldId="355"/>
            <ac:spMk id="301" creationId="{17AFA558-B42F-DC59-1739-4D58FC87B3E7}"/>
          </ac:spMkLst>
        </pc:spChg>
        <pc:spChg chg="mod">
          <ac:chgData name="Teruyuki Ogawa" userId="eeac5d3d08453363" providerId="LiveId" clId="{514AD4ED-B037-46B6-833F-C70B15E67CC9}" dt="2024-07-30T04:52:04.278" v="787"/>
          <ac:spMkLst>
            <pc:docMk/>
            <pc:sldMk cId="634515588" sldId="355"/>
            <ac:spMk id="302" creationId="{BECFC353-6B66-A138-4ED0-57DFC3CA62E3}"/>
          </ac:spMkLst>
        </pc:spChg>
        <pc:spChg chg="mod">
          <ac:chgData name="Teruyuki Ogawa" userId="eeac5d3d08453363" providerId="LiveId" clId="{514AD4ED-B037-46B6-833F-C70B15E67CC9}" dt="2024-07-30T04:52:04.278" v="787"/>
          <ac:spMkLst>
            <pc:docMk/>
            <pc:sldMk cId="634515588" sldId="355"/>
            <ac:spMk id="303" creationId="{9676812D-921D-A183-0E6E-6EB917DF99C8}"/>
          </ac:spMkLst>
        </pc:spChg>
        <pc:spChg chg="mod">
          <ac:chgData name="Teruyuki Ogawa" userId="eeac5d3d08453363" providerId="LiveId" clId="{514AD4ED-B037-46B6-833F-C70B15E67CC9}" dt="2024-07-30T04:52:04.278" v="787"/>
          <ac:spMkLst>
            <pc:docMk/>
            <pc:sldMk cId="634515588" sldId="355"/>
            <ac:spMk id="304" creationId="{D4E7EB3C-FDF8-55E1-529E-FB91F343E273}"/>
          </ac:spMkLst>
        </pc:spChg>
        <pc:spChg chg="mod">
          <ac:chgData name="Teruyuki Ogawa" userId="eeac5d3d08453363" providerId="LiveId" clId="{514AD4ED-B037-46B6-833F-C70B15E67CC9}" dt="2024-07-30T04:52:04.278" v="787"/>
          <ac:spMkLst>
            <pc:docMk/>
            <pc:sldMk cId="634515588" sldId="355"/>
            <ac:spMk id="306" creationId="{23AF13F0-8C33-B723-3E58-BAC769A857A4}"/>
          </ac:spMkLst>
        </pc:spChg>
        <pc:spChg chg="mod">
          <ac:chgData name="Teruyuki Ogawa" userId="eeac5d3d08453363" providerId="LiveId" clId="{514AD4ED-B037-46B6-833F-C70B15E67CC9}" dt="2024-07-30T04:52:04.278" v="787"/>
          <ac:spMkLst>
            <pc:docMk/>
            <pc:sldMk cId="634515588" sldId="355"/>
            <ac:spMk id="307" creationId="{B1013369-3BA7-A51E-1D22-6984912DD579}"/>
          </ac:spMkLst>
        </pc:spChg>
        <pc:spChg chg="mod">
          <ac:chgData name="Teruyuki Ogawa" userId="eeac5d3d08453363" providerId="LiveId" clId="{514AD4ED-B037-46B6-833F-C70B15E67CC9}" dt="2024-07-30T04:52:04.278" v="787"/>
          <ac:spMkLst>
            <pc:docMk/>
            <pc:sldMk cId="634515588" sldId="355"/>
            <ac:spMk id="308" creationId="{EE3222D1-2FEA-3889-178C-FD31460B4FB0}"/>
          </ac:spMkLst>
        </pc:spChg>
        <pc:spChg chg="mod">
          <ac:chgData name="Teruyuki Ogawa" userId="eeac5d3d08453363" providerId="LiveId" clId="{514AD4ED-B037-46B6-833F-C70B15E67CC9}" dt="2024-07-30T04:52:04.278" v="787"/>
          <ac:spMkLst>
            <pc:docMk/>
            <pc:sldMk cId="634515588" sldId="355"/>
            <ac:spMk id="309" creationId="{3D693381-C8EF-4F9D-9C43-99BB3FEF7350}"/>
          </ac:spMkLst>
        </pc:spChg>
        <pc:spChg chg="mod">
          <ac:chgData name="Teruyuki Ogawa" userId="eeac5d3d08453363" providerId="LiveId" clId="{514AD4ED-B037-46B6-833F-C70B15E67CC9}" dt="2024-07-30T04:52:04.278" v="787"/>
          <ac:spMkLst>
            <pc:docMk/>
            <pc:sldMk cId="634515588" sldId="355"/>
            <ac:spMk id="311" creationId="{976DD9E1-E6D3-0DE3-1723-32DAA90C66EC}"/>
          </ac:spMkLst>
        </pc:spChg>
        <pc:spChg chg="mod">
          <ac:chgData name="Teruyuki Ogawa" userId="eeac5d3d08453363" providerId="LiveId" clId="{514AD4ED-B037-46B6-833F-C70B15E67CC9}" dt="2024-07-30T04:52:04.278" v="787"/>
          <ac:spMkLst>
            <pc:docMk/>
            <pc:sldMk cId="634515588" sldId="355"/>
            <ac:spMk id="312" creationId="{40B82071-DAB2-3C42-45B8-F20A4C32E226}"/>
          </ac:spMkLst>
        </pc:spChg>
        <pc:spChg chg="mod">
          <ac:chgData name="Teruyuki Ogawa" userId="eeac5d3d08453363" providerId="LiveId" clId="{514AD4ED-B037-46B6-833F-C70B15E67CC9}" dt="2024-07-30T04:52:04.278" v="787"/>
          <ac:spMkLst>
            <pc:docMk/>
            <pc:sldMk cId="634515588" sldId="355"/>
            <ac:spMk id="313" creationId="{43E33859-CCDD-1B6F-1209-C18A00806891}"/>
          </ac:spMkLst>
        </pc:spChg>
        <pc:spChg chg="mod">
          <ac:chgData name="Teruyuki Ogawa" userId="eeac5d3d08453363" providerId="LiveId" clId="{514AD4ED-B037-46B6-833F-C70B15E67CC9}" dt="2024-07-30T04:52:04.278" v="787"/>
          <ac:spMkLst>
            <pc:docMk/>
            <pc:sldMk cId="634515588" sldId="355"/>
            <ac:spMk id="314" creationId="{BC44C45E-96C3-3556-A474-CC948D61EC7E}"/>
          </ac:spMkLst>
        </pc:spChg>
        <pc:spChg chg="mod">
          <ac:chgData name="Teruyuki Ogawa" userId="eeac5d3d08453363" providerId="LiveId" clId="{514AD4ED-B037-46B6-833F-C70B15E67CC9}" dt="2024-07-30T04:52:04.278" v="787"/>
          <ac:spMkLst>
            <pc:docMk/>
            <pc:sldMk cId="634515588" sldId="355"/>
            <ac:spMk id="316" creationId="{B35DD18D-4E1B-112B-5E1B-F71889C624BF}"/>
          </ac:spMkLst>
        </pc:spChg>
        <pc:spChg chg="mod">
          <ac:chgData name="Teruyuki Ogawa" userId="eeac5d3d08453363" providerId="LiveId" clId="{514AD4ED-B037-46B6-833F-C70B15E67CC9}" dt="2024-07-30T04:52:04.278" v="787"/>
          <ac:spMkLst>
            <pc:docMk/>
            <pc:sldMk cId="634515588" sldId="355"/>
            <ac:spMk id="317" creationId="{04B78B2F-3753-4C35-AD4B-FF4199B1DF6D}"/>
          </ac:spMkLst>
        </pc:spChg>
        <pc:spChg chg="mod">
          <ac:chgData name="Teruyuki Ogawa" userId="eeac5d3d08453363" providerId="LiveId" clId="{514AD4ED-B037-46B6-833F-C70B15E67CC9}" dt="2024-07-30T04:52:04.278" v="787"/>
          <ac:spMkLst>
            <pc:docMk/>
            <pc:sldMk cId="634515588" sldId="355"/>
            <ac:spMk id="318" creationId="{D0505B07-DBFB-B45A-AB1D-562BEC1412E8}"/>
          </ac:spMkLst>
        </pc:spChg>
        <pc:spChg chg="mod">
          <ac:chgData name="Teruyuki Ogawa" userId="eeac5d3d08453363" providerId="LiveId" clId="{514AD4ED-B037-46B6-833F-C70B15E67CC9}" dt="2024-07-30T04:52:04.278" v="787"/>
          <ac:spMkLst>
            <pc:docMk/>
            <pc:sldMk cId="634515588" sldId="355"/>
            <ac:spMk id="319" creationId="{B82CF0FE-7A2E-A526-25A9-D1C36C391A67}"/>
          </ac:spMkLst>
        </pc:spChg>
        <pc:spChg chg="mod">
          <ac:chgData name="Teruyuki Ogawa" userId="eeac5d3d08453363" providerId="LiveId" clId="{514AD4ED-B037-46B6-833F-C70B15E67CC9}" dt="2024-07-30T04:52:04.278" v="787"/>
          <ac:spMkLst>
            <pc:docMk/>
            <pc:sldMk cId="634515588" sldId="355"/>
            <ac:spMk id="321" creationId="{3626ED12-5480-59D9-CF17-C0C0B4F39F81}"/>
          </ac:spMkLst>
        </pc:spChg>
        <pc:spChg chg="mod">
          <ac:chgData name="Teruyuki Ogawa" userId="eeac5d3d08453363" providerId="LiveId" clId="{514AD4ED-B037-46B6-833F-C70B15E67CC9}" dt="2024-07-30T04:52:04.278" v="787"/>
          <ac:spMkLst>
            <pc:docMk/>
            <pc:sldMk cId="634515588" sldId="355"/>
            <ac:spMk id="322" creationId="{7C38CD5A-54A7-C134-5DEE-B113C4A7D75C}"/>
          </ac:spMkLst>
        </pc:spChg>
        <pc:spChg chg="mod">
          <ac:chgData name="Teruyuki Ogawa" userId="eeac5d3d08453363" providerId="LiveId" clId="{514AD4ED-B037-46B6-833F-C70B15E67CC9}" dt="2024-07-30T04:52:04.278" v="787"/>
          <ac:spMkLst>
            <pc:docMk/>
            <pc:sldMk cId="634515588" sldId="355"/>
            <ac:spMk id="323" creationId="{D191DC6A-AA4A-2D2C-2323-57CFACEF5EFE}"/>
          </ac:spMkLst>
        </pc:spChg>
        <pc:spChg chg="mod">
          <ac:chgData name="Teruyuki Ogawa" userId="eeac5d3d08453363" providerId="LiveId" clId="{514AD4ED-B037-46B6-833F-C70B15E67CC9}" dt="2024-07-30T04:52:04.278" v="787"/>
          <ac:spMkLst>
            <pc:docMk/>
            <pc:sldMk cId="634515588" sldId="355"/>
            <ac:spMk id="324" creationId="{80A5294E-E5DD-8D0F-B862-603D05A8D445}"/>
          </ac:spMkLst>
        </pc:spChg>
        <pc:spChg chg="mod">
          <ac:chgData name="Teruyuki Ogawa" userId="eeac5d3d08453363" providerId="LiveId" clId="{514AD4ED-B037-46B6-833F-C70B15E67CC9}" dt="2024-07-30T04:52:04.278" v="787"/>
          <ac:spMkLst>
            <pc:docMk/>
            <pc:sldMk cId="634515588" sldId="355"/>
            <ac:spMk id="337" creationId="{3A37F09A-D1F8-B890-500C-6149F2C42D08}"/>
          </ac:spMkLst>
        </pc:spChg>
        <pc:spChg chg="mod">
          <ac:chgData name="Teruyuki Ogawa" userId="eeac5d3d08453363" providerId="LiveId" clId="{514AD4ED-B037-46B6-833F-C70B15E67CC9}" dt="2024-07-30T04:52:04.278" v="787"/>
          <ac:spMkLst>
            <pc:docMk/>
            <pc:sldMk cId="634515588" sldId="355"/>
            <ac:spMk id="338" creationId="{1209E2FA-075A-F1A0-8D1F-BEDD519AF87E}"/>
          </ac:spMkLst>
        </pc:spChg>
        <pc:spChg chg="mod">
          <ac:chgData name="Teruyuki Ogawa" userId="eeac5d3d08453363" providerId="LiveId" clId="{514AD4ED-B037-46B6-833F-C70B15E67CC9}" dt="2024-07-30T04:52:04.278" v="787"/>
          <ac:spMkLst>
            <pc:docMk/>
            <pc:sldMk cId="634515588" sldId="355"/>
            <ac:spMk id="339" creationId="{6B3A3111-EFA1-CE8C-6511-0383CCF63A69}"/>
          </ac:spMkLst>
        </pc:spChg>
        <pc:spChg chg="mod">
          <ac:chgData name="Teruyuki Ogawa" userId="eeac5d3d08453363" providerId="LiveId" clId="{514AD4ED-B037-46B6-833F-C70B15E67CC9}" dt="2024-07-30T04:52:04.278" v="787"/>
          <ac:spMkLst>
            <pc:docMk/>
            <pc:sldMk cId="634515588" sldId="355"/>
            <ac:spMk id="340" creationId="{962F9A88-A961-0A40-B336-831EFB204024}"/>
          </ac:spMkLst>
        </pc:spChg>
        <pc:spChg chg="mod">
          <ac:chgData name="Teruyuki Ogawa" userId="eeac5d3d08453363" providerId="LiveId" clId="{514AD4ED-B037-46B6-833F-C70B15E67CC9}" dt="2024-07-30T04:52:04.278" v="787"/>
          <ac:spMkLst>
            <pc:docMk/>
            <pc:sldMk cId="634515588" sldId="355"/>
            <ac:spMk id="341" creationId="{939C0C92-7862-CBF9-BD90-1519BEBD6BB9}"/>
          </ac:spMkLst>
        </pc:spChg>
        <pc:spChg chg="mod">
          <ac:chgData name="Teruyuki Ogawa" userId="eeac5d3d08453363" providerId="LiveId" clId="{514AD4ED-B037-46B6-833F-C70B15E67CC9}" dt="2024-07-30T04:52:04.278" v="787"/>
          <ac:spMkLst>
            <pc:docMk/>
            <pc:sldMk cId="634515588" sldId="355"/>
            <ac:spMk id="342" creationId="{0CA8D4AC-C3E9-9214-A1BB-38A786218C9C}"/>
          </ac:spMkLst>
        </pc:spChg>
        <pc:spChg chg="mod">
          <ac:chgData name="Teruyuki Ogawa" userId="eeac5d3d08453363" providerId="LiveId" clId="{514AD4ED-B037-46B6-833F-C70B15E67CC9}" dt="2024-07-30T04:52:04.278" v="787"/>
          <ac:spMkLst>
            <pc:docMk/>
            <pc:sldMk cId="634515588" sldId="355"/>
            <ac:spMk id="343" creationId="{7B203A8B-CCF5-B143-F66E-C00C9F3C98DF}"/>
          </ac:spMkLst>
        </pc:spChg>
        <pc:spChg chg="mod">
          <ac:chgData name="Teruyuki Ogawa" userId="eeac5d3d08453363" providerId="LiveId" clId="{514AD4ED-B037-46B6-833F-C70B15E67CC9}" dt="2024-07-30T04:52:04.278" v="787"/>
          <ac:spMkLst>
            <pc:docMk/>
            <pc:sldMk cId="634515588" sldId="355"/>
            <ac:spMk id="345" creationId="{6C757C3B-BE26-B058-7569-13AFEF9EFF9C}"/>
          </ac:spMkLst>
        </pc:spChg>
        <pc:spChg chg="mod">
          <ac:chgData name="Teruyuki Ogawa" userId="eeac5d3d08453363" providerId="LiveId" clId="{514AD4ED-B037-46B6-833F-C70B15E67CC9}" dt="2024-07-30T04:52:04.278" v="787"/>
          <ac:spMkLst>
            <pc:docMk/>
            <pc:sldMk cId="634515588" sldId="355"/>
            <ac:spMk id="346" creationId="{98A074B5-026E-FC37-9770-2CEECC38F01D}"/>
          </ac:spMkLst>
        </pc:spChg>
        <pc:spChg chg="mod">
          <ac:chgData name="Teruyuki Ogawa" userId="eeac5d3d08453363" providerId="LiveId" clId="{514AD4ED-B037-46B6-833F-C70B15E67CC9}" dt="2024-07-30T04:52:04.278" v="787"/>
          <ac:spMkLst>
            <pc:docMk/>
            <pc:sldMk cId="634515588" sldId="355"/>
            <ac:spMk id="347" creationId="{A10CB7A2-C0AD-9AF8-8C8F-1422B3FEC9A6}"/>
          </ac:spMkLst>
        </pc:spChg>
        <pc:spChg chg="mod">
          <ac:chgData name="Teruyuki Ogawa" userId="eeac5d3d08453363" providerId="LiveId" clId="{514AD4ED-B037-46B6-833F-C70B15E67CC9}" dt="2024-07-30T04:52:04.278" v="787"/>
          <ac:spMkLst>
            <pc:docMk/>
            <pc:sldMk cId="634515588" sldId="355"/>
            <ac:spMk id="348" creationId="{091894F6-0DF3-B0F1-CF7B-E40239AD9953}"/>
          </ac:spMkLst>
        </pc:spChg>
        <pc:spChg chg="mod">
          <ac:chgData name="Teruyuki Ogawa" userId="eeac5d3d08453363" providerId="LiveId" clId="{514AD4ED-B037-46B6-833F-C70B15E67CC9}" dt="2024-07-30T04:52:04.278" v="787"/>
          <ac:spMkLst>
            <pc:docMk/>
            <pc:sldMk cId="634515588" sldId="355"/>
            <ac:spMk id="350" creationId="{26C69FCA-6C79-8C3B-AEB7-BB82B3CC47AD}"/>
          </ac:spMkLst>
        </pc:spChg>
        <pc:spChg chg="mod">
          <ac:chgData name="Teruyuki Ogawa" userId="eeac5d3d08453363" providerId="LiveId" clId="{514AD4ED-B037-46B6-833F-C70B15E67CC9}" dt="2024-07-30T04:52:04.278" v="787"/>
          <ac:spMkLst>
            <pc:docMk/>
            <pc:sldMk cId="634515588" sldId="355"/>
            <ac:spMk id="351" creationId="{234C8EBD-4CBA-215B-306F-67A8445621C3}"/>
          </ac:spMkLst>
        </pc:spChg>
        <pc:spChg chg="mod">
          <ac:chgData name="Teruyuki Ogawa" userId="eeac5d3d08453363" providerId="LiveId" clId="{514AD4ED-B037-46B6-833F-C70B15E67CC9}" dt="2024-07-30T04:52:04.278" v="787"/>
          <ac:spMkLst>
            <pc:docMk/>
            <pc:sldMk cId="634515588" sldId="355"/>
            <ac:spMk id="352" creationId="{A6791324-C6A9-B3FD-9104-896AF8DD2012}"/>
          </ac:spMkLst>
        </pc:spChg>
        <pc:spChg chg="mod">
          <ac:chgData name="Teruyuki Ogawa" userId="eeac5d3d08453363" providerId="LiveId" clId="{514AD4ED-B037-46B6-833F-C70B15E67CC9}" dt="2024-07-30T04:52:04.278" v="787"/>
          <ac:spMkLst>
            <pc:docMk/>
            <pc:sldMk cId="634515588" sldId="355"/>
            <ac:spMk id="353" creationId="{C7A781FC-2A33-415C-A9B7-EB94029E17AD}"/>
          </ac:spMkLst>
        </pc:spChg>
        <pc:spChg chg="mod">
          <ac:chgData name="Teruyuki Ogawa" userId="eeac5d3d08453363" providerId="LiveId" clId="{514AD4ED-B037-46B6-833F-C70B15E67CC9}" dt="2024-07-30T04:52:04.278" v="787"/>
          <ac:spMkLst>
            <pc:docMk/>
            <pc:sldMk cId="634515588" sldId="355"/>
            <ac:spMk id="355" creationId="{448677CC-E805-3350-6ABA-7623EEB375F0}"/>
          </ac:spMkLst>
        </pc:spChg>
        <pc:spChg chg="mod">
          <ac:chgData name="Teruyuki Ogawa" userId="eeac5d3d08453363" providerId="LiveId" clId="{514AD4ED-B037-46B6-833F-C70B15E67CC9}" dt="2024-07-30T04:52:04.278" v="787"/>
          <ac:spMkLst>
            <pc:docMk/>
            <pc:sldMk cId="634515588" sldId="355"/>
            <ac:spMk id="356" creationId="{914A541B-8BD4-8AC7-2933-6FB514F41099}"/>
          </ac:spMkLst>
        </pc:spChg>
        <pc:spChg chg="mod">
          <ac:chgData name="Teruyuki Ogawa" userId="eeac5d3d08453363" providerId="LiveId" clId="{514AD4ED-B037-46B6-833F-C70B15E67CC9}" dt="2024-07-30T04:52:04.278" v="787"/>
          <ac:spMkLst>
            <pc:docMk/>
            <pc:sldMk cId="634515588" sldId="355"/>
            <ac:spMk id="357" creationId="{AD2BE067-BAE5-CF3C-567C-4E2A073CB2B8}"/>
          </ac:spMkLst>
        </pc:spChg>
        <pc:spChg chg="mod">
          <ac:chgData name="Teruyuki Ogawa" userId="eeac5d3d08453363" providerId="LiveId" clId="{514AD4ED-B037-46B6-833F-C70B15E67CC9}" dt="2024-07-30T04:52:04.278" v="787"/>
          <ac:spMkLst>
            <pc:docMk/>
            <pc:sldMk cId="634515588" sldId="355"/>
            <ac:spMk id="358" creationId="{7EFE6FEC-2F6B-46E5-E03A-54C91F012F63}"/>
          </ac:spMkLst>
        </pc:spChg>
        <pc:spChg chg="mod">
          <ac:chgData name="Teruyuki Ogawa" userId="eeac5d3d08453363" providerId="LiveId" clId="{514AD4ED-B037-46B6-833F-C70B15E67CC9}" dt="2024-07-30T04:52:04.278" v="787"/>
          <ac:spMkLst>
            <pc:docMk/>
            <pc:sldMk cId="634515588" sldId="355"/>
            <ac:spMk id="360" creationId="{468B0661-8717-234F-1ED1-9656EFC6FD90}"/>
          </ac:spMkLst>
        </pc:spChg>
        <pc:spChg chg="mod">
          <ac:chgData name="Teruyuki Ogawa" userId="eeac5d3d08453363" providerId="LiveId" clId="{514AD4ED-B037-46B6-833F-C70B15E67CC9}" dt="2024-07-30T04:52:04.278" v="787"/>
          <ac:spMkLst>
            <pc:docMk/>
            <pc:sldMk cId="634515588" sldId="355"/>
            <ac:spMk id="361" creationId="{E00A821F-8F1B-C599-D7BF-1FF0A63E236E}"/>
          </ac:spMkLst>
        </pc:spChg>
        <pc:spChg chg="mod">
          <ac:chgData name="Teruyuki Ogawa" userId="eeac5d3d08453363" providerId="LiveId" clId="{514AD4ED-B037-46B6-833F-C70B15E67CC9}" dt="2024-07-30T04:52:04.278" v="787"/>
          <ac:spMkLst>
            <pc:docMk/>
            <pc:sldMk cId="634515588" sldId="355"/>
            <ac:spMk id="362" creationId="{9EF6164B-A5D1-3289-339C-95E34E60B775}"/>
          </ac:spMkLst>
        </pc:spChg>
        <pc:spChg chg="mod">
          <ac:chgData name="Teruyuki Ogawa" userId="eeac5d3d08453363" providerId="LiveId" clId="{514AD4ED-B037-46B6-833F-C70B15E67CC9}" dt="2024-07-30T04:52:04.278" v="787"/>
          <ac:spMkLst>
            <pc:docMk/>
            <pc:sldMk cId="634515588" sldId="355"/>
            <ac:spMk id="363" creationId="{BB90EFF9-C783-A02A-AA8E-CC0D7AB0A54F}"/>
          </ac:spMkLst>
        </pc:spChg>
        <pc:spChg chg="mod">
          <ac:chgData name="Teruyuki Ogawa" userId="eeac5d3d08453363" providerId="LiveId" clId="{514AD4ED-B037-46B6-833F-C70B15E67CC9}" dt="2024-07-30T04:52:04.278" v="787"/>
          <ac:spMkLst>
            <pc:docMk/>
            <pc:sldMk cId="634515588" sldId="355"/>
            <ac:spMk id="365" creationId="{DA180319-EA50-983F-A0B3-88CEF0D480ED}"/>
          </ac:spMkLst>
        </pc:spChg>
        <pc:spChg chg="mod">
          <ac:chgData name="Teruyuki Ogawa" userId="eeac5d3d08453363" providerId="LiveId" clId="{514AD4ED-B037-46B6-833F-C70B15E67CC9}" dt="2024-07-30T04:52:04.278" v="787"/>
          <ac:spMkLst>
            <pc:docMk/>
            <pc:sldMk cId="634515588" sldId="355"/>
            <ac:spMk id="366" creationId="{2FADDB13-9B35-595E-BCAE-56C48F6BF79A}"/>
          </ac:spMkLst>
        </pc:spChg>
        <pc:spChg chg="mod">
          <ac:chgData name="Teruyuki Ogawa" userId="eeac5d3d08453363" providerId="LiveId" clId="{514AD4ED-B037-46B6-833F-C70B15E67CC9}" dt="2024-07-30T04:52:04.278" v="787"/>
          <ac:spMkLst>
            <pc:docMk/>
            <pc:sldMk cId="634515588" sldId="355"/>
            <ac:spMk id="367" creationId="{9FFB5B17-75D4-0410-CF2A-A5E82EA6F483}"/>
          </ac:spMkLst>
        </pc:spChg>
        <pc:spChg chg="mod">
          <ac:chgData name="Teruyuki Ogawa" userId="eeac5d3d08453363" providerId="LiveId" clId="{514AD4ED-B037-46B6-833F-C70B15E67CC9}" dt="2024-07-30T04:52:04.278" v="787"/>
          <ac:spMkLst>
            <pc:docMk/>
            <pc:sldMk cId="634515588" sldId="355"/>
            <ac:spMk id="368" creationId="{F1FE2D82-E19D-D3E9-C068-12AB01A962BD}"/>
          </ac:spMkLst>
        </pc:spChg>
        <pc:spChg chg="mod">
          <ac:chgData name="Teruyuki Ogawa" userId="eeac5d3d08453363" providerId="LiveId" clId="{514AD4ED-B037-46B6-833F-C70B15E67CC9}" dt="2024-07-30T04:52:04.278" v="787"/>
          <ac:spMkLst>
            <pc:docMk/>
            <pc:sldMk cId="634515588" sldId="355"/>
            <ac:spMk id="370" creationId="{340B9D6C-9FA1-344A-A391-0E433CFF1F8E}"/>
          </ac:spMkLst>
        </pc:spChg>
        <pc:spChg chg="mod">
          <ac:chgData name="Teruyuki Ogawa" userId="eeac5d3d08453363" providerId="LiveId" clId="{514AD4ED-B037-46B6-833F-C70B15E67CC9}" dt="2024-07-30T04:52:04.278" v="787"/>
          <ac:spMkLst>
            <pc:docMk/>
            <pc:sldMk cId="634515588" sldId="355"/>
            <ac:spMk id="371" creationId="{8A06DCF5-2D20-2221-EC4E-07F46E77BED5}"/>
          </ac:spMkLst>
        </pc:spChg>
        <pc:spChg chg="mod">
          <ac:chgData name="Teruyuki Ogawa" userId="eeac5d3d08453363" providerId="LiveId" clId="{514AD4ED-B037-46B6-833F-C70B15E67CC9}" dt="2024-07-30T04:52:04.278" v="787"/>
          <ac:spMkLst>
            <pc:docMk/>
            <pc:sldMk cId="634515588" sldId="355"/>
            <ac:spMk id="372" creationId="{C9C83ED2-43F2-7E86-1CC6-1F2BD358EBEF}"/>
          </ac:spMkLst>
        </pc:spChg>
        <pc:spChg chg="mod">
          <ac:chgData name="Teruyuki Ogawa" userId="eeac5d3d08453363" providerId="LiveId" clId="{514AD4ED-B037-46B6-833F-C70B15E67CC9}" dt="2024-07-30T04:52:04.278" v="787"/>
          <ac:spMkLst>
            <pc:docMk/>
            <pc:sldMk cId="634515588" sldId="355"/>
            <ac:spMk id="373" creationId="{1B140FF2-3835-B3C1-76AA-81C167B35EEA}"/>
          </ac:spMkLst>
        </pc:spChg>
        <pc:spChg chg="mod">
          <ac:chgData name="Teruyuki Ogawa" userId="eeac5d3d08453363" providerId="LiveId" clId="{514AD4ED-B037-46B6-833F-C70B15E67CC9}" dt="2024-07-30T04:52:04.278" v="787"/>
          <ac:spMkLst>
            <pc:docMk/>
            <pc:sldMk cId="634515588" sldId="355"/>
            <ac:spMk id="375" creationId="{5A117C57-72A9-7A09-3EA2-734167FBF386}"/>
          </ac:spMkLst>
        </pc:spChg>
        <pc:spChg chg="mod">
          <ac:chgData name="Teruyuki Ogawa" userId="eeac5d3d08453363" providerId="LiveId" clId="{514AD4ED-B037-46B6-833F-C70B15E67CC9}" dt="2024-07-30T04:52:04.278" v="787"/>
          <ac:spMkLst>
            <pc:docMk/>
            <pc:sldMk cId="634515588" sldId="355"/>
            <ac:spMk id="376" creationId="{B27EA065-C5C5-69AA-6758-94AF3462A886}"/>
          </ac:spMkLst>
        </pc:spChg>
        <pc:spChg chg="mod">
          <ac:chgData name="Teruyuki Ogawa" userId="eeac5d3d08453363" providerId="LiveId" clId="{514AD4ED-B037-46B6-833F-C70B15E67CC9}" dt="2024-07-30T04:52:04.278" v="787"/>
          <ac:spMkLst>
            <pc:docMk/>
            <pc:sldMk cId="634515588" sldId="355"/>
            <ac:spMk id="377" creationId="{09A0A7F9-3081-79E6-19B2-774165C18FAF}"/>
          </ac:spMkLst>
        </pc:spChg>
        <pc:spChg chg="mod">
          <ac:chgData name="Teruyuki Ogawa" userId="eeac5d3d08453363" providerId="LiveId" clId="{514AD4ED-B037-46B6-833F-C70B15E67CC9}" dt="2024-07-30T04:52:04.278" v="787"/>
          <ac:spMkLst>
            <pc:docMk/>
            <pc:sldMk cId="634515588" sldId="355"/>
            <ac:spMk id="378" creationId="{3FDD8D39-FFD3-14DF-93DF-E4D77DB25E03}"/>
          </ac:spMkLst>
        </pc:spChg>
        <pc:spChg chg="mod">
          <ac:chgData name="Teruyuki Ogawa" userId="eeac5d3d08453363" providerId="LiveId" clId="{514AD4ED-B037-46B6-833F-C70B15E67CC9}" dt="2024-07-30T04:52:04.278" v="787"/>
          <ac:spMkLst>
            <pc:docMk/>
            <pc:sldMk cId="634515588" sldId="355"/>
            <ac:spMk id="380" creationId="{B5454296-BD67-0FDA-CD2A-2E588FE24EB4}"/>
          </ac:spMkLst>
        </pc:spChg>
        <pc:spChg chg="mod">
          <ac:chgData name="Teruyuki Ogawa" userId="eeac5d3d08453363" providerId="LiveId" clId="{514AD4ED-B037-46B6-833F-C70B15E67CC9}" dt="2024-07-30T04:52:04.278" v="787"/>
          <ac:spMkLst>
            <pc:docMk/>
            <pc:sldMk cId="634515588" sldId="355"/>
            <ac:spMk id="381" creationId="{ACDE28C6-E36B-2064-9B8B-4DD3D964101E}"/>
          </ac:spMkLst>
        </pc:spChg>
        <pc:spChg chg="mod">
          <ac:chgData name="Teruyuki Ogawa" userId="eeac5d3d08453363" providerId="LiveId" clId="{514AD4ED-B037-46B6-833F-C70B15E67CC9}" dt="2024-07-30T04:52:04.278" v="787"/>
          <ac:spMkLst>
            <pc:docMk/>
            <pc:sldMk cId="634515588" sldId="355"/>
            <ac:spMk id="382" creationId="{0D5FC8ED-7616-0268-4C3C-69F35D9DCC65}"/>
          </ac:spMkLst>
        </pc:spChg>
        <pc:spChg chg="mod">
          <ac:chgData name="Teruyuki Ogawa" userId="eeac5d3d08453363" providerId="LiveId" clId="{514AD4ED-B037-46B6-833F-C70B15E67CC9}" dt="2024-07-30T04:52:04.278" v="787"/>
          <ac:spMkLst>
            <pc:docMk/>
            <pc:sldMk cId="634515588" sldId="355"/>
            <ac:spMk id="383" creationId="{081B693A-35C7-3791-D1FA-16335679B894}"/>
          </ac:spMkLst>
        </pc:spChg>
        <pc:spChg chg="mod">
          <ac:chgData name="Teruyuki Ogawa" userId="eeac5d3d08453363" providerId="LiveId" clId="{514AD4ED-B037-46B6-833F-C70B15E67CC9}" dt="2024-07-30T04:52:04.278" v="787"/>
          <ac:spMkLst>
            <pc:docMk/>
            <pc:sldMk cId="634515588" sldId="355"/>
            <ac:spMk id="394" creationId="{18161BC2-8C4B-E44D-DA3C-7DFA2EB16B97}"/>
          </ac:spMkLst>
        </pc:spChg>
        <pc:spChg chg="mod">
          <ac:chgData name="Teruyuki Ogawa" userId="eeac5d3d08453363" providerId="LiveId" clId="{514AD4ED-B037-46B6-833F-C70B15E67CC9}" dt="2024-07-30T04:52:04.278" v="787"/>
          <ac:spMkLst>
            <pc:docMk/>
            <pc:sldMk cId="634515588" sldId="355"/>
            <ac:spMk id="395" creationId="{15654F92-1FAE-3897-2C29-8C706EC68C63}"/>
          </ac:spMkLst>
        </pc:spChg>
        <pc:spChg chg="mod">
          <ac:chgData name="Teruyuki Ogawa" userId="eeac5d3d08453363" providerId="LiveId" clId="{514AD4ED-B037-46B6-833F-C70B15E67CC9}" dt="2024-07-30T04:52:04.278" v="787"/>
          <ac:spMkLst>
            <pc:docMk/>
            <pc:sldMk cId="634515588" sldId="355"/>
            <ac:spMk id="396" creationId="{12D4A47C-6146-80B4-5052-D4EDCA16C488}"/>
          </ac:spMkLst>
        </pc:spChg>
        <pc:spChg chg="mod">
          <ac:chgData name="Teruyuki Ogawa" userId="eeac5d3d08453363" providerId="LiveId" clId="{514AD4ED-B037-46B6-833F-C70B15E67CC9}" dt="2024-07-30T04:52:04.278" v="787"/>
          <ac:spMkLst>
            <pc:docMk/>
            <pc:sldMk cId="634515588" sldId="355"/>
            <ac:spMk id="397" creationId="{9C42A803-751C-09A7-F4BF-A3D4CA51D6A3}"/>
          </ac:spMkLst>
        </pc:spChg>
        <pc:spChg chg="mod">
          <ac:chgData name="Teruyuki Ogawa" userId="eeac5d3d08453363" providerId="LiveId" clId="{514AD4ED-B037-46B6-833F-C70B15E67CC9}" dt="2024-07-30T04:52:04.278" v="787"/>
          <ac:spMkLst>
            <pc:docMk/>
            <pc:sldMk cId="634515588" sldId="355"/>
            <ac:spMk id="398" creationId="{DD0D2916-10B1-0F23-ADAC-692FD40BA520}"/>
          </ac:spMkLst>
        </pc:spChg>
        <pc:spChg chg="mod">
          <ac:chgData name="Teruyuki Ogawa" userId="eeac5d3d08453363" providerId="LiveId" clId="{514AD4ED-B037-46B6-833F-C70B15E67CC9}" dt="2024-07-30T04:52:04.278" v="787"/>
          <ac:spMkLst>
            <pc:docMk/>
            <pc:sldMk cId="634515588" sldId="355"/>
            <ac:spMk id="399" creationId="{67274D86-B9A8-BF60-0261-1FB8E5CAC45B}"/>
          </ac:spMkLst>
        </pc:spChg>
        <pc:spChg chg="mod">
          <ac:chgData name="Teruyuki Ogawa" userId="eeac5d3d08453363" providerId="LiveId" clId="{514AD4ED-B037-46B6-833F-C70B15E67CC9}" dt="2024-07-30T04:52:04.278" v="787"/>
          <ac:spMkLst>
            <pc:docMk/>
            <pc:sldMk cId="634515588" sldId="355"/>
            <ac:spMk id="400" creationId="{7C9B5CA7-B59A-C607-5DCD-7C920B15FA82}"/>
          </ac:spMkLst>
        </pc:spChg>
        <pc:spChg chg="mod">
          <ac:chgData name="Teruyuki Ogawa" userId="eeac5d3d08453363" providerId="LiveId" clId="{514AD4ED-B037-46B6-833F-C70B15E67CC9}" dt="2024-07-30T04:52:04.278" v="787"/>
          <ac:spMkLst>
            <pc:docMk/>
            <pc:sldMk cId="634515588" sldId="355"/>
            <ac:spMk id="401" creationId="{9EE1818D-6A78-A6D3-1EA6-DB56487AA78E}"/>
          </ac:spMkLst>
        </pc:spChg>
        <pc:spChg chg="mod">
          <ac:chgData name="Teruyuki Ogawa" userId="eeac5d3d08453363" providerId="LiveId" clId="{514AD4ED-B037-46B6-833F-C70B15E67CC9}" dt="2024-07-30T04:52:04.278" v="787"/>
          <ac:spMkLst>
            <pc:docMk/>
            <pc:sldMk cId="634515588" sldId="355"/>
            <ac:spMk id="402" creationId="{76AAB3D3-0E02-608D-1D5C-008714336BEB}"/>
          </ac:spMkLst>
        </pc:spChg>
        <pc:spChg chg="add mod">
          <ac:chgData name="Teruyuki Ogawa" userId="eeac5d3d08453363" providerId="LiveId" clId="{514AD4ED-B037-46B6-833F-C70B15E67CC9}" dt="2024-07-30T04:52:08.849" v="788"/>
          <ac:spMkLst>
            <pc:docMk/>
            <pc:sldMk cId="634515588" sldId="355"/>
            <ac:spMk id="403" creationId="{DE629BF0-1B14-68BC-1B50-6E1B3F10DBCE}"/>
          </ac:spMkLst>
        </pc:spChg>
        <pc:spChg chg="add mod">
          <ac:chgData name="Teruyuki Ogawa" userId="eeac5d3d08453363" providerId="LiveId" clId="{514AD4ED-B037-46B6-833F-C70B15E67CC9}" dt="2024-07-30T04:52:08.849" v="788"/>
          <ac:spMkLst>
            <pc:docMk/>
            <pc:sldMk cId="634515588" sldId="355"/>
            <ac:spMk id="404" creationId="{35D68635-DD27-57B5-81C4-1571D3FCA097}"/>
          </ac:spMkLst>
        </pc:spChg>
        <pc:spChg chg="add mod">
          <ac:chgData name="Teruyuki Ogawa" userId="eeac5d3d08453363" providerId="LiveId" clId="{514AD4ED-B037-46B6-833F-C70B15E67CC9}" dt="2024-07-30T04:52:08.849" v="788"/>
          <ac:spMkLst>
            <pc:docMk/>
            <pc:sldMk cId="634515588" sldId="355"/>
            <ac:spMk id="405" creationId="{0D954096-C737-077C-2B4B-7064D8120AA6}"/>
          </ac:spMkLst>
        </pc:spChg>
        <pc:spChg chg="add del mod">
          <ac:chgData name="Teruyuki Ogawa" userId="eeac5d3d08453363" providerId="LiveId" clId="{514AD4ED-B037-46B6-833F-C70B15E67CC9}" dt="2024-07-30T04:54:33.118" v="811" actId="478"/>
          <ac:spMkLst>
            <pc:docMk/>
            <pc:sldMk cId="634515588" sldId="355"/>
            <ac:spMk id="406" creationId="{92A56422-94F3-90EF-DEA4-607FF8AE65BA}"/>
          </ac:spMkLst>
        </pc:spChg>
        <pc:spChg chg="add del mod">
          <ac:chgData name="Teruyuki Ogawa" userId="eeac5d3d08453363" providerId="LiveId" clId="{514AD4ED-B037-46B6-833F-C70B15E67CC9}" dt="2024-07-30T04:54:33.118" v="811" actId="478"/>
          <ac:spMkLst>
            <pc:docMk/>
            <pc:sldMk cId="634515588" sldId="355"/>
            <ac:spMk id="407" creationId="{883BC8E7-1B54-EA6E-BD04-FAF1642C476F}"/>
          </ac:spMkLst>
        </pc:spChg>
        <pc:spChg chg="add del mod">
          <ac:chgData name="Teruyuki Ogawa" userId="eeac5d3d08453363" providerId="LiveId" clId="{514AD4ED-B037-46B6-833F-C70B15E67CC9}" dt="2024-07-30T04:54:33.118" v="811" actId="478"/>
          <ac:spMkLst>
            <pc:docMk/>
            <pc:sldMk cId="634515588" sldId="355"/>
            <ac:spMk id="408" creationId="{5F2E914C-2418-19C2-07B3-10BE136653EC}"/>
          </ac:spMkLst>
        </pc:spChg>
        <pc:spChg chg="add del mod">
          <ac:chgData name="Teruyuki Ogawa" userId="eeac5d3d08453363" providerId="LiveId" clId="{514AD4ED-B037-46B6-833F-C70B15E67CC9}" dt="2024-07-30T04:54:33.118" v="811" actId="478"/>
          <ac:spMkLst>
            <pc:docMk/>
            <pc:sldMk cId="634515588" sldId="355"/>
            <ac:spMk id="409" creationId="{9BA41C87-769F-6F6A-2FA4-E4B06F12FB06}"/>
          </ac:spMkLst>
        </pc:spChg>
        <pc:spChg chg="add del mod">
          <ac:chgData name="Teruyuki Ogawa" userId="eeac5d3d08453363" providerId="LiveId" clId="{514AD4ED-B037-46B6-833F-C70B15E67CC9}" dt="2024-07-30T04:54:33.118" v="811" actId="478"/>
          <ac:spMkLst>
            <pc:docMk/>
            <pc:sldMk cId="634515588" sldId="355"/>
            <ac:spMk id="410" creationId="{F6A35D06-87EB-815C-F4BD-557EB62CFEDE}"/>
          </ac:spMkLst>
        </pc:spChg>
        <pc:spChg chg="add del mod">
          <ac:chgData name="Teruyuki Ogawa" userId="eeac5d3d08453363" providerId="LiveId" clId="{514AD4ED-B037-46B6-833F-C70B15E67CC9}" dt="2024-07-30T04:54:33.118" v="811" actId="478"/>
          <ac:spMkLst>
            <pc:docMk/>
            <pc:sldMk cId="634515588" sldId="355"/>
            <ac:spMk id="411" creationId="{DD422DC4-5DB1-5AC3-2F0B-36988EF1EF6B}"/>
          </ac:spMkLst>
        </pc:spChg>
        <pc:spChg chg="add del mod">
          <ac:chgData name="Teruyuki Ogawa" userId="eeac5d3d08453363" providerId="LiveId" clId="{514AD4ED-B037-46B6-833F-C70B15E67CC9}" dt="2024-07-30T04:54:33.118" v="811" actId="478"/>
          <ac:spMkLst>
            <pc:docMk/>
            <pc:sldMk cId="634515588" sldId="355"/>
            <ac:spMk id="412" creationId="{82CE15DA-3422-D15F-B75B-747EAB80E187}"/>
          </ac:spMkLst>
        </pc:spChg>
        <pc:spChg chg="add del mod">
          <ac:chgData name="Teruyuki Ogawa" userId="eeac5d3d08453363" providerId="LiveId" clId="{514AD4ED-B037-46B6-833F-C70B15E67CC9}" dt="2024-07-30T04:54:33.118" v="811" actId="478"/>
          <ac:spMkLst>
            <pc:docMk/>
            <pc:sldMk cId="634515588" sldId="355"/>
            <ac:spMk id="413" creationId="{03B9B132-088C-261D-2BB6-484D8D4858AB}"/>
          </ac:spMkLst>
        </pc:spChg>
        <pc:spChg chg="add del mod">
          <ac:chgData name="Teruyuki Ogawa" userId="eeac5d3d08453363" providerId="LiveId" clId="{514AD4ED-B037-46B6-833F-C70B15E67CC9}" dt="2024-07-30T04:54:33.118" v="811" actId="478"/>
          <ac:spMkLst>
            <pc:docMk/>
            <pc:sldMk cId="634515588" sldId="355"/>
            <ac:spMk id="414" creationId="{1343A7A7-CFEA-E04D-682A-778722646711}"/>
          </ac:spMkLst>
        </pc:spChg>
        <pc:spChg chg="add del mod">
          <ac:chgData name="Teruyuki Ogawa" userId="eeac5d3d08453363" providerId="LiveId" clId="{514AD4ED-B037-46B6-833F-C70B15E67CC9}" dt="2024-07-30T04:54:33.118" v="811" actId="478"/>
          <ac:spMkLst>
            <pc:docMk/>
            <pc:sldMk cId="634515588" sldId="355"/>
            <ac:spMk id="415" creationId="{3CB813A2-FE8B-12E9-60B8-04B6479BA987}"/>
          </ac:spMkLst>
        </pc:spChg>
        <pc:spChg chg="add del mod">
          <ac:chgData name="Teruyuki Ogawa" userId="eeac5d3d08453363" providerId="LiveId" clId="{514AD4ED-B037-46B6-833F-C70B15E67CC9}" dt="2024-07-30T04:54:33.118" v="811" actId="478"/>
          <ac:spMkLst>
            <pc:docMk/>
            <pc:sldMk cId="634515588" sldId="355"/>
            <ac:spMk id="416" creationId="{60839CC3-EF94-FE5E-1678-1FF0D71F2A78}"/>
          </ac:spMkLst>
        </pc:spChg>
        <pc:spChg chg="add del mod">
          <ac:chgData name="Teruyuki Ogawa" userId="eeac5d3d08453363" providerId="LiveId" clId="{514AD4ED-B037-46B6-833F-C70B15E67CC9}" dt="2024-07-30T04:54:33.118" v="811" actId="478"/>
          <ac:spMkLst>
            <pc:docMk/>
            <pc:sldMk cId="634515588" sldId="355"/>
            <ac:spMk id="417" creationId="{99FB1EF1-397D-C43A-06BB-A0175E3DF118}"/>
          </ac:spMkLst>
        </pc:spChg>
        <pc:spChg chg="add del mod">
          <ac:chgData name="Teruyuki Ogawa" userId="eeac5d3d08453363" providerId="LiveId" clId="{514AD4ED-B037-46B6-833F-C70B15E67CC9}" dt="2024-07-30T04:54:33.118" v="811" actId="478"/>
          <ac:spMkLst>
            <pc:docMk/>
            <pc:sldMk cId="634515588" sldId="355"/>
            <ac:spMk id="418" creationId="{0BD4559A-44CD-2B2B-2395-29088DE56FB7}"/>
          </ac:spMkLst>
        </pc:spChg>
        <pc:spChg chg="add del mod">
          <ac:chgData name="Teruyuki Ogawa" userId="eeac5d3d08453363" providerId="LiveId" clId="{514AD4ED-B037-46B6-833F-C70B15E67CC9}" dt="2024-07-30T04:54:33.118" v="811" actId="478"/>
          <ac:spMkLst>
            <pc:docMk/>
            <pc:sldMk cId="634515588" sldId="355"/>
            <ac:spMk id="419" creationId="{97952327-F477-C460-AA39-EDF1580681F6}"/>
          </ac:spMkLst>
        </pc:spChg>
        <pc:spChg chg="add del mod">
          <ac:chgData name="Teruyuki Ogawa" userId="eeac5d3d08453363" providerId="LiveId" clId="{514AD4ED-B037-46B6-833F-C70B15E67CC9}" dt="2024-07-30T04:54:33.118" v="811" actId="478"/>
          <ac:spMkLst>
            <pc:docMk/>
            <pc:sldMk cId="634515588" sldId="355"/>
            <ac:spMk id="420" creationId="{2915A3DE-83BC-5B61-1AE9-E96D29F859D4}"/>
          </ac:spMkLst>
        </pc:spChg>
        <pc:spChg chg="add del mod">
          <ac:chgData name="Teruyuki Ogawa" userId="eeac5d3d08453363" providerId="LiveId" clId="{514AD4ED-B037-46B6-833F-C70B15E67CC9}" dt="2024-07-30T04:54:33.118" v="811" actId="478"/>
          <ac:spMkLst>
            <pc:docMk/>
            <pc:sldMk cId="634515588" sldId="355"/>
            <ac:spMk id="421" creationId="{6C4D8955-8106-9439-AE2C-51AB4B2A4F68}"/>
          </ac:spMkLst>
        </pc:spChg>
        <pc:spChg chg="add del mod">
          <ac:chgData name="Teruyuki Ogawa" userId="eeac5d3d08453363" providerId="LiveId" clId="{514AD4ED-B037-46B6-833F-C70B15E67CC9}" dt="2024-07-30T04:54:33.118" v="811" actId="478"/>
          <ac:spMkLst>
            <pc:docMk/>
            <pc:sldMk cId="634515588" sldId="355"/>
            <ac:spMk id="422" creationId="{7ACA46A5-AD44-EEB8-49F5-3EFA309645A5}"/>
          </ac:spMkLst>
        </pc:spChg>
        <pc:spChg chg="add del mod">
          <ac:chgData name="Teruyuki Ogawa" userId="eeac5d3d08453363" providerId="LiveId" clId="{514AD4ED-B037-46B6-833F-C70B15E67CC9}" dt="2024-07-30T04:54:33.118" v="811" actId="478"/>
          <ac:spMkLst>
            <pc:docMk/>
            <pc:sldMk cId="634515588" sldId="355"/>
            <ac:spMk id="423" creationId="{52D2E575-B3DE-126F-C3DA-8719B2C3D1E1}"/>
          </ac:spMkLst>
        </pc:spChg>
        <pc:spChg chg="add del mod">
          <ac:chgData name="Teruyuki Ogawa" userId="eeac5d3d08453363" providerId="LiveId" clId="{514AD4ED-B037-46B6-833F-C70B15E67CC9}" dt="2024-07-30T04:54:33.118" v="811" actId="478"/>
          <ac:spMkLst>
            <pc:docMk/>
            <pc:sldMk cId="634515588" sldId="355"/>
            <ac:spMk id="424" creationId="{86C39A26-F584-776B-4E40-184EEFB1AF96}"/>
          </ac:spMkLst>
        </pc:spChg>
        <pc:spChg chg="add del mod">
          <ac:chgData name="Teruyuki Ogawa" userId="eeac5d3d08453363" providerId="LiveId" clId="{514AD4ED-B037-46B6-833F-C70B15E67CC9}" dt="2024-07-30T04:54:33.118" v="811" actId="478"/>
          <ac:spMkLst>
            <pc:docMk/>
            <pc:sldMk cId="634515588" sldId="355"/>
            <ac:spMk id="425" creationId="{76BB365E-AFAE-0227-2677-0CEFA19A2673}"/>
          </ac:spMkLst>
        </pc:spChg>
        <pc:spChg chg="add del mod">
          <ac:chgData name="Teruyuki Ogawa" userId="eeac5d3d08453363" providerId="LiveId" clId="{514AD4ED-B037-46B6-833F-C70B15E67CC9}" dt="2024-07-30T04:54:33.118" v="811" actId="478"/>
          <ac:spMkLst>
            <pc:docMk/>
            <pc:sldMk cId="634515588" sldId="355"/>
            <ac:spMk id="426" creationId="{F127B7DC-EB63-AC14-E5A1-26121CB4F57A}"/>
          </ac:spMkLst>
        </pc:spChg>
        <pc:spChg chg="add del mod">
          <ac:chgData name="Teruyuki Ogawa" userId="eeac5d3d08453363" providerId="LiveId" clId="{514AD4ED-B037-46B6-833F-C70B15E67CC9}" dt="2024-07-30T04:54:33.118" v="811" actId="478"/>
          <ac:spMkLst>
            <pc:docMk/>
            <pc:sldMk cId="634515588" sldId="355"/>
            <ac:spMk id="427" creationId="{4CD9895A-167C-FDA9-D54A-3C3278BF7E84}"/>
          </ac:spMkLst>
        </pc:spChg>
        <pc:spChg chg="add del mod">
          <ac:chgData name="Teruyuki Ogawa" userId="eeac5d3d08453363" providerId="LiveId" clId="{514AD4ED-B037-46B6-833F-C70B15E67CC9}" dt="2024-07-30T04:54:33.118" v="811" actId="478"/>
          <ac:spMkLst>
            <pc:docMk/>
            <pc:sldMk cId="634515588" sldId="355"/>
            <ac:spMk id="428" creationId="{F3CBA031-CB69-1C0D-4D38-1EFF4EB20347}"/>
          </ac:spMkLst>
        </pc:spChg>
        <pc:spChg chg="add del mod">
          <ac:chgData name="Teruyuki Ogawa" userId="eeac5d3d08453363" providerId="LiveId" clId="{514AD4ED-B037-46B6-833F-C70B15E67CC9}" dt="2024-07-30T04:54:33.118" v="811" actId="478"/>
          <ac:spMkLst>
            <pc:docMk/>
            <pc:sldMk cId="634515588" sldId="355"/>
            <ac:spMk id="429" creationId="{81F3C773-A736-5841-D9EC-6F0C699DBDA8}"/>
          </ac:spMkLst>
        </pc:spChg>
        <pc:spChg chg="add del mod">
          <ac:chgData name="Teruyuki Ogawa" userId="eeac5d3d08453363" providerId="LiveId" clId="{514AD4ED-B037-46B6-833F-C70B15E67CC9}" dt="2024-07-30T04:54:33.118" v="811" actId="478"/>
          <ac:spMkLst>
            <pc:docMk/>
            <pc:sldMk cId="634515588" sldId="355"/>
            <ac:spMk id="430" creationId="{C2D95BEF-9E62-FDCF-B6F3-DB7470C7A99C}"/>
          </ac:spMkLst>
        </pc:spChg>
        <pc:spChg chg="add del mod">
          <ac:chgData name="Teruyuki Ogawa" userId="eeac5d3d08453363" providerId="LiveId" clId="{514AD4ED-B037-46B6-833F-C70B15E67CC9}" dt="2024-07-30T04:54:33.118" v="811" actId="478"/>
          <ac:spMkLst>
            <pc:docMk/>
            <pc:sldMk cId="634515588" sldId="355"/>
            <ac:spMk id="431" creationId="{DF704E3B-6A73-A123-9D00-2622F337876B}"/>
          </ac:spMkLst>
        </pc:spChg>
        <pc:spChg chg="add del mod">
          <ac:chgData name="Teruyuki Ogawa" userId="eeac5d3d08453363" providerId="LiveId" clId="{514AD4ED-B037-46B6-833F-C70B15E67CC9}" dt="2024-07-30T04:54:33.118" v="811" actId="478"/>
          <ac:spMkLst>
            <pc:docMk/>
            <pc:sldMk cId="634515588" sldId="355"/>
            <ac:spMk id="432" creationId="{2F92745B-4402-133D-C9AB-2A86EC0AB472}"/>
          </ac:spMkLst>
        </pc:spChg>
        <pc:spChg chg="add del mod">
          <ac:chgData name="Teruyuki Ogawa" userId="eeac5d3d08453363" providerId="LiveId" clId="{514AD4ED-B037-46B6-833F-C70B15E67CC9}" dt="2024-07-30T04:54:33.118" v="811" actId="478"/>
          <ac:spMkLst>
            <pc:docMk/>
            <pc:sldMk cId="634515588" sldId="355"/>
            <ac:spMk id="433" creationId="{D7A9C51A-D6D0-CC72-3A34-60E582C0A601}"/>
          </ac:spMkLst>
        </pc:spChg>
        <pc:spChg chg="add del mod">
          <ac:chgData name="Teruyuki Ogawa" userId="eeac5d3d08453363" providerId="LiveId" clId="{514AD4ED-B037-46B6-833F-C70B15E67CC9}" dt="2024-07-30T04:54:33.118" v="811" actId="478"/>
          <ac:spMkLst>
            <pc:docMk/>
            <pc:sldMk cId="634515588" sldId="355"/>
            <ac:spMk id="434" creationId="{5055B5D3-DB1B-F57C-47EB-BAE806E433A4}"/>
          </ac:spMkLst>
        </pc:spChg>
        <pc:spChg chg="add del mod">
          <ac:chgData name="Teruyuki Ogawa" userId="eeac5d3d08453363" providerId="LiveId" clId="{514AD4ED-B037-46B6-833F-C70B15E67CC9}" dt="2024-07-30T04:54:33.118" v="811" actId="478"/>
          <ac:spMkLst>
            <pc:docMk/>
            <pc:sldMk cId="634515588" sldId="355"/>
            <ac:spMk id="435" creationId="{D0E77AC0-6C6D-4AE0-D4FC-5527B1DD919C}"/>
          </ac:spMkLst>
        </pc:spChg>
        <pc:spChg chg="add del mod">
          <ac:chgData name="Teruyuki Ogawa" userId="eeac5d3d08453363" providerId="LiveId" clId="{514AD4ED-B037-46B6-833F-C70B15E67CC9}" dt="2024-07-30T04:54:33.118" v="811" actId="478"/>
          <ac:spMkLst>
            <pc:docMk/>
            <pc:sldMk cId="634515588" sldId="355"/>
            <ac:spMk id="436" creationId="{85ACD27D-A68C-A97D-6F90-9E06649DA8D7}"/>
          </ac:spMkLst>
        </pc:spChg>
        <pc:spChg chg="add del mod">
          <ac:chgData name="Teruyuki Ogawa" userId="eeac5d3d08453363" providerId="LiveId" clId="{514AD4ED-B037-46B6-833F-C70B15E67CC9}" dt="2024-07-30T04:54:33.118" v="811" actId="478"/>
          <ac:spMkLst>
            <pc:docMk/>
            <pc:sldMk cId="634515588" sldId="355"/>
            <ac:spMk id="437" creationId="{8064D1CC-2893-D69E-7B66-62D33383EA05}"/>
          </ac:spMkLst>
        </pc:spChg>
        <pc:spChg chg="add del mod">
          <ac:chgData name="Teruyuki Ogawa" userId="eeac5d3d08453363" providerId="LiveId" clId="{514AD4ED-B037-46B6-833F-C70B15E67CC9}" dt="2024-07-30T04:54:33.118" v="811" actId="478"/>
          <ac:spMkLst>
            <pc:docMk/>
            <pc:sldMk cId="634515588" sldId="355"/>
            <ac:spMk id="438" creationId="{DC043445-1FCC-96CE-2505-B78086730FA9}"/>
          </ac:spMkLst>
        </pc:spChg>
        <pc:spChg chg="add del mod">
          <ac:chgData name="Teruyuki Ogawa" userId="eeac5d3d08453363" providerId="LiveId" clId="{514AD4ED-B037-46B6-833F-C70B15E67CC9}" dt="2024-07-30T04:54:33.118" v="811" actId="478"/>
          <ac:spMkLst>
            <pc:docMk/>
            <pc:sldMk cId="634515588" sldId="355"/>
            <ac:spMk id="439" creationId="{66A7C10D-B1F4-18C6-0875-84F6214B12B6}"/>
          </ac:spMkLst>
        </pc:spChg>
        <pc:spChg chg="add del mod">
          <ac:chgData name="Teruyuki Ogawa" userId="eeac5d3d08453363" providerId="LiveId" clId="{514AD4ED-B037-46B6-833F-C70B15E67CC9}" dt="2024-07-30T04:54:33.118" v="811" actId="478"/>
          <ac:spMkLst>
            <pc:docMk/>
            <pc:sldMk cId="634515588" sldId="355"/>
            <ac:spMk id="440" creationId="{6D6D5C72-3AA1-AF53-D93D-85C7C241BC36}"/>
          </ac:spMkLst>
        </pc:spChg>
        <pc:spChg chg="add del mod">
          <ac:chgData name="Teruyuki Ogawa" userId="eeac5d3d08453363" providerId="LiveId" clId="{514AD4ED-B037-46B6-833F-C70B15E67CC9}" dt="2024-07-30T04:54:33.118" v="811" actId="478"/>
          <ac:spMkLst>
            <pc:docMk/>
            <pc:sldMk cId="634515588" sldId="355"/>
            <ac:spMk id="441" creationId="{45C04BBF-41C7-1305-FEAC-EA56174DACA2}"/>
          </ac:spMkLst>
        </pc:spChg>
        <pc:spChg chg="add del mod">
          <ac:chgData name="Teruyuki Ogawa" userId="eeac5d3d08453363" providerId="LiveId" clId="{514AD4ED-B037-46B6-833F-C70B15E67CC9}" dt="2024-07-30T04:54:33.118" v="811" actId="478"/>
          <ac:spMkLst>
            <pc:docMk/>
            <pc:sldMk cId="634515588" sldId="355"/>
            <ac:spMk id="442" creationId="{FFC9EFD9-4B1F-7313-0E14-9CBB0B991C41}"/>
          </ac:spMkLst>
        </pc:spChg>
        <pc:spChg chg="add del mod">
          <ac:chgData name="Teruyuki Ogawa" userId="eeac5d3d08453363" providerId="LiveId" clId="{514AD4ED-B037-46B6-833F-C70B15E67CC9}" dt="2024-07-30T04:54:33.118" v="811" actId="478"/>
          <ac:spMkLst>
            <pc:docMk/>
            <pc:sldMk cId="634515588" sldId="355"/>
            <ac:spMk id="443" creationId="{78D77AE2-0B7F-D49C-C419-78BF16362F4F}"/>
          </ac:spMkLst>
        </pc:spChg>
        <pc:spChg chg="add del mod">
          <ac:chgData name="Teruyuki Ogawa" userId="eeac5d3d08453363" providerId="LiveId" clId="{514AD4ED-B037-46B6-833F-C70B15E67CC9}" dt="2024-07-30T04:54:33.118" v="811" actId="478"/>
          <ac:spMkLst>
            <pc:docMk/>
            <pc:sldMk cId="634515588" sldId="355"/>
            <ac:spMk id="444" creationId="{B8A80589-6F14-3425-D5AA-EF910703E041}"/>
          </ac:spMkLst>
        </pc:spChg>
        <pc:spChg chg="add del mod">
          <ac:chgData name="Teruyuki Ogawa" userId="eeac5d3d08453363" providerId="LiveId" clId="{514AD4ED-B037-46B6-833F-C70B15E67CC9}" dt="2024-07-30T04:54:33.118" v="811" actId="478"/>
          <ac:spMkLst>
            <pc:docMk/>
            <pc:sldMk cId="634515588" sldId="355"/>
            <ac:spMk id="445" creationId="{D428B6B7-CAB1-DFFA-C73A-1B93B1BEE374}"/>
          </ac:spMkLst>
        </pc:spChg>
        <pc:spChg chg="add del mod">
          <ac:chgData name="Teruyuki Ogawa" userId="eeac5d3d08453363" providerId="LiveId" clId="{514AD4ED-B037-46B6-833F-C70B15E67CC9}" dt="2024-07-30T04:54:33.118" v="811" actId="478"/>
          <ac:spMkLst>
            <pc:docMk/>
            <pc:sldMk cId="634515588" sldId="355"/>
            <ac:spMk id="446" creationId="{920490E6-5C84-A420-7976-04E59A7973CD}"/>
          </ac:spMkLst>
        </pc:spChg>
        <pc:spChg chg="add del mod">
          <ac:chgData name="Teruyuki Ogawa" userId="eeac5d3d08453363" providerId="LiveId" clId="{514AD4ED-B037-46B6-833F-C70B15E67CC9}" dt="2024-07-30T04:54:33.118" v="811" actId="478"/>
          <ac:spMkLst>
            <pc:docMk/>
            <pc:sldMk cId="634515588" sldId="355"/>
            <ac:spMk id="447" creationId="{B36FAA2C-F203-7014-A22F-9A71B783B1F3}"/>
          </ac:spMkLst>
        </pc:spChg>
        <pc:spChg chg="add del mod">
          <ac:chgData name="Teruyuki Ogawa" userId="eeac5d3d08453363" providerId="LiveId" clId="{514AD4ED-B037-46B6-833F-C70B15E67CC9}" dt="2024-07-30T04:54:33.118" v="811" actId="478"/>
          <ac:spMkLst>
            <pc:docMk/>
            <pc:sldMk cId="634515588" sldId="355"/>
            <ac:spMk id="448" creationId="{85817371-2AAD-2654-19F3-7CAC119DBA68}"/>
          </ac:spMkLst>
        </pc:spChg>
        <pc:spChg chg="add del mod">
          <ac:chgData name="Teruyuki Ogawa" userId="eeac5d3d08453363" providerId="LiveId" clId="{514AD4ED-B037-46B6-833F-C70B15E67CC9}" dt="2024-07-30T04:54:33.118" v="811" actId="478"/>
          <ac:spMkLst>
            <pc:docMk/>
            <pc:sldMk cId="634515588" sldId="355"/>
            <ac:spMk id="449" creationId="{883853E8-88AE-E972-8FFE-A164E796F4E0}"/>
          </ac:spMkLst>
        </pc:spChg>
        <pc:spChg chg="add del mod">
          <ac:chgData name="Teruyuki Ogawa" userId="eeac5d3d08453363" providerId="LiveId" clId="{514AD4ED-B037-46B6-833F-C70B15E67CC9}" dt="2024-07-30T04:54:33.118" v="811" actId="478"/>
          <ac:spMkLst>
            <pc:docMk/>
            <pc:sldMk cId="634515588" sldId="355"/>
            <ac:spMk id="450" creationId="{E783F26D-1545-9728-1379-9720B242439A}"/>
          </ac:spMkLst>
        </pc:spChg>
        <pc:spChg chg="add del mod">
          <ac:chgData name="Teruyuki Ogawa" userId="eeac5d3d08453363" providerId="LiveId" clId="{514AD4ED-B037-46B6-833F-C70B15E67CC9}" dt="2024-07-30T04:54:33.118" v="811" actId="478"/>
          <ac:spMkLst>
            <pc:docMk/>
            <pc:sldMk cId="634515588" sldId="355"/>
            <ac:spMk id="451" creationId="{D75EDD0C-40F9-0C47-90C1-BA16E89DCC6D}"/>
          </ac:spMkLst>
        </pc:spChg>
        <pc:spChg chg="add del mod">
          <ac:chgData name="Teruyuki Ogawa" userId="eeac5d3d08453363" providerId="LiveId" clId="{514AD4ED-B037-46B6-833F-C70B15E67CC9}" dt="2024-07-30T04:54:33.118" v="811" actId="478"/>
          <ac:spMkLst>
            <pc:docMk/>
            <pc:sldMk cId="634515588" sldId="355"/>
            <ac:spMk id="452" creationId="{D78BD7C8-1ABE-067D-CC2B-D0CF7F5F7242}"/>
          </ac:spMkLst>
        </pc:spChg>
        <pc:spChg chg="add del mod">
          <ac:chgData name="Teruyuki Ogawa" userId="eeac5d3d08453363" providerId="LiveId" clId="{514AD4ED-B037-46B6-833F-C70B15E67CC9}" dt="2024-07-30T04:54:33.118" v="811" actId="478"/>
          <ac:spMkLst>
            <pc:docMk/>
            <pc:sldMk cId="634515588" sldId="355"/>
            <ac:spMk id="453" creationId="{357A397A-F663-11C3-30CF-65F5B66C9747}"/>
          </ac:spMkLst>
        </pc:spChg>
        <pc:spChg chg="add del mod">
          <ac:chgData name="Teruyuki Ogawa" userId="eeac5d3d08453363" providerId="LiveId" clId="{514AD4ED-B037-46B6-833F-C70B15E67CC9}" dt="2024-07-30T04:54:33.118" v="811" actId="478"/>
          <ac:spMkLst>
            <pc:docMk/>
            <pc:sldMk cId="634515588" sldId="355"/>
            <ac:spMk id="454" creationId="{54653159-5750-4596-CF9D-13407E43F207}"/>
          </ac:spMkLst>
        </pc:spChg>
        <pc:spChg chg="add del mod">
          <ac:chgData name="Teruyuki Ogawa" userId="eeac5d3d08453363" providerId="LiveId" clId="{514AD4ED-B037-46B6-833F-C70B15E67CC9}" dt="2024-07-30T04:54:33.118" v="811" actId="478"/>
          <ac:spMkLst>
            <pc:docMk/>
            <pc:sldMk cId="634515588" sldId="355"/>
            <ac:spMk id="455" creationId="{AAABADE8-6238-9675-01E1-5717BCE39B46}"/>
          </ac:spMkLst>
        </pc:spChg>
        <pc:spChg chg="add del mod">
          <ac:chgData name="Teruyuki Ogawa" userId="eeac5d3d08453363" providerId="LiveId" clId="{514AD4ED-B037-46B6-833F-C70B15E67CC9}" dt="2024-07-30T04:54:33.118" v="811" actId="478"/>
          <ac:spMkLst>
            <pc:docMk/>
            <pc:sldMk cId="634515588" sldId="355"/>
            <ac:spMk id="456" creationId="{007AAE0F-E99C-4398-72C1-5317DA4304F1}"/>
          </ac:spMkLst>
        </pc:spChg>
        <pc:spChg chg="add del mod">
          <ac:chgData name="Teruyuki Ogawa" userId="eeac5d3d08453363" providerId="LiveId" clId="{514AD4ED-B037-46B6-833F-C70B15E67CC9}" dt="2024-07-30T04:54:33.118" v="811" actId="478"/>
          <ac:spMkLst>
            <pc:docMk/>
            <pc:sldMk cId="634515588" sldId="355"/>
            <ac:spMk id="457" creationId="{64A0533C-0872-1317-4BF3-B824867B80D7}"/>
          </ac:spMkLst>
        </pc:spChg>
        <pc:spChg chg="add del mod">
          <ac:chgData name="Teruyuki Ogawa" userId="eeac5d3d08453363" providerId="LiveId" clId="{514AD4ED-B037-46B6-833F-C70B15E67CC9}" dt="2024-07-30T04:54:33.118" v="811" actId="478"/>
          <ac:spMkLst>
            <pc:docMk/>
            <pc:sldMk cId="634515588" sldId="355"/>
            <ac:spMk id="458" creationId="{9F96106F-D1A1-86DB-DC81-91F4B509E183}"/>
          </ac:spMkLst>
        </pc:spChg>
        <pc:spChg chg="add del mod">
          <ac:chgData name="Teruyuki Ogawa" userId="eeac5d3d08453363" providerId="LiveId" clId="{514AD4ED-B037-46B6-833F-C70B15E67CC9}" dt="2024-07-30T04:54:33.118" v="811" actId="478"/>
          <ac:spMkLst>
            <pc:docMk/>
            <pc:sldMk cId="634515588" sldId="355"/>
            <ac:spMk id="459" creationId="{F8FF4DB1-4DBC-9F6B-E9E9-2C122A8A0DD0}"/>
          </ac:spMkLst>
        </pc:spChg>
        <pc:spChg chg="add del mod">
          <ac:chgData name="Teruyuki Ogawa" userId="eeac5d3d08453363" providerId="LiveId" clId="{514AD4ED-B037-46B6-833F-C70B15E67CC9}" dt="2024-07-30T04:54:33.118" v="811" actId="478"/>
          <ac:spMkLst>
            <pc:docMk/>
            <pc:sldMk cId="634515588" sldId="355"/>
            <ac:spMk id="460" creationId="{ADAD4BB2-93A6-0F23-E037-27CFAB58F508}"/>
          </ac:spMkLst>
        </pc:spChg>
        <pc:spChg chg="add del mod">
          <ac:chgData name="Teruyuki Ogawa" userId="eeac5d3d08453363" providerId="LiveId" clId="{514AD4ED-B037-46B6-833F-C70B15E67CC9}" dt="2024-07-30T04:54:33.118" v="811" actId="478"/>
          <ac:spMkLst>
            <pc:docMk/>
            <pc:sldMk cId="634515588" sldId="355"/>
            <ac:spMk id="461" creationId="{F85DFC8C-1B8B-24ED-27D8-6001F9E0553C}"/>
          </ac:spMkLst>
        </pc:spChg>
        <pc:spChg chg="add del mod">
          <ac:chgData name="Teruyuki Ogawa" userId="eeac5d3d08453363" providerId="LiveId" clId="{514AD4ED-B037-46B6-833F-C70B15E67CC9}" dt="2024-07-30T04:54:33.118" v="811" actId="478"/>
          <ac:spMkLst>
            <pc:docMk/>
            <pc:sldMk cId="634515588" sldId="355"/>
            <ac:spMk id="462" creationId="{50B7D90D-44DE-5F97-6B51-5CCB1B1A168F}"/>
          </ac:spMkLst>
        </pc:spChg>
        <pc:spChg chg="add del mod">
          <ac:chgData name="Teruyuki Ogawa" userId="eeac5d3d08453363" providerId="LiveId" clId="{514AD4ED-B037-46B6-833F-C70B15E67CC9}" dt="2024-07-30T04:54:33.118" v="811" actId="478"/>
          <ac:spMkLst>
            <pc:docMk/>
            <pc:sldMk cId="634515588" sldId="355"/>
            <ac:spMk id="463" creationId="{98849C82-D138-45DF-234C-6A399AB7959E}"/>
          </ac:spMkLst>
        </pc:spChg>
        <pc:spChg chg="add del mod">
          <ac:chgData name="Teruyuki Ogawa" userId="eeac5d3d08453363" providerId="LiveId" clId="{514AD4ED-B037-46B6-833F-C70B15E67CC9}" dt="2024-07-30T04:54:33.118" v="811" actId="478"/>
          <ac:spMkLst>
            <pc:docMk/>
            <pc:sldMk cId="634515588" sldId="355"/>
            <ac:spMk id="464" creationId="{08FA90CF-AE82-DC20-940A-E7FE0C38502B}"/>
          </ac:spMkLst>
        </pc:spChg>
        <pc:spChg chg="add del mod">
          <ac:chgData name="Teruyuki Ogawa" userId="eeac5d3d08453363" providerId="LiveId" clId="{514AD4ED-B037-46B6-833F-C70B15E67CC9}" dt="2024-07-30T04:54:33.118" v="811" actId="478"/>
          <ac:spMkLst>
            <pc:docMk/>
            <pc:sldMk cId="634515588" sldId="355"/>
            <ac:spMk id="465" creationId="{BB4C7142-227D-B498-5240-A7D39E21AB4B}"/>
          </ac:spMkLst>
        </pc:spChg>
        <pc:spChg chg="add del mod">
          <ac:chgData name="Teruyuki Ogawa" userId="eeac5d3d08453363" providerId="LiveId" clId="{514AD4ED-B037-46B6-833F-C70B15E67CC9}" dt="2024-07-30T04:54:33.118" v="811" actId="478"/>
          <ac:spMkLst>
            <pc:docMk/>
            <pc:sldMk cId="634515588" sldId="355"/>
            <ac:spMk id="466" creationId="{DBA29625-7878-5C15-BFD7-92D0F437A0B1}"/>
          </ac:spMkLst>
        </pc:spChg>
        <pc:spChg chg="add del mod">
          <ac:chgData name="Teruyuki Ogawa" userId="eeac5d3d08453363" providerId="LiveId" clId="{514AD4ED-B037-46B6-833F-C70B15E67CC9}" dt="2024-07-30T04:54:33.118" v="811" actId="478"/>
          <ac:spMkLst>
            <pc:docMk/>
            <pc:sldMk cId="634515588" sldId="355"/>
            <ac:spMk id="467" creationId="{86ABA080-6EF7-D135-D0AB-B2B877D09190}"/>
          </ac:spMkLst>
        </pc:spChg>
        <pc:spChg chg="add del mod">
          <ac:chgData name="Teruyuki Ogawa" userId="eeac5d3d08453363" providerId="LiveId" clId="{514AD4ED-B037-46B6-833F-C70B15E67CC9}" dt="2024-07-30T04:54:33.118" v="811" actId="478"/>
          <ac:spMkLst>
            <pc:docMk/>
            <pc:sldMk cId="634515588" sldId="355"/>
            <ac:spMk id="468" creationId="{BF2235B1-A6C5-62CD-00E9-385D55792D1E}"/>
          </ac:spMkLst>
        </pc:spChg>
        <pc:spChg chg="add del mod">
          <ac:chgData name="Teruyuki Ogawa" userId="eeac5d3d08453363" providerId="LiveId" clId="{514AD4ED-B037-46B6-833F-C70B15E67CC9}" dt="2024-07-30T04:54:33.118" v="811" actId="478"/>
          <ac:spMkLst>
            <pc:docMk/>
            <pc:sldMk cId="634515588" sldId="355"/>
            <ac:spMk id="469" creationId="{AA615C03-F221-2213-6C0D-00617BCF13A8}"/>
          </ac:spMkLst>
        </pc:spChg>
        <pc:spChg chg="add del mod">
          <ac:chgData name="Teruyuki Ogawa" userId="eeac5d3d08453363" providerId="LiveId" clId="{514AD4ED-B037-46B6-833F-C70B15E67CC9}" dt="2024-07-30T04:54:33.118" v="811" actId="478"/>
          <ac:spMkLst>
            <pc:docMk/>
            <pc:sldMk cId="634515588" sldId="355"/>
            <ac:spMk id="470" creationId="{4ED215A8-FC6C-3F0E-1A58-78FD5007E9B3}"/>
          </ac:spMkLst>
        </pc:spChg>
        <pc:spChg chg="add del mod">
          <ac:chgData name="Teruyuki Ogawa" userId="eeac5d3d08453363" providerId="LiveId" clId="{514AD4ED-B037-46B6-833F-C70B15E67CC9}" dt="2024-07-30T04:54:33.118" v="811" actId="478"/>
          <ac:spMkLst>
            <pc:docMk/>
            <pc:sldMk cId="634515588" sldId="355"/>
            <ac:spMk id="471" creationId="{3103F397-081D-CB0D-E10B-17D3FC360577}"/>
          </ac:spMkLst>
        </pc:spChg>
        <pc:spChg chg="add del mod">
          <ac:chgData name="Teruyuki Ogawa" userId="eeac5d3d08453363" providerId="LiveId" clId="{514AD4ED-B037-46B6-833F-C70B15E67CC9}" dt="2024-07-30T04:54:33.118" v="811" actId="478"/>
          <ac:spMkLst>
            <pc:docMk/>
            <pc:sldMk cId="634515588" sldId="355"/>
            <ac:spMk id="472" creationId="{CFCA47DF-22B2-9E2B-EC40-056FE4F52C43}"/>
          </ac:spMkLst>
        </pc:spChg>
        <pc:spChg chg="add del mod">
          <ac:chgData name="Teruyuki Ogawa" userId="eeac5d3d08453363" providerId="LiveId" clId="{514AD4ED-B037-46B6-833F-C70B15E67CC9}" dt="2024-07-30T04:54:33.118" v="811" actId="478"/>
          <ac:spMkLst>
            <pc:docMk/>
            <pc:sldMk cId="634515588" sldId="355"/>
            <ac:spMk id="473" creationId="{C5C18384-A9EC-ADFC-08D3-F932128549F4}"/>
          </ac:spMkLst>
        </pc:spChg>
        <pc:spChg chg="add del mod">
          <ac:chgData name="Teruyuki Ogawa" userId="eeac5d3d08453363" providerId="LiveId" clId="{514AD4ED-B037-46B6-833F-C70B15E67CC9}" dt="2024-07-30T04:54:33.118" v="811" actId="478"/>
          <ac:spMkLst>
            <pc:docMk/>
            <pc:sldMk cId="634515588" sldId="355"/>
            <ac:spMk id="474" creationId="{D15F4F4B-816B-BC2B-33A4-8B4CB88ABD6E}"/>
          </ac:spMkLst>
        </pc:spChg>
        <pc:spChg chg="add del mod">
          <ac:chgData name="Teruyuki Ogawa" userId="eeac5d3d08453363" providerId="LiveId" clId="{514AD4ED-B037-46B6-833F-C70B15E67CC9}" dt="2024-07-30T04:54:33.118" v="811" actId="478"/>
          <ac:spMkLst>
            <pc:docMk/>
            <pc:sldMk cId="634515588" sldId="355"/>
            <ac:spMk id="475" creationId="{6F000DED-1145-9443-0687-16FBA340870C}"/>
          </ac:spMkLst>
        </pc:spChg>
        <pc:spChg chg="add del mod">
          <ac:chgData name="Teruyuki Ogawa" userId="eeac5d3d08453363" providerId="LiveId" clId="{514AD4ED-B037-46B6-833F-C70B15E67CC9}" dt="2024-07-30T04:54:33.118" v="811" actId="478"/>
          <ac:spMkLst>
            <pc:docMk/>
            <pc:sldMk cId="634515588" sldId="355"/>
            <ac:spMk id="476" creationId="{3A1C493D-3F7F-8DB0-D698-E6CB6B6CD8D8}"/>
          </ac:spMkLst>
        </pc:spChg>
        <pc:spChg chg="add del mod">
          <ac:chgData name="Teruyuki Ogawa" userId="eeac5d3d08453363" providerId="LiveId" clId="{514AD4ED-B037-46B6-833F-C70B15E67CC9}" dt="2024-07-30T04:54:33.118" v="811" actId="478"/>
          <ac:spMkLst>
            <pc:docMk/>
            <pc:sldMk cId="634515588" sldId="355"/>
            <ac:spMk id="477" creationId="{56D7E582-B8A4-0FA4-53EC-18AE504DCFA9}"/>
          </ac:spMkLst>
        </pc:spChg>
        <pc:spChg chg="add del mod">
          <ac:chgData name="Teruyuki Ogawa" userId="eeac5d3d08453363" providerId="LiveId" clId="{514AD4ED-B037-46B6-833F-C70B15E67CC9}" dt="2024-07-30T04:54:33.118" v="811" actId="478"/>
          <ac:spMkLst>
            <pc:docMk/>
            <pc:sldMk cId="634515588" sldId="355"/>
            <ac:spMk id="478" creationId="{60E83703-D719-3419-7BD8-310BA00A5284}"/>
          </ac:spMkLst>
        </pc:spChg>
        <pc:spChg chg="add del mod">
          <ac:chgData name="Teruyuki Ogawa" userId="eeac5d3d08453363" providerId="LiveId" clId="{514AD4ED-B037-46B6-833F-C70B15E67CC9}" dt="2024-07-30T04:54:33.118" v="811" actId="478"/>
          <ac:spMkLst>
            <pc:docMk/>
            <pc:sldMk cId="634515588" sldId="355"/>
            <ac:spMk id="479" creationId="{6B7AD6A3-A43E-3FDC-E17F-292C12C4993D}"/>
          </ac:spMkLst>
        </pc:spChg>
        <pc:spChg chg="add del mod">
          <ac:chgData name="Teruyuki Ogawa" userId="eeac5d3d08453363" providerId="LiveId" clId="{514AD4ED-B037-46B6-833F-C70B15E67CC9}" dt="2024-07-30T04:54:33.118" v="811" actId="478"/>
          <ac:spMkLst>
            <pc:docMk/>
            <pc:sldMk cId="634515588" sldId="355"/>
            <ac:spMk id="480" creationId="{99D07C34-4ACE-F696-E3AD-EDAC2DF0C8E2}"/>
          </ac:spMkLst>
        </pc:spChg>
        <pc:spChg chg="add del mod">
          <ac:chgData name="Teruyuki Ogawa" userId="eeac5d3d08453363" providerId="LiveId" clId="{514AD4ED-B037-46B6-833F-C70B15E67CC9}" dt="2024-07-30T04:54:33.118" v="811" actId="478"/>
          <ac:spMkLst>
            <pc:docMk/>
            <pc:sldMk cId="634515588" sldId="355"/>
            <ac:spMk id="481" creationId="{5D714DDA-1D3B-5692-D275-DAB99233B21D}"/>
          </ac:spMkLst>
        </pc:spChg>
        <pc:spChg chg="add del mod">
          <ac:chgData name="Teruyuki Ogawa" userId="eeac5d3d08453363" providerId="LiveId" clId="{514AD4ED-B037-46B6-833F-C70B15E67CC9}" dt="2024-07-30T04:54:33.118" v="811" actId="478"/>
          <ac:spMkLst>
            <pc:docMk/>
            <pc:sldMk cId="634515588" sldId="355"/>
            <ac:spMk id="482" creationId="{2AF3ABD4-5901-68B8-A96A-C4B1E091204F}"/>
          </ac:spMkLst>
        </pc:spChg>
        <pc:spChg chg="add del mod">
          <ac:chgData name="Teruyuki Ogawa" userId="eeac5d3d08453363" providerId="LiveId" clId="{514AD4ED-B037-46B6-833F-C70B15E67CC9}" dt="2024-07-30T04:54:33.118" v="811" actId="478"/>
          <ac:spMkLst>
            <pc:docMk/>
            <pc:sldMk cId="634515588" sldId="355"/>
            <ac:spMk id="483" creationId="{E8D2D144-8F33-4D85-DC42-093FEC855E2C}"/>
          </ac:spMkLst>
        </pc:spChg>
        <pc:spChg chg="add del mod">
          <ac:chgData name="Teruyuki Ogawa" userId="eeac5d3d08453363" providerId="LiveId" clId="{514AD4ED-B037-46B6-833F-C70B15E67CC9}" dt="2024-07-30T04:54:33.118" v="811" actId="478"/>
          <ac:spMkLst>
            <pc:docMk/>
            <pc:sldMk cId="634515588" sldId="355"/>
            <ac:spMk id="484" creationId="{E6009C48-3DF9-4E95-EA82-D05898261421}"/>
          </ac:spMkLst>
        </pc:spChg>
        <pc:spChg chg="add del mod">
          <ac:chgData name="Teruyuki Ogawa" userId="eeac5d3d08453363" providerId="LiveId" clId="{514AD4ED-B037-46B6-833F-C70B15E67CC9}" dt="2024-07-30T04:54:33.118" v="811" actId="478"/>
          <ac:spMkLst>
            <pc:docMk/>
            <pc:sldMk cId="634515588" sldId="355"/>
            <ac:spMk id="485" creationId="{E3A25E72-4C09-FBE8-BC86-58B8EB4E203C}"/>
          </ac:spMkLst>
        </pc:spChg>
        <pc:spChg chg="add del mod">
          <ac:chgData name="Teruyuki Ogawa" userId="eeac5d3d08453363" providerId="LiveId" clId="{514AD4ED-B037-46B6-833F-C70B15E67CC9}" dt="2024-07-30T04:54:33.118" v="811" actId="478"/>
          <ac:spMkLst>
            <pc:docMk/>
            <pc:sldMk cId="634515588" sldId="355"/>
            <ac:spMk id="486" creationId="{A1D8AD6B-27EB-F63D-1B46-3A3B8C5531BE}"/>
          </ac:spMkLst>
        </pc:spChg>
        <pc:spChg chg="add del mod">
          <ac:chgData name="Teruyuki Ogawa" userId="eeac5d3d08453363" providerId="LiveId" clId="{514AD4ED-B037-46B6-833F-C70B15E67CC9}" dt="2024-07-30T04:54:33.118" v="811" actId="478"/>
          <ac:spMkLst>
            <pc:docMk/>
            <pc:sldMk cId="634515588" sldId="355"/>
            <ac:spMk id="487" creationId="{6D72AB73-98D3-909F-08F0-3B3B65A95DC6}"/>
          </ac:spMkLst>
        </pc:spChg>
        <pc:spChg chg="add del mod">
          <ac:chgData name="Teruyuki Ogawa" userId="eeac5d3d08453363" providerId="LiveId" clId="{514AD4ED-B037-46B6-833F-C70B15E67CC9}" dt="2024-07-30T04:54:33.118" v="811" actId="478"/>
          <ac:spMkLst>
            <pc:docMk/>
            <pc:sldMk cId="634515588" sldId="355"/>
            <ac:spMk id="488" creationId="{89E1DC74-80C8-50E2-F339-E6E155D71142}"/>
          </ac:spMkLst>
        </pc:spChg>
        <pc:spChg chg="add del mod">
          <ac:chgData name="Teruyuki Ogawa" userId="eeac5d3d08453363" providerId="LiveId" clId="{514AD4ED-B037-46B6-833F-C70B15E67CC9}" dt="2024-07-30T04:54:33.118" v="811" actId="478"/>
          <ac:spMkLst>
            <pc:docMk/>
            <pc:sldMk cId="634515588" sldId="355"/>
            <ac:spMk id="489" creationId="{2E3BB42F-7775-2D6D-6223-6F4A77C9D233}"/>
          </ac:spMkLst>
        </pc:spChg>
        <pc:spChg chg="add del mod">
          <ac:chgData name="Teruyuki Ogawa" userId="eeac5d3d08453363" providerId="LiveId" clId="{514AD4ED-B037-46B6-833F-C70B15E67CC9}" dt="2024-07-30T04:54:33.118" v="811" actId="478"/>
          <ac:spMkLst>
            <pc:docMk/>
            <pc:sldMk cId="634515588" sldId="355"/>
            <ac:spMk id="490" creationId="{D023FAA2-3D61-8793-6289-097A867E3C27}"/>
          </ac:spMkLst>
        </pc:spChg>
        <pc:spChg chg="add del mod">
          <ac:chgData name="Teruyuki Ogawa" userId="eeac5d3d08453363" providerId="LiveId" clId="{514AD4ED-B037-46B6-833F-C70B15E67CC9}" dt="2024-07-30T04:54:33.118" v="811" actId="478"/>
          <ac:spMkLst>
            <pc:docMk/>
            <pc:sldMk cId="634515588" sldId="355"/>
            <ac:spMk id="491" creationId="{12293BC8-4328-97B1-DD71-86BE6DC1C9E5}"/>
          </ac:spMkLst>
        </pc:spChg>
        <pc:spChg chg="add del mod">
          <ac:chgData name="Teruyuki Ogawa" userId="eeac5d3d08453363" providerId="LiveId" clId="{514AD4ED-B037-46B6-833F-C70B15E67CC9}" dt="2024-07-30T04:54:33.118" v="811" actId="478"/>
          <ac:spMkLst>
            <pc:docMk/>
            <pc:sldMk cId="634515588" sldId="355"/>
            <ac:spMk id="492" creationId="{2AB4EE48-E9A4-5519-9152-D87B1D0BF522}"/>
          </ac:spMkLst>
        </pc:spChg>
        <pc:spChg chg="add del mod">
          <ac:chgData name="Teruyuki Ogawa" userId="eeac5d3d08453363" providerId="LiveId" clId="{514AD4ED-B037-46B6-833F-C70B15E67CC9}" dt="2024-07-30T04:54:33.118" v="811" actId="478"/>
          <ac:spMkLst>
            <pc:docMk/>
            <pc:sldMk cId="634515588" sldId="355"/>
            <ac:spMk id="493" creationId="{56F71076-2A32-47A3-617F-39C73634B842}"/>
          </ac:spMkLst>
        </pc:spChg>
        <pc:spChg chg="add del mod">
          <ac:chgData name="Teruyuki Ogawa" userId="eeac5d3d08453363" providerId="LiveId" clId="{514AD4ED-B037-46B6-833F-C70B15E67CC9}" dt="2024-07-30T04:54:33.118" v="811" actId="478"/>
          <ac:spMkLst>
            <pc:docMk/>
            <pc:sldMk cId="634515588" sldId="355"/>
            <ac:spMk id="494" creationId="{2D58071F-E243-A593-3AC0-C19B5BD4FA30}"/>
          </ac:spMkLst>
        </pc:spChg>
        <pc:spChg chg="add del mod">
          <ac:chgData name="Teruyuki Ogawa" userId="eeac5d3d08453363" providerId="LiveId" clId="{514AD4ED-B037-46B6-833F-C70B15E67CC9}" dt="2024-07-30T04:54:33.118" v="811" actId="478"/>
          <ac:spMkLst>
            <pc:docMk/>
            <pc:sldMk cId="634515588" sldId="355"/>
            <ac:spMk id="495" creationId="{05CEEA84-4261-267A-A91C-0C5336DADF8E}"/>
          </ac:spMkLst>
        </pc:spChg>
        <pc:spChg chg="add del mod">
          <ac:chgData name="Teruyuki Ogawa" userId="eeac5d3d08453363" providerId="LiveId" clId="{514AD4ED-B037-46B6-833F-C70B15E67CC9}" dt="2024-07-30T04:54:33.118" v="811" actId="478"/>
          <ac:spMkLst>
            <pc:docMk/>
            <pc:sldMk cId="634515588" sldId="355"/>
            <ac:spMk id="496" creationId="{474A742E-7EBB-0303-E2AA-266EC72C9BB2}"/>
          </ac:spMkLst>
        </pc:spChg>
        <pc:spChg chg="add del mod">
          <ac:chgData name="Teruyuki Ogawa" userId="eeac5d3d08453363" providerId="LiveId" clId="{514AD4ED-B037-46B6-833F-C70B15E67CC9}" dt="2024-07-30T04:54:33.118" v="811" actId="478"/>
          <ac:spMkLst>
            <pc:docMk/>
            <pc:sldMk cId="634515588" sldId="355"/>
            <ac:spMk id="497" creationId="{DF91E5CC-F191-6DAD-C45C-37F0C27932FE}"/>
          </ac:spMkLst>
        </pc:spChg>
        <pc:spChg chg="add del mod">
          <ac:chgData name="Teruyuki Ogawa" userId="eeac5d3d08453363" providerId="LiveId" clId="{514AD4ED-B037-46B6-833F-C70B15E67CC9}" dt="2024-07-30T04:54:33.118" v="811" actId="478"/>
          <ac:spMkLst>
            <pc:docMk/>
            <pc:sldMk cId="634515588" sldId="355"/>
            <ac:spMk id="498" creationId="{70BDD287-E927-1EF8-2F2B-B536ED76CF97}"/>
          </ac:spMkLst>
        </pc:spChg>
        <pc:spChg chg="add del mod">
          <ac:chgData name="Teruyuki Ogawa" userId="eeac5d3d08453363" providerId="LiveId" clId="{514AD4ED-B037-46B6-833F-C70B15E67CC9}" dt="2024-07-30T04:54:33.118" v="811" actId="478"/>
          <ac:spMkLst>
            <pc:docMk/>
            <pc:sldMk cId="634515588" sldId="355"/>
            <ac:spMk id="499" creationId="{9A7A4011-BE8F-D624-449D-73A3E64558BF}"/>
          </ac:spMkLst>
        </pc:spChg>
        <pc:spChg chg="add del mod">
          <ac:chgData name="Teruyuki Ogawa" userId="eeac5d3d08453363" providerId="LiveId" clId="{514AD4ED-B037-46B6-833F-C70B15E67CC9}" dt="2024-07-30T04:54:33.118" v="811" actId="478"/>
          <ac:spMkLst>
            <pc:docMk/>
            <pc:sldMk cId="634515588" sldId="355"/>
            <ac:spMk id="500" creationId="{EA3B1E01-0275-32E3-0760-9F09E8E21741}"/>
          </ac:spMkLst>
        </pc:spChg>
        <pc:spChg chg="add del mod">
          <ac:chgData name="Teruyuki Ogawa" userId="eeac5d3d08453363" providerId="LiveId" clId="{514AD4ED-B037-46B6-833F-C70B15E67CC9}" dt="2024-07-30T04:54:33.118" v="811" actId="478"/>
          <ac:spMkLst>
            <pc:docMk/>
            <pc:sldMk cId="634515588" sldId="355"/>
            <ac:spMk id="501" creationId="{D095980D-92E1-5D4F-8A94-C95E8E3935A3}"/>
          </ac:spMkLst>
        </pc:spChg>
        <pc:spChg chg="add del mod">
          <ac:chgData name="Teruyuki Ogawa" userId="eeac5d3d08453363" providerId="LiveId" clId="{514AD4ED-B037-46B6-833F-C70B15E67CC9}" dt="2024-07-30T04:54:33.118" v="811" actId="478"/>
          <ac:spMkLst>
            <pc:docMk/>
            <pc:sldMk cId="634515588" sldId="355"/>
            <ac:spMk id="502" creationId="{4ECF83AF-B3A2-F670-26C4-93AD04F85F01}"/>
          </ac:spMkLst>
        </pc:spChg>
        <pc:spChg chg="add del mod">
          <ac:chgData name="Teruyuki Ogawa" userId="eeac5d3d08453363" providerId="LiveId" clId="{514AD4ED-B037-46B6-833F-C70B15E67CC9}" dt="2024-07-30T04:54:33.118" v="811" actId="478"/>
          <ac:spMkLst>
            <pc:docMk/>
            <pc:sldMk cId="634515588" sldId="355"/>
            <ac:spMk id="503" creationId="{FF0CAF10-89D0-016F-0A1C-0D895EF0499E}"/>
          </ac:spMkLst>
        </pc:spChg>
        <pc:spChg chg="add del mod">
          <ac:chgData name="Teruyuki Ogawa" userId="eeac5d3d08453363" providerId="LiveId" clId="{514AD4ED-B037-46B6-833F-C70B15E67CC9}" dt="2024-07-30T04:54:33.118" v="811" actId="478"/>
          <ac:spMkLst>
            <pc:docMk/>
            <pc:sldMk cId="634515588" sldId="355"/>
            <ac:spMk id="504" creationId="{ACA263F1-F28B-26FF-9DA6-28EBBC598591}"/>
          </ac:spMkLst>
        </pc:spChg>
        <pc:spChg chg="add del mod">
          <ac:chgData name="Teruyuki Ogawa" userId="eeac5d3d08453363" providerId="LiveId" clId="{514AD4ED-B037-46B6-833F-C70B15E67CC9}" dt="2024-07-30T04:54:33.118" v="811" actId="478"/>
          <ac:spMkLst>
            <pc:docMk/>
            <pc:sldMk cId="634515588" sldId="355"/>
            <ac:spMk id="505" creationId="{2B007D07-2291-C691-1EA7-8AC8DE5470FE}"/>
          </ac:spMkLst>
        </pc:spChg>
        <pc:spChg chg="add del mod">
          <ac:chgData name="Teruyuki Ogawa" userId="eeac5d3d08453363" providerId="LiveId" clId="{514AD4ED-B037-46B6-833F-C70B15E67CC9}" dt="2024-07-30T04:54:33.118" v="811" actId="478"/>
          <ac:spMkLst>
            <pc:docMk/>
            <pc:sldMk cId="634515588" sldId="355"/>
            <ac:spMk id="506" creationId="{B8C9E202-BAC2-E682-5DA0-63AFC3AAA210}"/>
          </ac:spMkLst>
        </pc:spChg>
        <pc:spChg chg="add del mod">
          <ac:chgData name="Teruyuki Ogawa" userId="eeac5d3d08453363" providerId="LiveId" clId="{514AD4ED-B037-46B6-833F-C70B15E67CC9}" dt="2024-07-30T04:54:33.118" v="811" actId="478"/>
          <ac:spMkLst>
            <pc:docMk/>
            <pc:sldMk cId="634515588" sldId="355"/>
            <ac:spMk id="507" creationId="{FD9F03C7-DF62-BEB7-36E2-8B52FD75CC4B}"/>
          </ac:spMkLst>
        </pc:spChg>
        <pc:spChg chg="add del mod">
          <ac:chgData name="Teruyuki Ogawa" userId="eeac5d3d08453363" providerId="LiveId" clId="{514AD4ED-B037-46B6-833F-C70B15E67CC9}" dt="2024-07-30T04:54:33.118" v="811" actId="478"/>
          <ac:spMkLst>
            <pc:docMk/>
            <pc:sldMk cId="634515588" sldId="355"/>
            <ac:spMk id="508" creationId="{D9D64BFB-8F1D-8AA2-6DE3-06829FB609BA}"/>
          </ac:spMkLst>
        </pc:spChg>
        <pc:spChg chg="add del mod">
          <ac:chgData name="Teruyuki Ogawa" userId="eeac5d3d08453363" providerId="LiveId" clId="{514AD4ED-B037-46B6-833F-C70B15E67CC9}" dt="2024-07-30T04:54:33.118" v="811" actId="478"/>
          <ac:spMkLst>
            <pc:docMk/>
            <pc:sldMk cId="634515588" sldId="355"/>
            <ac:spMk id="509" creationId="{46DC81A4-94FB-B76B-B988-614DFDAB65FD}"/>
          </ac:spMkLst>
        </pc:spChg>
        <pc:spChg chg="add del mod">
          <ac:chgData name="Teruyuki Ogawa" userId="eeac5d3d08453363" providerId="LiveId" clId="{514AD4ED-B037-46B6-833F-C70B15E67CC9}" dt="2024-07-30T04:54:33.118" v="811" actId="478"/>
          <ac:spMkLst>
            <pc:docMk/>
            <pc:sldMk cId="634515588" sldId="355"/>
            <ac:spMk id="510" creationId="{7C7278F6-78EB-FF26-08BE-258F264FEF95}"/>
          </ac:spMkLst>
        </pc:spChg>
        <pc:spChg chg="add del mod">
          <ac:chgData name="Teruyuki Ogawa" userId="eeac5d3d08453363" providerId="LiveId" clId="{514AD4ED-B037-46B6-833F-C70B15E67CC9}" dt="2024-07-30T04:54:33.118" v="811" actId="478"/>
          <ac:spMkLst>
            <pc:docMk/>
            <pc:sldMk cId="634515588" sldId="355"/>
            <ac:spMk id="511" creationId="{4AA3E2D0-D106-7FCD-0E96-00D225D3648E}"/>
          </ac:spMkLst>
        </pc:spChg>
        <pc:spChg chg="add del mod">
          <ac:chgData name="Teruyuki Ogawa" userId="eeac5d3d08453363" providerId="LiveId" clId="{514AD4ED-B037-46B6-833F-C70B15E67CC9}" dt="2024-07-30T04:54:33.118" v="811" actId="478"/>
          <ac:spMkLst>
            <pc:docMk/>
            <pc:sldMk cId="634515588" sldId="355"/>
            <ac:spMk id="512" creationId="{B3E01798-6F08-DCDB-4175-5645F9B2889D}"/>
          </ac:spMkLst>
        </pc:spChg>
        <pc:spChg chg="add del mod">
          <ac:chgData name="Teruyuki Ogawa" userId="eeac5d3d08453363" providerId="LiveId" clId="{514AD4ED-B037-46B6-833F-C70B15E67CC9}" dt="2024-07-30T04:54:33.118" v="811" actId="478"/>
          <ac:spMkLst>
            <pc:docMk/>
            <pc:sldMk cId="634515588" sldId="355"/>
            <ac:spMk id="513" creationId="{1CD365B4-A86A-C0E7-9296-EF267291B658}"/>
          </ac:spMkLst>
        </pc:spChg>
        <pc:spChg chg="add del mod">
          <ac:chgData name="Teruyuki Ogawa" userId="eeac5d3d08453363" providerId="LiveId" clId="{514AD4ED-B037-46B6-833F-C70B15E67CC9}" dt="2024-07-30T04:54:33.118" v="811" actId="478"/>
          <ac:spMkLst>
            <pc:docMk/>
            <pc:sldMk cId="634515588" sldId="355"/>
            <ac:spMk id="514" creationId="{A10AE250-DDC1-B3E1-1402-DF729932702A}"/>
          </ac:spMkLst>
        </pc:spChg>
        <pc:spChg chg="add del mod">
          <ac:chgData name="Teruyuki Ogawa" userId="eeac5d3d08453363" providerId="LiveId" clId="{514AD4ED-B037-46B6-833F-C70B15E67CC9}" dt="2024-07-30T04:54:33.118" v="811" actId="478"/>
          <ac:spMkLst>
            <pc:docMk/>
            <pc:sldMk cId="634515588" sldId="355"/>
            <ac:spMk id="515" creationId="{EACA645A-AD67-0EFF-3682-B3FA6A4D9717}"/>
          </ac:spMkLst>
        </pc:spChg>
        <pc:spChg chg="add del mod">
          <ac:chgData name="Teruyuki Ogawa" userId="eeac5d3d08453363" providerId="LiveId" clId="{514AD4ED-B037-46B6-833F-C70B15E67CC9}" dt="2024-07-30T04:54:33.118" v="811" actId="478"/>
          <ac:spMkLst>
            <pc:docMk/>
            <pc:sldMk cId="634515588" sldId="355"/>
            <ac:spMk id="516" creationId="{9CF946D8-EA70-DEF4-AA47-6D892CA869B6}"/>
          </ac:spMkLst>
        </pc:spChg>
        <pc:spChg chg="add del mod">
          <ac:chgData name="Teruyuki Ogawa" userId="eeac5d3d08453363" providerId="LiveId" clId="{514AD4ED-B037-46B6-833F-C70B15E67CC9}" dt="2024-07-30T04:54:33.118" v="811" actId="478"/>
          <ac:spMkLst>
            <pc:docMk/>
            <pc:sldMk cId="634515588" sldId="355"/>
            <ac:spMk id="517" creationId="{525D8267-E286-18FF-99BE-18F291C36699}"/>
          </ac:spMkLst>
        </pc:spChg>
        <pc:spChg chg="add del mod">
          <ac:chgData name="Teruyuki Ogawa" userId="eeac5d3d08453363" providerId="LiveId" clId="{514AD4ED-B037-46B6-833F-C70B15E67CC9}" dt="2024-07-30T04:54:33.118" v="811" actId="478"/>
          <ac:spMkLst>
            <pc:docMk/>
            <pc:sldMk cId="634515588" sldId="355"/>
            <ac:spMk id="518" creationId="{C9EDC510-E60B-5E5F-E462-4A730484A0D4}"/>
          </ac:spMkLst>
        </pc:spChg>
        <pc:spChg chg="add del mod">
          <ac:chgData name="Teruyuki Ogawa" userId="eeac5d3d08453363" providerId="LiveId" clId="{514AD4ED-B037-46B6-833F-C70B15E67CC9}" dt="2024-07-30T04:54:33.118" v="811" actId="478"/>
          <ac:spMkLst>
            <pc:docMk/>
            <pc:sldMk cId="634515588" sldId="355"/>
            <ac:spMk id="519" creationId="{5C83DDB2-D701-6F32-3EC6-AC8DA4FFB4CC}"/>
          </ac:spMkLst>
        </pc:spChg>
        <pc:spChg chg="add del mod">
          <ac:chgData name="Teruyuki Ogawa" userId="eeac5d3d08453363" providerId="LiveId" clId="{514AD4ED-B037-46B6-833F-C70B15E67CC9}" dt="2024-07-30T04:54:33.118" v="811" actId="478"/>
          <ac:spMkLst>
            <pc:docMk/>
            <pc:sldMk cId="634515588" sldId="355"/>
            <ac:spMk id="520" creationId="{2BA74765-3F18-21F6-29F6-646AD0A8B609}"/>
          </ac:spMkLst>
        </pc:spChg>
        <pc:spChg chg="add del mod">
          <ac:chgData name="Teruyuki Ogawa" userId="eeac5d3d08453363" providerId="LiveId" clId="{514AD4ED-B037-46B6-833F-C70B15E67CC9}" dt="2024-07-30T04:54:33.118" v="811" actId="478"/>
          <ac:spMkLst>
            <pc:docMk/>
            <pc:sldMk cId="634515588" sldId="355"/>
            <ac:spMk id="521" creationId="{3469B411-FA20-22FE-92EC-409520632004}"/>
          </ac:spMkLst>
        </pc:spChg>
        <pc:spChg chg="add del mod">
          <ac:chgData name="Teruyuki Ogawa" userId="eeac5d3d08453363" providerId="LiveId" clId="{514AD4ED-B037-46B6-833F-C70B15E67CC9}" dt="2024-07-30T04:54:33.118" v="811" actId="478"/>
          <ac:spMkLst>
            <pc:docMk/>
            <pc:sldMk cId="634515588" sldId="355"/>
            <ac:spMk id="522" creationId="{CD5E60FF-67F4-D98D-78A5-0FF6979FE890}"/>
          </ac:spMkLst>
        </pc:spChg>
        <pc:spChg chg="add del mod">
          <ac:chgData name="Teruyuki Ogawa" userId="eeac5d3d08453363" providerId="LiveId" clId="{514AD4ED-B037-46B6-833F-C70B15E67CC9}" dt="2024-07-30T04:54:33.118" v="811" actId="478"/>
          <ac:spMkLst>
            <pc:docMk/>
            <pc:sldMk cId="634515588" sldId="355"/>
            <ac:spMk id="523" creationId="{8DAA2E8D-39F8-89D5-A830-BE9EC9AF3914}"/>
          </ac:spMkLst>
        </pc:spChg>
        <pc:spChg chg="add del mod">
          <ac:chgData name="Teruyuki Ogawa" userId="eeac5d3d08453363" providerId="LiveId" clId="{514AD4ED-B037-46B6-833F-C70B15E67CC9}" dt="2024-07-30T04:54:33.118" v="811" actId="478"/>
          <ac:spMkLst>
            <pc:docMk/>
            <pc:sldMk cId="634515588" sldId="355"/>
            <ac:spMk id="524" creationId="{4F04D5E8-7571-1553-5E95-48691164DF35}"/>
          </ac:spMkLst>
        </pc:spChg>
        <pc:spChg chg="add del mod">
          <ac:chgData name="Teruyuki Ogawa" userId="eeac5d3d08453363" providerId="LiveId" clId="{514AD4ED-B037-46B6-833F-C70B15E67CC9}" dt="2024-07-30T04:54:33.118" v="811" actId="478"/>
          <ac:spMkLst>
            <pc:docMk/>
            <pc:sldMk cId="634515588" sldId="355"/>
            <ac:spMk id="525" creationId="{E43B5DE6-0EE5-CF76-EE32-86680F5DCE1D}"/>
          </ac:spMkLst>
        </pc:spChg>
        <pc:spChg chg="add del mod">
          <ac:chgData name="Teruyuki Ogawa" userId="eeac5d3d08453363" providerId="LiveId" clId="{514AD4ED-B037-46B6-833F-C70B15E67CC9}" dt="2024-07-30T04:54:33.118" v="811" actId="478"/>
          <ac:spMkLst>
            <pc:docMk/>
            <pc:sldMk cId="634515588" sldId="355"/>
            <ac:spMk id="526" creationId="{CBE50469-6269-88A3-14EA-532B3F59FC9D}"/>
          </ac:spMkLst>
        </pc:spChg>
        <pc:spChg chg="add del mod">
          <ac:chgData name="Teruyuki Ogawa" userId="eeac5d3d08453363" providerId="LiveId" clId="{514AD4ED-B037-46B6-833F-C70B15E67CC9}" dt="2024-07-30T04:54:33.118" v="811" actId="478"/>
          <ac:spMkLst>
            <pc:docMk/>
            <pc:sldMk cId="634515588" sldId="355"/>
            <ac:spMk id="527" creationId="{061AF1C0-999D-308A-BE88-4BE53ACB3428}"/>
          </ac:spMkLst>
        </pc:spChg>
        <pc:spChg chg="add del mod">
          <ac:chgData name="Teruyuki Ogawa" userId="eeac5d3d08453363" providerId="LiveId" clId="{514AD4ED-B037-46B6-833F-C70B15E67CC9}" dt="2024-07-30T04:54:33.118" v="811" actId="478"/>
          <ac:spMkLst>
            <pc:docMk/>
            <pc:sldMk cId="634515588" sldId="355"/>
            <ac:spMk id="528" creationId="{F66E7B7D-AAAA-B05B-5979-DE80F25519F6}"/>
          </ac:spMkLst>
        </pc:spChg>
        <pc:spChg chg="add del mod">
          <ac:chgData name="Teruyuki Ogawa" userId="eeac5d3d08453363" providerId="LiveId" clId="{514AD4ED-B037-46B6-833F-C70B15E67CC9}" dt="2024-07-30T04:54:33.118" v="811" actId="478"/>
          <ac:spMkLst>
            <pc:docMk/>
            <pc:sldMk cId="634515588" sldId="355"/>
            <ac:spMk id="529" creationId="{75B11EAA-C2C8-ACEE-2AFC-8AD271B84794}"/>
          </ac:spMkLst>
        </pc:spChg>
        <pc:spChg chg="add del mod">
          <ac:chgData name="Teruyuki Ogawa" userId="eeac5d3d08453363" providerId="LiveId" clId="{514AD4ED-B037-46B6-833F-C70B15E67CC9}" dt="2024-07-30T04:54:33.118" v="811" actId="478"/>
          <ac:spMkLst>
            <pc:docMk/>
            <pc:sldMk cId="634515588" sldId="355"/>
            <ac:spMk id="530" creationId="{8B7EE2F1-86B9-4B27-F3AC-17914306572C}"/>
          </ac:spMkLst>
        </pc:spChg>
        <pc:spChg chg="add del mod">
          <ac:chgData name="Teruyuki Ogawa" userId="eeac5d3d08453363" providerId="LiveId" clId="{514AD4ED-B037-46B6-833F-C70B15E67CC9}" dt="2024-07-30T04:54:33.118" v="811" actId="478"/>
          <ac:spMkLst>
            <pc:docMk/>
            <pc:sldMk cId="634515588" sldId="355"/>
            <ac:spMk id="531" creationId="{C4D0A913-B447-9D42-F3C2-61A1DDC7275C}"/>
          </ac:spMkLst>
        </pc:spChg>
        <pc:spChg chg="add del mod">
          <ac:chgData name="Teruyuki Ogawa" userId="eeac5d3d08453363" providerId="LiveId" clId="{514AD4ED-B037-46B6-833F-C70B15E67CC9}" dt="2024-07-30T04:54:33.118" v="811" actId="478"/>
          <ac:spMkLst>
            <pc:docMk/>
            <pc:sldMk cId="634515588" sldId="355"/>
            <ac:spMk id="532" creationId="{463C1E2D-7A28-CE64-CB02-385FDF4ECA65}"/>
          </ac:spMkLst>
        </pc:spChg>
        <pc:spChg chg="add del mod">
          <ac:chgData name="Teruyuki Ogawa" userId="eeac5d3d08453363" providerId="LiveId" clId="{514AD4ED-B037-46B6-833F-C70B15E67CC9}" dt="2024-07-30T04:54:33.118" v="811" actId="478"/>
          <ac:spMkLst>
            <pc:docMk/>
            <pc:sldMk cId="634515588" sldId="355"/>
            <ac:spMk id="533" creationId="{9E7CD419-ECE6-476C-DF13-2290022A8CDA}"/>
          </ac:spMkLst>
        </pc:spChg>
        <pc:spChg chg="add del mod">
          <ac:chgData name="Teruyuki Ogawa" userId="eeac5d3d08453363" providerId="LiveId" clId="{514AD4ED-B037-46B6-833F-C70B15E67CC9}" dt="2024-07-30T04:54:33.118" v="811" actId="478"/>
          <ac:spMkLst>
            <pc:docMk/>
            <pc:sldMk cId="634515588" sldId="355"/>
            <ac:spMk id="534" creationId="{BD633A1B-BFCA-52A0-1BE6-85CCE9844B16}"/>
          </ac:spMkLst>
        </pc:spChg>
        <pc:spChg chg="add del mod">
          <ac:chgData name="Teruyuki Ogawa" userId="eeac5d3d08453363" providerId="LiveId" clId="{514AD4ED-B037-46B6-833F-C70B15E67CC9}" dt="2024-07-30T04:54:33.118" v="811" actId="478"/>
          <ac:spMkLst>
            <pc:docMk/>
            <pc:sldMk cId="634515588" sldId="355"/>
            <ac:spMk id="535" creationId="{9F9233FA-A3B3-59EB-B6FA-200198D7B2F7}"/>
          </ac:spMkLst>
        </pc:spChg>
        <pc:spChg chg="add del mod">
          <ac:chgData name="Teruyuki Ogawa" userId="eeac5d3d08453363" providerId="LiveId" clId="{514AD4ED-B037-46B6-833F-C70B15E67CC9}" dt="2024-07-30T04:54:33.118" v="811" actId="478"/>
          <ac:spMkLst>
            <pc:docMk/>
            <pc:sldMk cId="634515588" sldId="355"/>
            <ac:spMk id="536" creationId="{2B570A7C-475C-D9FD-6112-50ABFF1AD120}"/>
          </ac:spMkLst>
        </pc:spChg>
        <pc:spChg chg="add del mod">
          <ac:chgData name="Teruyuki Ogawa" userId="eeac5d3d08453363" providerId="LiveId" clId="{514AD4ED-B037-46B6-833F-C70B15E67CC9}" dt="2024-07-30T04:54:33.118" v="811" actId="478"/>
          <ac:spMkLst>
            <pc:docMk/>
            <pc:sldMk cId="634515588" sldId="355"/>
            <ac:spMk id="537" creationId="{9818F2B6-E57B-F2D3-0616-E71C23432CC7}"/>
          </ac:spMkLst>
        </pc:spChg>
        <pc:spChg chg="add del mod">
          <ac:chgData name="Teruyuki Ogawa" userId="eeac5d3d08453363" providerId="LiveId" clId="{514AD4ED-B037-46B6-833F-C70B15E67CC9}" dt="2024-07-30T04:54:33.118" v="811" actId="478"/>
          <ac:spMkLst>
            <pc:docMk/>
            <pc:sldMk cId="634515588" sldId="355"/>
            <ac:spMk id="538" creationId="{00042BBE-B346-45D2-5B5E-1FCA245708D0}"/>
          </ac:spMkLst>
        </pc:spChg>
        <pc:spChg chg="add del mod">
          <ac:chgData name="Teruyuki Ogawa" userId="eeac5d3d08453363" providerId="LiveId" clId="{514AD4ED-B037-46B6-833F-C70B15E67CC9}" dt="2024-07-30T04:54:33.118" v="811" actId="478"/>
          <ac:spMkLst>
            <pc:docMk/>
            <pc:sldMk cId="634515588" sldId="355"/>
            <ac:spMk id="539" creationId="{A445B921-9BB0-5F49-1D39-A301B2009F33}"/>
          </ac:spMkLst>
        </pc:spChg>
        <pc:spChg chg="add del mod">
          <ac:chgData name="Teruyuki Ogawa" userId="eeac5d3d08453363" providerId="LiveId" clId="{514AD4ED-B037-46B6-833F-C70B15E67CC9}" dt="2024-07-30T04:54:33.118" v="811" actId="478"/>
          <ac:spMkLst>
            <pc:docMk/>
            <pc:sldMk cId="634515588" sldId="355"/>
            <ac:spMk id="540" creationId="{6F12B2EA-1B5F-CDF4-0145-98B00C6248E9}"/>
          </ac:spMkLst>
        </pc:spChg>
        <pc:spChg chg="add del mod">
          <ac:chgData name="Teruyuki Ogawa" userId="eeac5d3d08453363" providerId="LiveId" clId="{514AD4ED-B037-46B6-833F-C70B15E67CC9}" dt="2024-07-30T04:54:33.118" v="811" actId="478"/>
          <ac:spMkLst>
            <pc:docMk/>
            <pc:sldMk cId="634515588" sldId="355"/>
            <ac:spMk id="541" creationId="{F63EC46A-0091-1D62-A95E-837E18FD1334}"/>
          </ac:spMkLst>
        </pc:spChg>
        <pc:spChg chg="add del mod">
          <ac:chgData name="Teruyuki Ogawa" userId="eeac5d3d08453363" providerId="LiveId" clId="{514AD4ED-B037-46B6-833F-C70B15E67CC9}" dt="2024-07-30T04:54:33.118" v="811" actId="478"/>
          <ac:spMkLst>
            <pc:docMk/>
            <pc:sldMk cId="634515588" sldId="355"/>
            <ac:spMk id="542" creationId="{0DAE0620-9F08-E650-8951-4840FD023315}"/>
          </ac:spMkLst>
        </pc:spChg>
        <pc:spChg chg="add del mod">
          <ac:chgData name="Teruyuki Ogawa" userId="eeac5d3d08453363" providerId="LiveId" clId="{514AD4ED-B037-46B6-833F-C70B15E67CC9}" dt="2024-07-30T04:54:33.118" v="811" actId="478"/>
          <ac:spMkLst>
            <pc:docMk/>
            <pc:sldMk cId="634515588" sldId="355"/>
            <ac:spMk id="543" creationId="{5EABDA20-0352-2CE7-28B9-F6EE106EC1AB}"/>
          </ac:spMkLst>
        </pc:spChg>
        <pc:spChg chg="add del mod">
          <ac:chgData name="Teruyuki Ogawa" userId="eeac5d3d08453363" providerId="LiveId" clId="{514AD4ED-B037-46B6-833F-C70B15E67CC9}" dt="2024-07-30T04:54:33.118" v="811" actId="478"/>
          <ac:spMkLst>
            <pc:docMk/>
            <pc:sldMk cId="634515588" sldId="355"/>
            <ac:spMk id="544" creationId="{2A29093F-CABF-477F-9B98-1887A0DF9B0E}"/>
          </ac:spMkLst>
        </pc:spChg>
        <pc:spChg chg="add del mod">
          <ac:chgData name="Teruyuki Ogawa" userId="eeac5d3d08453363" providerId="LiveId" clId="{514AD4ED-B037-46B6-833F-C70B15E67CC9}" dt="2024-07-30T04:54:33.118" v="811" actId="478"/>
          <ac:spMkLst>
            <pc:docMk/>
            <pc:sldMk cId="634515588" sldId="355"/>
            <ac:spMk id="545" creationId="{83B453A0-ED68-9862-2019-E4E21BDE0E95}"/>
          </ac:spMkLst>
        </pc:spChg>
        <pc:spChg chg="add del mod">
          <ac:chgData name="Teruyuki Ogawa" userId="eeac5d3d08453363" providerId="LiveId" clId="{514AD4ED-B037-46B6-833F-C70B15E67CC9}" dt="2024-07-30T04:54:33.118" v="811" actId="478"/>
          <ac:spMkLst>
            <pc:docMk/>
            <pc:sldMk cId="634515588" sldId="355"/>
            <ac:spMk id="546" creationId="{6091E0E7-CDF7-AA95-E04F-0302F10FC32E}"/>
          </ac:spMkLst>
        </pc:spChg>
        <pc:spChg chg="add del mod">
          <ac:chgData name="Teruyuki Ogawa" userId="eeac5d3d08453363" providerId="LiveId" clId="{514AD4ED-B037-46B6-833F-C70B15E67CC9}" dt="2024-07-30T04:54:33.118" v="811" actId="478"/>
          <ac:spMkLst>
            <pc:docMk/>
            <pc:sldMk cId="634515588" sldId="355"/>
            <ac:spMk id="547" creationId="{4F6FB1B5-7412-089D-FD3B-C790A9009667}"/>
          </ac:spMkLst>
        </pc:spChg>
        <pc:spChg chg="add del mod">
          <ac:chgData name="Teruyuki Ogawa" userId="eeac5d3d08453363" providerId="LiveId" clId="{514AD4ED-B037-46B6-833F-C70B15E67CC9}" dt="2024-07-30T04:54:33.118" v="811" actId="478"/>
          <ac:spMkLst>
            <pc:docMk/>
            <pc:sldMk cId="634515588" sldId="355"/>
            <ac:spMk id="548" creationId="{E400D8A5-4847-645A-F1F2-09D96C43C39B}"/>
          </ac:spMkLst>
        </pc:spChg>
        <pc:spChg chg="add del mod">
          <ac:chgData name="Teruyuki Ogawa" userId="eeac5d3d08453363" providerId="LiveId" clId="{514AD4ED-B037-46B6-833F-C70B15E67CC9}" dt="2024-07-30T04:54:33.118" v="811" actId="478"/>
          <ac:spMkLst>
            <pc:docMk/>
            <pc:sldMk cId="634515588" sldId="355"/>
            <ac:spMk id="549" creationId="{71779223-6D3A-2988-0C87-9B0991DF4FA8}"/>
          </ac:spMkLst>
        </pc:spChg>
        <pc:spChg chg="add del mod">
          <ac:chgData name="Teruyuki Ogawa" userId="eeac5d3d08453363" providerId="LiveId" clId="{514AD4ED-B037-46B6-833F-C70B15E67CC9}" dt="2024-07-30T04:54:33.118" v="811" actId="478"/>
          <ac:spMkLst>
            <pc:docMk/>
            <pc:sldMk cId="634515588" sldId="355"/>
            <ac:spMk id="550" creationId="{AA0036E6-2971-1EC2-983B-033AC38B32BD}"/>
          </ac:spMkLst>
        </pc:spChg>
        <pc:spChg chg="add del mod">
          <ac:chgData name="Teruyuki Ogawa" userId="eeac5d3d08453363" providerId="LiveId" clId="{514AD4ED-B037-46B6-833F-C70B15E67CC9}" dt="2024-07-30T04:54:33.118" v="811" actId="478"/>
          <ac:spMkLst>
            <pc:docMk/>
            <pc:sldMk cId="634515588" sldId="355"/>
            <ac:spMk id="551" creationId="{9C25DB3C-1108-6877-11D9-8226580F34B2}"/>
          </ac:spMkLst>
        </pc:spChg>
        <pc:spChg chg="add del mod">
          <ac:chgData name="Teruyuki Ogawa" userId="eeac5d3d08453363" providerId="LiveId" clId="{514AD4ED-B037-46B6-833F-C70B15E67CC9}" dt="2024-07-30T04:53:14.128" v="794" actId="478"/>
          <ac:spMkLst>
            <pc:docMk/>
            <pc:sldMk cId="634515588" sldId="355"/>
            <ac:spMk id="559" creationId="{796CB3F7-5E1B-0326-E791-3D44724044C1}"/>
          </ac:spMkLst>
        </pc:spChg>
        <pc:spChg chg="add del mod">
          <ac:chgData name="Teruyuki Ogawa" userId="eeac5d3d08453363" providerId="LiveId" clId="{514AD4ED-B037-46B6-833F-C70B15E67CC9}" dt="2024-07-30T04:53:13.336" v="793" actId="478"/>
          <ac:spMkLst>
            <pc:docMk/>
            <pc:sldMk cId="634515588" sldId="355"/>
            <ac:spMk id="560" creationId="{FDE7D855-DAAB-0552-DACE-23BDC79ADE58}"/>
          </ac:spMkLst>
        </pc:spChg>
        <pc:spChg chg="add del mod">
          <ac:chgData name="Teruyuki Ogawa" userId="eeac5d3d08453363" providerId="LiveId" clId="{514AD4ED-B037-46B6-833F-C70B15E67CC9}" dt="2024-07-30T04:54:33.118" v="811" actId="478"/>
          <ac:spMkLst>
            <pc:docMk/>
            <pc:sldMk cId="634515588" sldId="355"/>
            <ac:spMk id="561" creationId="{E2452469-B9A1-22DC-E4ED-01042E7F541C}"/>
          </ac:spMkLst>
        </pc:spChg>
        <pc:spChg chg="add del mod">
          <ac:chgData name="Teruyuki Ogawa" userId="eeac5d3d08453363" providerId="LiveId" clId="{514AD4ED-B037-46B6-833F-C70B15E67CC9}" dt="2024-07-30T04:54:33.118" v="811" actId="478"/>
          <ac:spMkLst>
            <pc:docMk/>
            <pc:sldMk cId="634515588" sldId="355"/>
            <ac:spMk id="635" creationId="{69D7BB14-13BD-E76E-2596-E0A4EE7BAF8B}"/>
          </ac:spMkLst>
        </pc:spChg>
        <pc:spChg chg="add del mod">
          <ac:chgData name="Teruyuki Ogawa" userId="eeac5d3d08453363" providerId="LiveId" clId="{514AD4ED-B037-46B6-833F-C70B15E67CC9}" dt="2024-07-30T04:54:33.118" v="811" actId="478"/>
          <ac:spMkLst>
            <pc:docMk/>
            <pc:sldMk cId="634515588" sldId="355"/>
            <ac:spMk id="637" creationId="{EBC115F2-8A75-1584-62B4-FA2EDE1AD544}"/>
          </ac:spMkLst>
        </pc:spChg>
        <pc:spChg chg="add del mod">
          <ac:chgData name="Teruyuki Ogawa" userId="eeac5d3d08453363" providerId="LiveId" clId="{514AD4ED-B037-46B6-833F-C70B15E67CC9}" dt="2024-07-30T04:54:33.118" v="811" actId="478"/>
          <ac:spMkLst>
            <pc:docMk/>
            <pc:sldMk cId="634515588" sldId="355"/>
            <ac:spMk id="639" creationId="{3972719F-F0DF-E27A-5DAC-EF3756A68D9C}"/>
          </ac:spMkLst>
        </pc:spChg>
        <pc:spChg chg="add del mod">
          <ac:chgData name="Teruyuki Ogawa" userId="eeac5d3d08453363" providerId="LiveId" clId="{514AD4ED-B037-46B6-833F-C70B15E67CC9}" dt="2024-07-30T04:54:33.118" v="811" actId="478"/>
          <ac:spMkLst>
            <pc:docMk/>
            <pc:sldMk cId="634515588" sldId="355"/>
            <ac:spMk id="641" creationId="{F9C19B04-928C-5D20-88A2-7DACAEC45D8E}"/>
          </ac:spMkLst>
        </pc:spChg>
        <pc:spChg chg="add del mod">
          <ac:chgData name="Teruyuki Ogawa" userId="eeac5d3d08453363" providerId="LiveId" clId="{514AD4ED-B037-46B6-833F-C70B15E67CC9}" dt="2024-07-30T04:54:33.118" v="811" actId="478"/>
          <ac:spMkLst>
            <pc:docMk/>
            <pc:sldMk cId="634515588" sldId="355"/>
            <ac:spMk id="642" creationId="{748C6306-6622-6C53-5AB4-07D854909564}"/>
          </ac:spMkLst>
        </pc:spChg>
        <pc:spChg chg="mod">
          <ac:chgData name="Teruyuki Ogawa" userId="eeac5d3d08453363" providerId="LiveId" clId="{514AD4ED-B037-46B6-833F-C70B15E67CC9}" dt="2024-07-30T04:53:10.912" v="792"/>
          <ac:spMkLst>
            <pc:docMk/>
            <pc:sldMk cId="634515588" sldId="355"/>
            <ac:spMk id="644" creationId="{1F69D601-61AF-E888-9570-45ABACC2A71B}"/>
          </ac:spMkLst>
        </pc:spChg>
        <pc:spChg chg="mod">
          <ac:chgData name="Teruyuki Ogawa" userId="eeac5d3d08453363" providerId="LiveId" clId="{514AD4ED-B037-46B6-833F-C70B15E67CC9}" dt="2024-07-30T04:53:10.912" v="792"/>
          <ac:spMkLst>
            <pc:docMk/>
            <pc:sldMk cId="634515588" sldId="355"/>
            <ac:spMk id="645" creationId="{8D7AD6C7-9C74-08B7-A9F4-90F93855C1CD}"/>
          </ac:spMkLst>
        </pc:spChg>
        <pc:spChg chg="mod">
          <ac:chgData name="Teruyuki Ogawa" userId="eeac5d3d08453363" providerId="LiveId" clId="{514AD4ED-B037-46B6-833F-C70B15E67CC9}" dt="2024-07-30T04:53:10.912" v="792"/>
          <ac:spMkLst>
            <pc:docMk/>
            <pc:sldMk cId="634515588" sldId="355"/>
            <ac:spMk id="646" creationId="{951ECCE8-47EA-E7AD-2759-A8B93149619A}"/>
          </ac:spMkLst>
        </pc:spChg>
        <pc:spChg chg="mod">
          <ac:chgData name="Teruyuki Ogawa" userId="eeac5d3d08453363" providerId="LiveId" clId="{514AD4ED-B037-46B6-833F-C70B15E67CC9}" dt="2024-07-30T04:53:10.912" v="792"/>
          <ac:spMkLst>
            <pc:docMk/>
            <pc:sldMk cId="634515588" sldId="355"/>
            <ac:spMk id="647" creationId="{B18BF021-9B91-F360-817C-8E9B947AC9DD}"/>
          </ac:spMkLst>
        </pc:spChg>
        <pc:spChg chg="mod">
          <ac:chgData name="Teruyuki Ogawa" userId="eeac5d3d08453363" providerId="LiveId" clId="{514AD4ED-B037-46B6-833F-C70B15E67CC9}" dt="2024-07-30T04:53:10.912" v="792"/>
          <ac:spMkLst>
            <pc:docMk/>
            <pc:sldMk cId="634515588" sldId="355"/>
            <ac:spMk id="648" creationId="{12F43293-47B8-407A-DE29-A2D3EB409CED}"/>
          </ac:spMkLst>
        </pc:spChg>
        <pc:spChg chg="mod">
          <ac:chgData name="Teruyuki Ogawa" userId="eeac5d3d08453363" providerId="LiveId" clId="{514AD4ED-B037-46B6-833F-C70B15E67CC9}" dt="2024-07-30T04:53:10.912" v="792"/>
          <ac:spMkLst>
            <pc:docMk/>
            <pc:sldMk cId="634515588" sldId="355"/>
            <ac:spMk id="649" creationId="{A9536B0C-AE48-B7BA-99B6-3AAEFDEE9BEE}"/>
          </ac:spMkLst>
        </pc:spChg>
        <pc:spChg chg="mod">
          <ac:chgData name="Teruyuki Ogawa" userId="eeac5d3d08453363" providerId="LiveId" clId="{514AD4ED-B037-46B6-833F-C70B15E67CC9}" dt="2024-07-30T04:53:10.912" v="792"/>
          <ac:spMkLst>
            <pc:docMk/>
            <pc:sldMk cId="634515588" sldId="355"/>
            <ac:spMk id="650" creationId="{860F95CE-19A4-499F-37B7-BA94288DC71B}"/>
          </ac:spMkLst>
        </pc:spChg>
        <pc:spChg chg="mod">
          <ac:chgData name="Teruyuki Ogawa" userId="eeac5d3d08453363" providerId="LiveId" clId="{514AD4ED-B037-46B6-833F-C70B15E67CC9}" dt="2024-07-30T04:53:10.912" v="792"/>
          <ac:spMkLst>
            <pc:docMk/>
            <pc:sldMk cId="634515588" sldId="355"/>
            <ac:spMk id="652" creationId="{8D0D7C99-32F8-D85F-F7EC-5CC15B61FE9D}"/>
          </ac:spMkLst>
        </pc:spChg>
        <pc:spChg chg="mod">
          <ac:chgData name="Teruyuki Ogawa" userId="eeac5d3d08453363" providerId="LiveId" clId="{514AD4ED-B037-46B6-833F-C70B15E67CC9}" dt="2024-07-30T04:53:10.912" v="792"/>
          <ac:spMkLst>
            <pc:docMk/>
            <pc:sldMk cId="634515588" sldId="355"/>
            <ac:spMk id="653" creationId="{815AABA5-D9BC-16F9-3C7C-A5D8D37FF3D5}"/>
          </ac:spMkLst>
        </pc:spChg>
        <pc:spChg chg="mod">
          <ac:chgData name="Teruyuki Ogawa" userId="eeac5d3d08453363" providerId="LiveId" clId="{514AD4ED-B037-46B6-833F-C70B15E67CC9}" dt="2024-07-30T04:53:10.912" v="792"/>
          <ac:spMkLst>
            <pc:docMk/>
            <pc:sldMk cId="634515588" sldId="355"/>
            <ac:spMk id="654" creationId="{F345B68A-0D00-F816-13D8-9EA3138E8DBB}"/>
          </ac:spMkLst>
        </pc:spChg>
        <pc:spChg chg="mod">
          <ac:chgData name="Teruyuki Ogawa" userId="eeac5d3d08453363" providerId="LiveId" clId="{514AD4ED-B037-46B6-833F-C70B15E67CC9}" dt="2024-07-30T04:53:10.912" v="792"/>
          <ac:spMkLst>
            <pc:docMk/>
            <pc:sldMk cId="634515588" sldId="355"/>
            <ac:spMk id="655" creationId="{EFFB4C46-9BC1-FFBF-0DE1-480B33732B96}"/>
          </ac:spMkLst>
        </pc:spChg>
        <pc:spChg chg="mod">
          <ac:chgData name="Teruyuki Ogawa" userId="eeac5d3d08453363" providerId="LiveId" clId="{514AD4ED-B037-46B6-833F-C70B15E67CC9}" dt="2024-07-30T04:53:10.912" v="792"/>
          <ac:spMkLst>
            <pc:docMk/>
            <pc:sldMk cId="634515588" sldId="355"/>
            <ac:spMk id="657" creationId="{D9914544-7F6E-3465-3D8C-719F324CCD57}"/>
          </ac:spMkLst>
        </pc:spChg>
        <pc:spChg chg="mod">
          <ac:chgData name="Teruyuki Ogawa" userId="eeac5d3d08453363" providerId="LiveId" clId="{514AD4ED-B037-46B6-833F-C70B15E67CC9}" dt="2024-07-30T04:53:10.912" v="792"/>
          <ac:spMkLst>
            <pc:docMk/>
            <pc:sldMk cId="634515588" sldId="355"/>
            <ac:spMk id="658" creationId="{2E6065EE-E510-48CB-EF2D-C4A856AEA7BD}"/>
          </ac:spMkLst>
        </pc:spChg>
        <pc:spChg chg="mod">
          <ac:chgData name="Teruyuki Ogawa" userId="eeac5d3d08453363" providerId="LiveId" clId="{514AD4ED-B037-46B6-833F-C70B15E67CC9}" dt="2024-07-30T04:53:10.912" v="792"/>
          <ac:spMkLst>
            <pc:docMk/>
            <pc:sldMk cId="634515588" sldId="355"/>
            <ac:spMk id="659" creationId="{498EE2C8-D25F-DC4F-6D3C-CAEA2AF35176}"/>
          </ac:spMkLst>
        </pc:spChg>
        <pc:spChg chg="mod">
          <ac:chgData name="Teruyuki Ogawa" userId="eeac5d3d08453363" providerId="LiveId" clId="{514AD4ED-B037-46B6-833F-C70B15E67CC9}" dt="2024-07-30T04:53:10.912" v="792"/>
          <ac:spMkLst>
            <pc:docMk/>
            <pc:sldMk cId="634515588" sldId="355"/>
            <ac:spMk id="660" creationId="{6CDDB926-4077-258E-B4A9-0D9ED4206117}"/>
          </ac:spMkLst>
        </pc:spChg>
        <pc:spChg chg="mod">
          <ac:chgData name="Teruyuki Ogawa" userId="eeac5d3d08453363" providerId="LiveId" clId="{514AD4ED-B037-46B6-833F-C70B15E67CC9}" dt="2024-07-30T04:53:10.912" v="792"/>
          <ac:spMkLst>
            <pc:docMk/>
            <pc:sldMk cId="634515588" sldId="355"/>
            <ac:spMk id="662" creationId="{39224833-8AAE-5E28-1F0D-BCBE023137F4}"/>
          </ac:spMkLst>
        </pc:spChg>
        <pc:spChg chg="mod">
          <ac:chgData name="Teruyuki Ogawa" userId="eeac5d3d08453363" providerId="LiveId" clId="{514AD4ED-B037-46B6-833F-C70B15E67CC9}" dt="2024-07-30T04:53:10.912" v="792"/>
          <ac:spMkLst>
            <pc:docMk/>
            <pc:sldMk cId="634515588" sldId="355"/>
            <ac:spMk id="663" creationId="{F6FDBBA0-CE1C-1EE0-39BA-C75FDA4EE1CB}"/>
          </ac:spMkLst>
        </pc:spChg>
        <pc:spChg chg="mod">
          <ac:chgData name="Teruyuki Ogawa" userId="eeac5d3d08453363" providerId="LiveId" clId="{514AD4ED-B037-46B6-833F-C70B15E67CC9}" dt="2024-07-30T04:53:10.912" v="792"/>
          <ac:spMkLst>
            <pc:docMk/>
            <pc:sldMk cId="634515588" sldId="355"/>
            <ac:spMk id="664" creationId="{54079894-371E-C443-7B53-837A3228214A}"/>
          </ac:spMkLst>
        </pc:spChg>
        <pc:spChg chg="mod">
          <ac:chgData name="Teruyuki Ogawa" userId="eeac5d3d08453363" providerId="LiveId" clId="{514AD4ED-B037-46B6-833F-C70B15E67CC9}" dt="2024-07-30T04:53:10.912" v="792"/>
          <ac:spMkLst>
            <pc:docMk/>
            <pc:sldMk cId="634515588" sldId="355"/>
            <ac:spMk id="665" creationId="{FC4BA218-D6CA-6D2A-9365-9F6FEA0729DE}"/>
          </ac:spMkLst>
        </pc:spChg>
        <pc:spChg chg="mod">
          <ac:chgData name="Teruyuki Ogawa" userId="eeac5d3d08453363" providerId="LiveId" clId="{514AD4ED-B037-46B6-833F-C70B15E67CC9}" dt="2024-07-30T04:53:10.912" v="792"/>
          <ac:spMkLst>
            <pc:docMk/>
            <pc:sldMk cId="634515588" sldId="355"/>
            <ac:spMk id="667" creationId="{6D2CCC19-1A55-D8B3-3DCE-0034EFFBF10B}"/>
          </ac:spMkLst>
        </pc:spChg>
        <pc:spChg chg="mod">
          <ac:chgData name="Teruyuki Ogawa" userId="eeac5d3d08453363" providerId="LiveId" clId="{514AD4ED-B037-46B6-833F-C70B15E67CC9}" dt="2024-07-30T04:53:10.912" v="792"/>
          <ac:spMkLst>
            <pc:docMk/>
            <pc:sldMk cId="634515588" sldId="355"/>
            <ac:spMk id="668" creationId="{6B95992F-480C-2BB7-A347-638512BF1D1D}"/>
          </ac:spMkLst>
        </pc:spChg>
        <pc:spChg chg="mod">
          <ac:chgData name="Teruyuki Ogawa" userId="eeac5d3d08453363" providerId="LiveId" clId="{514AD4ED-B037-46B6-833F-C70B15E67CC9}" dt="2024-07-30T04:53:10.912" v="792"/>
          <ac:spMkLst>
            <pc:docMk/>
            <pc:sldMk cId="634515588" sldId="355"/>
            <ac:spMk id="669" creationId="{416D65D2-5334-1B3F-EE00-DD73565CB09A}"/>
          </ac:spMkLst>
        </pc:spChg>
        <pc:spChg chg="mod">
          <ac:chgData name="Teruyuki Ogawa" userId="eeac5d3d08453363" providerId="LiveId" clId="{514AD4ED-B037-46B6-833F-C70B15E67CC9}" dt="2024-07-30T04:53:10.912" v="792"/>
          <ac:spMkLst>
            <pc:docMk/>
            <pc:sldMk cId="634515588" sldId="355"/>
            <ac:spMk id="670" creationId="{DA464137-790B-B0BE-40EA-35EA03F9D4DD}"/>
          </ac:spMkLst>
        </pc:spChg>
        <pc:spChg chg="mod">
          <ac:chgData name="Teruyuki Ogawa" userId="eeac5d3d08453363" providerId="LiveId" clId="{514AD4ED-B037-46B6-833F-C70B15E67CC9}" dt="2024-07-30T04:53:10.912" v="792"/>
          <ac:spMkLst>
            <pc:docMk/>
            <pc:sldMk cId="634515588" sldId="355"/>
            <ac:spMk id="672" creationId="{51A21C82-51A4-BDEB-6585-12768F8E2079}"/>
          </ac:spMkLst>
        </pc:spChg>
        <pc:spChg chg="mod">
          <ac:chgData name="Teruyuki Ogawa" userId="eeac5d3d08453363" providerId="LiveId" clId="{514AD4ED-B037-46B6-833F-C70B15E67CC9}" dt="2024-07-30T04:53:10.912" v="792"/>
          <ac:spMkLst>
            <pc:docMk/>
            <pc:sldMk cId="634515588" sldId="355"/>
            <ac:spMk id="673" creationId="{46E2F113-EBA5-4A14-2BD3-A5DA71542D84}"/>
          </ac:spMkLst>
        </pc:spChg>
        <pc:spChg chg="mod">
          <ac:chgData name="Teruyuki Ogawa" userId="eeac5d3d08453363" providerId="LiveId" clId="{514AD4ED-B037-46B6-833F-C70B15E67CC9}" dt="2024-07-30T04:53:10.912" v="792"/>
          <ac:spMkLst>
            <pc:docMk/>
            <pc:sldMk cId="634515588" sldId="355"/>
            <ac:spMk id="674" creationId="{8AD183C0-9E3F-218C-6B0A-191B8DD6C3BF}"/>
          </ac:spMkLst>
        </pc:spChg>
        <pc:spChg chg="mod">
          <ac:chgData name="Teruyuki Ogawa" userId="eeac5d3d08453363" providerId="LiveId" clId="{514AD4ED-B037-46B6-833F-C70B15E67CC9}" dt="2024-07-30T04:53:10.912" v="792"/>
          <ac:spMkLst>
            <pc:docMk/>
            <pc:sldMk cId="634515588" sldId="355"/>
            <ac:spMk id="675" creationId="{09F65346-FE1C-C1A0-667A-733C243DF895}"/>
          </ac:spMkLst>
        </pc:spChg>
        <pc:spChg chg="mod">
          <ac:chgData name="Teruyuki Ogawa" userId="eeac5d3d08453363" providerId="LiveId" clId="{514AD4ED-B037-46B6-833F-C70B15E67CC9}" dt="2024-07-30T04:53:10.912" v="792"/>
          <ac:spMkLst>
            <pc:docMk/>
            <pc:sldMk cId="634515588" sldId="355"/>
            <ac:spMk id="677" creationId="{CF9621A2-A665-2560-5649-BC6CDD470733}"/>
          </ac:spMkLst>
        </pc:spChg>
        <pc:spChg chg="mod">
          <ac:chgData name="Teruyuki Ogawa" userId="eeac5d3d08453363" providerId="LiveId" clId="{514AD4ED-B037-46B6-833F-C70B15E67CC9}" dt="2024-07-30T04:53:10.912" v="792"/>
          <ac:spMkLst>
            <pc:docMk/>
            <pc:sldMk cId="634515588" sldId="355"/>
            <ac:spMk id="678" creationId="{B1FEE507-10AB-D45F-34FF-CDFCF4702942}"/>
          </ac:spMkLst>
        </pc:spChg>
        <pc:spChg chg="mod">
          <ac:chgData name="Teruyuki Ogawa" userId="eeac5d3d08453363" providerId="LiveId" clId="{514AD4ED-B037-46B6-833F-C70B15E67CC9}" dt="2024-07-30T04:53:10.912" v="792"/>
          <ac:spMkLst>
            <pc:docMk/>
            <pc:sldMk cId="634515588" sldId="355"/>
            <ac:spMk id="679" creationId="{F70B2BE1-B791-37B8-258A-5465B4EE19A4}"/>
          </ac:spMkLst>
        </pc:spChg>
        <pc:spChg chg="mod">
          <ac:chgData name="Teruyuki Ogawa" userId="eeac5d3d08453363" providerId="LiveId" clId="{514AD4ED-B037-46B6-833F-C70B15E67CC9}" dt="2024-07-30T04:53:10.912" v="792"/>
          <ac:spMkLst>
            <pc:docMk/>
            <pc:sldMk cId="634515588" sldId="355"/>
            <ac:spMk id="680" creationId="{06FF9AC5-5ADB-CC12-7CBA-B7FF446C1FFC}"/>
          </ac:spMkLst>
        </pc:spChg>
        <pc:spChg chg="mod">
          <ac:chgData name="Teruyuki Ogawa" userId="eeac5d3d08453363" providerId="LiveId" clId="{514AD4ED-B037-46B6-833F-C70B15E67CC9}" dt="2024-07-30T04:53:10.912" v="792"/>
          <ac:spMkLst>
            <pc:docMk/>
            <pc:sldMk cId="634515588" sldId="355"/>
            <ac:spMk id="682" creationId="{86EE9AAA-2927-05A9-C048-C5F389637993}"/>
          </ac:spMkLst>
        </pc:spChg>
        <pc:spChg chg="mod">
          <ac:chgData name="Teruyuki Ogawa" userId="eeac5d3d08453363" providerId="LiveId" clId="{514AD4ED-B037-46B6-833F-C70B15E67CC9}" dt="2024-07-30T04:53:10.912" v="792"/>
          <ac:spMkLst>
            <pc:docMk/>
            <pc:sldMk cId="634515588" sldId="355"/>
            <ac:spMk id="683" creationId="{7BAF3ABA-2DFE-B396-0E92-365A3BD5E3EE}"/>
          </ac:spMkLst>
        </pc:spChg>
        <pc:spChg chg="mod">
          <ac:chgData name="Teruyuki Ogawa" userId="eeac5d3d08453363" providerId="LiveId" clId="{514AD4ED-B037-46B6-833F-C70B15E67CC9}" dt="2024-07-30T04:53:10.912" v="792"/>
          <ac:spMkLst>
            <pc:docMk/>
            <pc:sldMk cId="634515588" sldId="355"/>
            <ac:spMk id="684" creationId="{0908FA57-FF9F-B78C-47F4-DF317FDC778D}"/>
          </ac:spMkLst>
        </pc:spChg>
        <pc:spChg chg="mod">
          <ac:chgData name="Teruyuki Ogawa" userId="eeac5d3d08453363" providerId="LiveId" clId="{514AD4ED-B037-46B6-833F-C70B15E67CC9}" dt="2024-07-30T04:53:10.912" v="792"/>
          <ac:spMkLst>
            <pc:docMk/>
            <pc:sldMk cId="634515588" sldId="355"/>
            <ac:spMk id="685" creationId="{556EFB1E-CB4B-6575-B819-EFED3A7103B7}"/>
          </ac:spMkLst>
        </pc:spChg>
        <pc:spChg chg="mod">
          <ac:chgData name="Teruyuki Ogawa" userId="eeac5d3d08453363" providerId="LiveId" clId="{514AD4ED-B037-46B6-833F-C70B15E67CC9}" dt="2024-07-30T04:53:10.912" v="792"/>
          <ac:spMkLst>
            <pc:docMk/>
            <pc:sldMk cId="634515588" sldId="355"/>
            <ac:spMk id="687" creationId="{BFD4B097-AFF9-0175-218C-1B544EBAACFF}"/>
          </ac:spMkLst>
        </pc:spChg>
        <pc:spChg chg="mod">
          <ac:chgData name="Teruyuki Ogawa" userId="eeac5d3d08453363" providerId="LiveId" clId="{514AD4ED-B037-46B6-833F-C70B15E67CC9}" dt="2024-07-30T04:53:10.912" v="792"/>
          <ac:spMkLst>
            <pc:docMk/>
            <pc:sldMk cId="634515588" sldId="355"/>
            <ac:spMk id="688" creationId="{93E4B9E6-35F5-8392-52A7-13D536513866}"/>
          </ac:spMkLst>
        </pc:spChg>
        <pc:spChg chg="mod">
          <ac:chgData name="Teruyuki Ogawa" userId="eeac5d3d08453363" providerId="LiveId" clId="{514AD4ED-B037-46B6-833F-C70B15E67CC9}" dt="2024-07-30T04:53:10.912" v="792"/>
          <ac:spMkLst>
            <pc:docMk/>
            <pc:sldMk cId="634515588" sldId="355"/>
            <ac:spMk id="689" creationId="{EBD8C264-241E-32DF-3904-DECDF4C88111}"/>
          </ac:spMkLst>
        </pc:spChg>
        <pc:spChg chg="mod">
          <ac:chgData name="Teruyuki Ogawa" userId="eeac5d3d08453363" providerId="LiveId" clId="{514AD4ED-B037-46B6-833F-C70B15E67CC9}" dt="2024-07-30T04:53:10.912" v="792"/>
          <ac:spMkLst>
            <pc:docMk/>
            <pc:sldMk cId="634515588" sldId="355"/>
            <ac:spMk id="690" creationId="{41A929F8-0B30-2234-66A4-4519730BBF62}"/>
          </ac:spMkLst>
        </pc:spChg>
        <pc:spChg chg="mod">
          <ac:chgData name="Teruyuki Ogawa" userId="eeac5d3d08453363" providerId="LiveId" clId="{514AD4ED-B037-46B6-833F-C70B15E67CC9}" dt="2024-07-30T04:53:10.912" v="792"/>
          <ac:spMkLst>
            <pc:docMk/>
            <pc:sldMk cId="634515588" sldId="355"/>
            <ac:spMk id="692" creationId="{032E2EF5-8C55-B497-C388-1172AF5E084A}"/>
          </ac:spMkLst>
        </pc:spChg>
        <pc:spChg chg="mod">
          <ac:chgData name="Teruyuki Ogawa" userId="eeac5d3d08453363" providerId="LiveId" clId="{514AD4ED-B037-46B6-833F-C70B15E67CC9}" dt="2024-07-30T04:53:10.912" v="792"/>
          <ac:spMkLst>
            <pc:docMk/>
            <pc:sldMk cId="634515588" sldId="355"/>
            <ac:spMk id="693" creationId="{AD9F2A93-51A0-8CF3-FB8D-AC89795328FC}"/>
          </ac:spMkLst>
        </pc:spChg>
        <pc:spChg chg="mod">
          <ac:chgData name="Teruyuki Ogawa" userId="eeac5d3d08453363" providerId="LiveId" clId="{514AD4ED-B037-46B6-833F-C70B15E67CC9}" dt="2024-07-30T04:53:10.912" v="792"/>
          <ac:spMkLst>
            <pc:docMk/>
            <pc:sldMk cId="634515588" sldId="355"/>
            <ac:spMk id="694" creationId="{8E6DC598-1226-FE88-CB80-66D4DF00B3BA}"/>
          </ac:spMkLst>
        </pc:spChg>
        <pc:spChg chg="mod">
          <ac:chgData name="Teruyuki Ogawa" userId="eeac5d3d08453363" providerId="LiveId" clId="{514AD4ED-B037-46B6-833F-C70B15E67CC9}" dt="2024-07-30T04:53:10.912" v="792"/>
          <ac:spMkLst>
            <pc:docMk/>
            <pc:sldMk cId="634515588" sldId="355"/>
            <ac:spMk id="695" creationId="{878B7AF2-6C36-748B-869A-F94185ECF21E}"/>
          </ac:spMkLst>
        </pc:spChg>
        <pc:spChg chg="mod">
          <ac:chgData name="Teruyuki Ogawa" userId="eeac5d3d08453363" providerId="LiveId" clId="{514AD4ED-B037-46B6-833F-C70B15E67CC9}" dt="2024-07-30T04:53:10.912" v="792"/>
          <ac:spMkLst>
            <pc:docMk/>
            <pc:sldMk cId="634515588" sldId="355"/>
            <ac:spMk id="708" creationId="{0A62E599-8B62-875C-F231-85EDA908DBD1}"/>
          </ac:spMkLst>
        </pc:spChg>
        <pc:spChg chg="mod">
          <ac:chgData name="Teruyuki Ogawa" userId="eeac5d3d08453363" providerId="LiveId" clId="{514AD4ED-B037-46B6-833F-C70B15E67CC9}" dt="2024-07-30T04:53:10.912" v="792"/>
          <ac:spMkLst>
            <pc:docMk/>
            <pc:sldMk cId="634515588" sldId="355"/>
            <ac:spMk id="709" creationId="{204AD36F-536E-2843-BBEA-D6A654CAAF6C}"/>
          </ac:spMkLst>
        </pc:spChg>
        <pc:spChg chg="mod">
          <ac:chgData name="Teruyuki Ogawa" userId="eeac5d3d08453363" providerId="LiveId" clId="{514AD4ED-B037-46B6-833F-C70B15E67CC9}" dt="2024-07-30T04:53:10.912" v="792"/>
          <ac:spMkLst>
            <pc:docMk/>
            <pc:sldMk cId="634515588" sldId="355"/>
            <ac:spMk id="710" creationId="{3BBB1EA0-F51E-3527-6DC0-D67BAD46CA23}"/>
          </ac:spMkLst>
        </pc:spChg>
        <pc:spChg chg="mod">
          <ac:chgData name="Teruyuki Ogawa" userId="eeac5d3d08453363" providerId="LiveId" clId="{514AD4ED-B037-46B6-833F-C70B15E67CC9}" dt="2024-07-30T04:53:10.912" v="792"/>
          <ac:spMkLst>
            <pc:docMk/>
            <pc:sldMk cId="634515588" sldId="355"/>
            <ac:spMk id="711" creationId="{342579CA-F54C-DFB4-0DC4-CB4AF410CEFF}"/>
          </ac:spMkLst>
        </pc:spChg>
        <pc:spChg chg="mod">
          <ac:chgData name="Teruyuki Ogawa" userId="eeac5d3d08453363" providerId="LiveId" clId="{514AD4ED-B037-46B6-833F-C70B15E67CC9}" dt="2024-07-30T04:53:10.912" v="792"/>
          <ac:spMkLst>
            <pc:docMk/>
            <pc:sldMk cId="634515588" sldId="355"/>
            <ac:spMk id="712" creationId="{3B44B4A3-29FD-960E-031F-FC3DB7CFCFDE}"/>
          </ac:spMkLst>
        </pc:spChg>
        <pc:spChg chg="mod">
          <ac:chgData name="Teruyuki Ogawa" userId="eeac5d3d08453363" providerId="LiveId" clId="{514AD4ED-B037-46B6-833F-C70B15E67CC9}" dt="2024-07-30T04:53:10.912" v="792"/>
          <ac:spMkLst>
            <pc:docMk/>
            <pc:sldMk cId="634515588" sldId="355"/>
            <ac:spMk id="713" creationId="{6B4D3E8B-4C8E-7B8A-04D6-61714517FEAC}"/>
          </ac:spMkLst>
        </pc:spChg>
        <pc:spChg chg="mod">
          <ac:chgData name="Teruyuki Ogawa" userId="eeac5d3d08453363" providerId="LiveId" clId="{514AD4ED-B037-46B6-833F-C70B15E67CC9}" dt="2024-07-30T04:53:10.912" v="792"/>
          <ac:spMkLst>
            <pc:docMk/>
            <pc:sldMk cId="634515588" sldId="355"/>
            <ac:spMk id="714" creationId="{A2EFA872-19FC-6CD2-ECD8-BAC2E9D8EDBE}"/>
          </ac:spMkLst>
        </pc:spChg>
        <pc:spChg chg="mod">
          <ac:chgData name="Teruyuki Ogawa" userId="eeac5d3d08453363" providerId="LiveId" clId="{514AD4ED-B037-46B6-833F-C70B15E67CC9}" dt="2024-07-30T04:53:10.912" v="792"/>
          <ac:spMkLst>
            <pc:docMk/>
            <pc:sldMk cId="634515588" sldId="355"/>
            <ac:spMk id="716" creationId="{4045B15F-3373-E2F9-11C6-8A2A35F7B18B}"/>
          </ac:spMkLst>
        </pc:spChg>
        <pc:spChg chg="mod">
          <ac:chgData name="Teruyuki Ogawa" userId="eeac5d3d08453363" providerId="LiveId" clId="{514AD4ED-B037-46B6-833F-C70B15E67CC9}" dt="2024-07-30T04:53:10.912" v="792"/>
          <ac:spMkLst>
            <pc:docMk/>
            <pc:sldMk cId="634515588" sldId="355"/>
            <ac:spMk id="717" creationId="{50F5EDCA-9BCD-FAE1-7378-2386D258C04C}"/>
          </ac:spMkLst>
        </pc:spChg>
        <pc:spChg chg="mod">
          <ac:chgData name="Teruyuki Ogawa" userId="eeac5d3d08453363" providerId="LiveId" clId="{514AD4ED-B037-46B6-833F-C70B15E67CC9}" dt="2024-07-30T04:53:10.912" v="792"/>
          <ac:spMkLst>
            <pc:docMk/>
            <pc:sldMk cId="634515588" sldId="355"/>
            <ac:spMk id="718" creationId="{2C3FBAE4-A8B4-7479-A237-8ABED518EF72}"/>
          </ac:spMkLst>
        </pc:spChg>
        <pc:spChg chg="mod">
          <ac:chgData name="Teruyuki Ogawa" userId="eeac5d3d08453363" providerId="LiveId" clId="{514AD4ED-B037-46B6-833F-C70B15E67CC9}" dt="2024-07-30T04:53:10.912" v="792"/>
          <ac:spMkLst>
            <pc:docMk/>
            <pc:sldMk cId="634515588" sldId="355"/>
            <ac:spMk id="719" creationId="{8291F0C5-A0EA-8C9C-E4AB-07DA8BC91D8A}"/>
          </ac:spMkLst>
        </pc:spChg>
        <pc:spChg chg="mod">
          <ac:chgData name="Teruyuki Ogawa" userId="eeac5d3d08453363" providerId="LiveId" clId="{514AD4ED-B037-46B6-833F-C70B15E67CC9}" dt="2024-07-30T04:53:10.912" v="792"/>
          <ac:spMkLst>
            <pc:docMk/>
            <pc:sldMk cId="634515588" sldId="355"/>
            <ac:spMk id="721" creationId="{E59A0576-7489-8648-D3BF-12657EC8ED58}"/>
          </ac:spMkLst>
        </pc:spChg>
        <pc:spChg chg="mod">
          <ac:chgData name="Teruyuki Ogawa" userId="eeac5d3d08453363" providerId="LiveId" clId="{514AD4ED-B037-46B6-833F-C70B15E67CC9}" dt="2024-07-30T04:53:10.912" v="792"/>
          <ac:spMkLst>
            <pc:docMk/>
            <pc:sldMk cId="634515588" sldId="355"/>
            <ac:spMk id="722" creationId="{48C14AB2-ECE9-90EC-A5E4-4B3A423F6A81}"/>
          </ac:spMkLst>
        </pc:spChg>
        <pc:spChg chg="mod">
          <ac:chgData name="Teruyuki Ogawa" userId="eeac5d3d08453363" providerId="LiveId" clId="{514AD4ED-B037-46B6-833F-C70B15E67CC9}" dt="2024-07-30T04:53:10.912" v="792"/>
          <ac:spMkLst>
            <pc:docMk/>
            <pc:sldMk cId="634515588" sldId="355"/>
            <ac:spMk id="723" creationId="{A0EEB731-5C80-EA1E-9C7D-A4D978D0A891}"/>
          </ac:spMkLst>
        </pc:spChg>
        <pc:spChg chg="mod">
          <ac:chgData name="Teruyuki Ogawa" userId="eeac5d3d08453363" providerId="LiveId" clId="{514AD4ED-B037-46B6-833F-C70B15E67CC9}" dt="2024-07-30T04:53:10.912" v="792"/>
          <ac:spMkLst>
            <pc:docMk/>
            <pc:sldMk cId="634515588" sldId="355"/>
            <ac:spMk id="724" creationId="{CE626C7B-0F5D-DE3B-2292-E0067555F9CB}"/>
          </ac:spMkLst>
        </pc:spChg>
        <pc:spChg chg="mod">
          <ac:chgData name="Teruyuki Ogawa" userId="eeac5d3d08453363" providerId="LiveId" clId="{514AD4ED-B037-46B6-833F-C70B15E67CC9}" dt="2024-07-30T04:53:10.912" v="792"/>
          <ac:spMkLst>
            <pc:docMk/>
            <pc:sldMk cId="634515588" sldId="355"/>
            <ac:spMk id="726" creationId="{5E1ABA0C-01B4-634F-D54D-AA25662A722C}"/>
          </ac:spMkLst>
        </pc:spChg>
        <pc:spChg chg="mod">
          <ac:chgData name="Teruyuki Ogawa" userId="eeac5d3d08453363" providerId="LiveId" clId="{514AD4ED-B037-46B6-833F-C70B15E67CC9}" dt="2024-07-30T04:53:10.912" v="792"/>
          <ac:spMkLst>
            <pc:docMk/>
            <pc:sldMk cId="634515588" sldId="355"/>
            <ac:spMk id="727" creationId="{FA59715E-8E98-91F8-15A9-88F106F18923}"/>
          </ac:spMkLst>
        </pc:spChg>
        <pc:spChg chg="mod">
          <ac:chgData name="Teruyuki Ogawa" userId="eeac5d3d08453363" providerId="LiveId" clId="{514AD4ED-B037-46B6-833F-C70B15E67CC9}" dt="2024-07-30T04:53:10.912" v="792"/>
          <ac:spMkLst>
            <pc:docMk/>
            <pc:sldMk cId="634515588" sldId="355"/>
            <ac:spMk id="728" creationId="{9BBFDB7F-8CCE-29A5-C465-4171C7F94C85}"/>
          </ac:spMkLst>
        </pc:spChg>
        <pc:spChg chg="mod">
          <ac:chgData name="Teruyuki Ogawa" userId="eeac5d3d08453363" providerId="LiveId" clId="{514AD4ED-B037-46B6-833F-C70B15E67CC9}" dt="2024-07-30T04:53:10.912" v="792"/>
          <ac:spMkLst>
            <pc:docMk/>
            <pc:sldMk cId="634515588" sldId="355"/>
            <ac:spMk id="729" creationId="{073305C8-85A7-343B-CF57-92CBD7C90E6A}"/>
          </ac:spMkLst>
        </pc:spChg>
        <pc:spChg chg="mod">
          <ac:chgData name="Teruyuki Ogawa" userId="eeac5d3d08453363" providerId="LiveId" clId="{514AD4ED-B037-46B6-833F-C70B15E67CC9}" dt="2024-07-30T04:53:10.912" v="792"/>
          <ac:spMkLst>
            <pc:docMk/>
            <pc:sldMk cId="634515588" sldId="355"/>
            <ac:spMk id="731" creationId="{559EA32D-48B9-1239-5BC5-37DEBF8DA37C}"/>
          </ac:spMkLst>
        </pc:spChg>
        <pc:spChg chg="mod">
          <ac:chgData name="Teruyuki Ogawa" userId="eeac5d3d08453363" providerId="LiveId" clId="{514AD4ED-B037-46B6-833F-C70B15E67CC9}" dt="2024-07-30T04:53:10.912" v="792"/>
          <ac:spMkLst>
            <pc:docMk/>
            <pc:sldMk cId="634515588" sldId="355"/>
            <ac:spMk id="732" creationId="{87AD04A9-4618-39D5-3564-C1EDC0BFFAC3}"/>
          </ac:spMkLst>
        </pc:spChg>
        <pc:spChg chg="mod">
          <ac:chgData name="Teruyuki Ogawa" userId="eeac5d3d08453363" providerId="LiveId" clId="{514AD4ED-B037-46B6-833F-C70B15E67CC9}" dt="2024-07-30T04:53:10.912" v="792"/>
          <ac:spMkLst>
            <pc:docMk/>
            <pc:sldMk cId="634515588" sldId="355"/>
            <ac:spMk id="733" creationId="{D0013B24-7EDD-9CC5-E37C-D72CF96606C0}"/>
          </ac:spMkLst>
        </pc:spChg>
        <pc:spChg chg="mod">
          <ac:chgData name="Teruyuki Ogawa" userId="eeac5d3d08453363" providerId="LiveId" clId="{514AD4ED-B037-46B6-833F-C70B15E67CC9}" dt="2024-07-30T04:53:10.912" v="792"/>
          <ac:spMkLst>
            <pc:docMk/>
            <pc:sldMk cId="634515588" sldId="355"/>
            <ac:spMk id="734" creationId="{5A853DE7-ADF2-748A-C763-8773F0E7CD86}"/>
          </ac:spMkLst>
        </pc:spChg>
        <pc:spChg chg="mod">
          <ac:chgData name="Teruyuki Ogawa" userId="eeac5d3d08453363" providerId="LiveId" clId="{514AD4ED-B037-46B6-833F-C70B15E67CC9}" dt="2024-07-30T04:53:10.912" v="792"/>
          <ac:spMkLst>
            <pc:docMk/>
            <pc:sldMk cId="634515588" sldId="355"/>
            <ac:spMk id="736" creationId="{761F154A-A4A0-595F-F1D9-E4A08A01E6C6}"/>
          </ac:spMkLst>
        </pc:spChg>
        <pc:spChg chg="mod">
          <ac:chgData name="Teruyuki Ogawa" userId="eeac5d3d08453363" providerId="LiveId" clId="{514AD4ED-B037-46B6-833F-C70B15E67CC9}" dt="2024-07-30T04:53:10.912" v="792"/>
          <ac:spMkLst>
            <pc:docMk/>
            <pc:sldMk cId="634515588" sldId="355"/>
            <ac:spMk id="737" creationId="{00F0C1EA-2E1D-A421-4711-621100171D41}"/>
          </ac:spMkLst>
        </pc:spChg>
        <pc:spChg chg="mod">
          <ac:chgData name="Teruyuki Ogawa" userId="eeac5d3d08453363" providerId="LiveId" clId="{514AD4ED-B037-46B6-833F-C70B15E67CC9}" dt="2024-07-30T04:53:10.912" v="792"/>
          <ac:spMkLst>
            <pc:docMk/>
            <pc:sldMk cId="634515588" sldId="355"/>
            <ac:spMk id="738" creationId="{44798B9F-3718-B69A-861D-72D22ADABE1F}"/>
          </ac:spMkLst>
        </pc:spChg>
        <pc:spChg chg="mod">
          <ac:chgData name="Teruyuki Ogawa" userId="eeac5d3d08453363" providerId="LiveId" clId="{514AD4ED-B037-46B6-833F-C70B15E67CC9}" dt="2024-07-30T04:53:10.912" v="792"/>
          <ac:spMkLst>
            <pc:docMk/>
            <pc:sldMk cId="634515588" sldId="355"/>
            <ac:spMk id="739" creationId="{168B27BB-C77C-1EFF-5332-77192694406E}"/>
          </ac:spMkLst>
        </pc:spChg>
        <pc:spChg chg="mod">
          <ac:chgData name="Teruyuki Ogawa" userId="eeac5d3d08453363" providerId="LiveId" clId="{514AD4ED-B037-46B6-833F-C70B15E67CC9}" dt="2024-07-30T04:53:10.912" v="792"/>
          <ac:spMkLst>
            <pc:docMk/>
            <pc:sldMk cId="634515588" sldId="355"/>
            <ac:spMk id="741" creationId="{AD931509-5A4D-919A-3A99-01C91AFF2455}"/>
          </ac:spMkLst>
        </pc:spChg>
        <pc:spChg chg="mod">
          <ac:chgData name="Teruyuki Ogawa" userId="eeac5d3d08453363" providerId="LiveId" clId="{514AD4ED-B037-46B6-833F-C70B15E67CC9}" dt="2024-07-30T04:53:10.912" v="792"/>
          <ac:spMkLst>
            <pc:docMk/>
            <pc:sldMk cId="634515588" sldId="355"/>
            <ac:spMk id="742" creationId="{49B10C6E-D974-7408-D828-FF9E9732E407}"/>
          </ac:spMkLst>
        </pc:spChg>
        <pc:spChg chg="mod">
          <ac:chgData name="Teruyuki Ogawa" userId="eeac5d3d08453363" providerId="LiveId" clId="{514AD4ED-B037-46B6-833F-C70B15E67CC9}" dt="2024-07-30T04:53:10.912" v="792"/>
          <ac:spMkLst>
            <pc:docMk/>
            <pc:sldMk cId="634515588" sldId="355"/>
            <ac:spMk id="743" creationId="{5972F559-AB19-7845-2CF6-31B45FC82C80}"/>
          </ac:spMkLst>
        </pc:spChg>
        <pc:spChg chg="mod">
          <ac:chgData name="Teruyuki Ogawa" userId="eeac5d3d08453363" providerId="LiveId" clId="{514AD4ED-B037-46B6-833F-C70B15E67CC9}" dt="2024-07-30T04:53:10.912" v="792"/>
          <ac:spMkLst>
            <pc:docMk/>
            <pc:sldMk cId="634515588" sldId="355"/>
            <ac:spMk id="744" creationId="{08D748C5-2A71-4982-3812-B6F251AE9BB5}"/>
          </ac:spMkLst>
        </pc:spChg>
        <pc:spChg chg="mod">
          <ac:chgData name="Teruyuki Ogawa" userId="eeac5d3d08453363" providerId="LiveId" clId="{514AD4ED-B037-46B6-833F-C70B15E67CC9}" dt="2024-07-30T04:53:10.912" v="792"/>
          <ac:spMkLst>
            <pc:docMk/>
            <pc:sldMk cId="634515588" sldId="355"/>
            <ac:spMk id="746" creationId="{3AA32092-A6E0-C4A5-EE78-E1B331962E59}"/>
          </ac:spMkLst>
        </pc:spChg>
        <pc:spChg chg="mod">
          <ac:chgData name="Teruyuki Ogawa" userId="eeac5d3d08453363" providerId="LiveId" clId="{514AD4ED-B037-46B6-833F-C70B15E67CC9}" dt="2024-07-30T04:53:10.912" v="792"/>
          <ac:spMkLst>
            <pc:docMk/>
            <pc:sldMk cId="634515588" sldId="355"/>
            <ac:spMk id="747" creationId="{F5CDB032-9AA3-9EFC-8868-3A6D756503D8}"/>
          </ac:spMkLst>
        </pc:spChg>
        <pc:spChg chg="mod">
          <ac:chgData name="Teruyuki Ogawa" userId="eeac5d3d08453363" providerId="LiveId" clId="{514AD4ED-B037-46B6-833F-C70B15E67CC9}" dt="2024-07-30T04:53:10.912" v="792"/>
          <ac:spMkLst>
            <pc:docMk/>
            <pc:sldMk cId="634515588" sldId="355"/>
            <ac:spMk id="748" creationId="{299B1A4E-B304-D440-0AAD-C0BFC15D8D82}"/>
          </ac:spMkLst>
        </pc:spChg>
        <pc:spChg chg="mod">
          <ac:chgData name="Teruyuki Ogawa" userId="eeac5d3d08453363" providerId="LiveId" clId="{514AD4ED-B037-46B6-833F-C70B15E67CC9}" dt="2024-07-30T04:53:10.912" v="792"/>
          <ac:spMkLst>
            <pc:docMk/>
            <pc:sldMk cId="634515588" sldId="355"/>
            <ac:spMk id="749" creationId="{DF9B485A-92EB-CFDA-CC22-C05064311A64}"/>
          </ac:spMkLst>
        </pc:spChg>
        <pc:spChg chg="mod">
          <ac:chgData name="Teruyuki Ogawa" userId="eeac5d3d08453363" providerId="LiveId" clId="{514AD4ED-B037-46B6-833F-C70B15E67CC9}" dt="2024-07-30T04:53:10.912" v="792"/>
          <ac:spMkLst>
            <pc:docMk/>
            <pc:sldMk cId="634515588" sldId="355"/>
            <ac:spMk id="751" creationId="{46F826D3-C4FA-F8D7-8D26-9CEFFFDCD833}"/>
          </ac:spMkLst>
        </pc:spChg>
        <pc:spChg chg="mod">
          <ac:chgData name="Teruyuki Ogawa" userId="eeac5d3d08453363" providerId="LiveId" clId="{514AD4ED-B037-46B6-833F-C70B15E67CC9}" dt="2024-07-30T04:53:10.912" v="792"/>
          <ac:spMkLst>
            <pc:docMk/>
            <pc:sldMk cId="634515588" sldId="355"/>
            <ac:spMk id="752" creationId="{2BADE052-935D-44DE-135A-1D712683D428}"/>
          </ac:spMkLst>
        </pc:spChg>
        <pc:spChg chg="mod">
          <ac:chgData name="Teruyuki Ogawa" userId="eeac5d3d08453363" providerId="LiveId" clId="{514AD4ED-B037-46B6-833F-C70B15E67CC9}" dt="2024-07-30T04:53:10.912" v="792"/>
          <ac:spMkLst>
            <pc:docMk/>
            <pc:sldMk cId="634515588" sldId="355"/>
            <ac:spMk id="753" creationId="{F16B7151-478A-A2A1-27A1-B42E5F110506}"/>
          </ac:spMkLst>
        </pc:spChg>
        <pc:spChg chg="mod">
          <ac:chgData name="Teruyuki Ogawa" userId="eeac5d3d08453363" providerId="LiveId" clId="{514AD4ED-B037-46B6-833F-C70B15E67CC9}" dt="2024-07-30T04:53:10.912" v="792"/>
          <ac:spMkLst>
            <pc:docMk/>
            <pc:sldMk cId="634515588" sldId="355"/>
            <ac:spMk id="754" creationId="{A14CD16C-ECB8-A2D1-6BA9-4CF0813A1C6F}"/>
          </ac:spMkLst>
        </pc:spChg>
        <pc:spChg chg="mod">
          <ac:chgData name="Teruyuki Ogawa" userId="eeac5d3d08453363" providerId="LiveId" clId="{514AD4ED-B037-46B6-833F-C70B15E67CC9}" dt="2024-07-30T04:53:10.912" v="792"/>
          <ac:spMkLst>
            <pc:docMk/>
            <pc:sldMk cId="634515588" sldId="355"/>
            <ac:spMk id="765" creationId="{FB036E23-B60A-BDE7-E96B-041080269E93}"/>
          </ac:spMkLst>
        </pc:spChg>
        <pc:spChg chg="mod">
          <ac:chgData name="Teruyuki Ogawa" userId="eeac5d3d08453363" providerId="LiveId" clId="{514AD4ED-B037-46B6-833F-C70B15E67CC9}" dt="2024-07-30T04:53:10.912" v="792"/>
          <ac:spMkLst>
            <pc:docMk/>
            <pc:sldMk cId="634515588" sldId="355"/>
            <ac:spMk id="766" creationId="{3A810748-BD42-28D6-E53A-B73D11A2F007}"/>
          </ac:spMkLst>
        </pc:spChg>
        <pc:spChg chg="mod">
          <ac:chgData name="Teruyuki Ogawa" userId="eeac5d3d08453363" providerId="LiveId" clId="{514AD4ED-B037-46B6-833F-C70B15E67CC9}" dt="2024-07-30T04:53:10.912" v="792"/>
          <ac:spMkLst>
            <pc:docMk/>
            <pc:sldMk cId="634515588" sldId="355"/>
            <ac:spMk id="767" creationId="{C7C49E99-8CBA-700D-68CA-ABBCFA4A69BF}"/>
          </ac:spMkLst>
        </pc:spChg>
        <pc:spChg chg="mod">
          <ac:chgData name="Teruyuki Ogawa" userId="eeac5d3d08453363" providerId="LiveId" clId="{514AD4ED-B037-46B6-833F-C70B15E67CC9}" dt="2024-07-30T04:53:10.912" v="792"/>
          <ac:spMkLst>
            <pc:docMk/>
            <pc:sldMk cId="634515588" sldId="355"/>
            <ac:spMk id="768" creationId="{2BF714FE-26E6-E329-5C85-11F17432FB2B}"/>
          </ac:spMkLst>
        </pc:spChg>
        <pc:spChg chg="mod">
          <ac:chgData name="Teruyuki Ogawa" userId="eeac5d3d08453363" providerId="LiveId" clId="{514AD4ED-B037-46B6-833F-C70B15E67CC9}" dt="2024-07-30T04:53:10.912" v="792"/>
          <ac:spMkLst>
            <pc:docMk/>
            <pc:sldMk cId="634515588" sldId="355"/>
            <ac:spMk id="769" creationId="{4C7B0C3A-7D77-D2BB-7731-082A6F487B56}"/>
          </ac:spMkLst>
        </pc:spChg>
        <pc:spChg chg="mod">
          <ac:chgData name="Teruyuki Ogawa" userId="eeac5d3d08453363" providerId="LiveId" clId="{514AD4ED-B037-46B6-833F-C70B15E67CC9}" dt="2024-07-30T04:53:10.912" v="792"/>
          <ac:spMkLst>
            <pc:docMk/>
            <pc:sldMk cId="634515588" sldId="355"/>
            <ac:spMk id="770" creationId="{475D9653-4DDC-6FFC-0648-BF8F931BD402}"/>
          </ac:spMkLst>
        </pc:spChg>
        <pc:spChg chg="mod">
          <ac:chgData name="Teruyuki Ogawa" userId="eeac5d3d08453363" providerId="LiveId" clId="{514AD4ED-B037-46B6-833F-C70B15E67CC9}" dt="2024-07-30T04:53:10.912" v="792"/>
          <ac:spMkLst>
            <pc:docMk/>
            <pc:sldMk cId="634515588" sldId="355"/>
            <ac:spMk id="771" creationId="{28A12ABF-3FE4-681C-93F1-E0D4ABC2D04B}"/>
          </ac:spMkLst>
        </pc:spChg>
        <pc:spChg chg="mod">
          <ac:chgData name="Teruyuki Ogawa" userId="eeac5d3d08453363" providerId="LiveId" clId="{514AD4ED-B037-46B6-833F-C70B15E67CC9}" dt="2024-07-30T04:53:10.912" v="792"/>
          <ac:spMkLst>
            <pc:docMk/>
            <pc:sldMk cId="634515588" sldId="355"/>
            <ac:spMk id="772" creationId="{C4B95641-C76B-79FE-BB04-6DE0D6DC0602}"/>
          </ac:spMkLst>
        </pc:spChg>
        <pc:spChg chg="mod">
          <ac:chgData name="Teruyuki Ogawa" userId="eeac5d3d08453363" providerId="LiveId" clId="{514AD4ED-B037-46B6-833F-C70B15E67CC9}" dt="2024-07-30T04:53:10.912" v="792"/>
          <ac:spMkLst>
            <pc:docMk/>
            <pc:sldMk cId="634515588" sldId="355"/>
            <ac:spMk id="773" creationId="{5E2AA495-55FD-7397-036A-CE3FE5C92FCC}"/>
          </ac:spMkLst>
        </pc:spChg>
        <pc:spChg chg="mod">
          <ac:chgData name="Teruyuki Ogawa" userId="eeac5d3d08453363" providerId="LiveId" clId="{514AD4ED-B037-46B6-833F-C70B15E67CC9}" dt="2024-07-30T04:53:10.912" v="792"/>
          <ac:spMkLst>
            <pc:docMk/>
            <pc:sldMk cId="634515588" sldId="355"/>
            <ac:spMk id="775" creationId="{CE278C16-54AE-1543-5483-D0BB69BA6126}"/>
          </ac:spMkLst>
        </pc:spChg>
        <pc:spChg chg="mod">
          <ac:chgData name="Teruyuki Ogawa" userId="eeac5d3d08453363" providerId="LiveId" clId="{514AD4ED-B037-46B6-833F-C70B15E67CC9}" dt="2024-07-30T04:53:10.912" v="792"/>
          <ac:spMkLst>
            <pc:docMk/>
            <pc:sldMk cId="634515588" sldId="355"/>
            <ac:spMk id="776" creationId="{FFCA4567-30E1-E216-6141-D59A65430FB3}"/>
          </ac:spMkLst>
        </pc:spChg>
        <pc:spChg chg="mod">
          <ac:chgData name="Teruyuki Ogawa" userId="eeac5d3d08453363" providerId="LiveId" clId="{514AD4ED-B037-46B6-833F-C70B15E67CC9}" dt="2024-07-30T04:53:10.912" v="792"/>
          <ac:spMkLst>
            <pc:docMk/>
            <pc:sldMk cId="634515588" sldId="355"/>
            <ac:spMk id="777" creationId="{801974BA-25F9-FF03-F396-7AA39A2470C4}"/>
          </ac:spMkLst>
        </pc:spChg>
        <pc:spChg chg="mod">
          <ac:chgData name="Teruyuki Ogawa" userId="eeac5d3d08453363" providerId="LiveId" clId="{514AD4ED-B037-46B6-833F-C70B15E67CC9}" dt="2024-07-30T04:53:10.912" v="792"/>
          <ac:spMkLst>
            <pc:docMk/>
            <pc:sldMk cId="634515588" sldId="355"/>
            <ac:spMk id="778" creationId="{97780EA9-0430-890C-D624-0EB5213721B2}"/>
          </ac:spMkLst>
        </pc:spChg>
        <pc:spChg chg="mod">
          <ac:chgData name="Teruyuki Ogawa" userId="eeac5d3d08453363" providerId="LiveId" clId="{514AD4ED-B037-46B6-833F-C70B15E67CC9}" dt="2024-07-30T04:54:35.184" v="813" actId="6549"/>
          <ac:spMkLst>
            <pc:docMk/>
            <pc:sldMk cId="634515588" sldId="355"/>
            <ac:spMk id="781" creationId="{770380EF-15E8-D91C-5C5E-F9D8791F0DC2}"/>
          </ac:spMkLst>
        </pc:spChg>
        <pc:spChg chg="mod">
          <ac:chgData name="Teruyuki Ogawa" userId="eeac5d3d08453363" providerId="LiveId" clId="{514AD4ED-B037-46B6-833F-C70B15E67CC9}" dt="2024-07-30T04:53:10.912" v="792"/>
          <ac:spMkLst>
            <pc:docMk/>
            <pc:sldMk cId="634515588" sldId="355"/>
            <ac:spMk id="783" creationId="{AF8C467C-1582-3F70-E146-B93BC4F0AE30}"/>
          </ac:spMkLst>
        </pc:spChg>
        <pc:spChg chg="mod">
          <ac:chgData name="Teruyuki Ogawa" userId="eeac5d3d08453363" providerId="LiveId" clId="{514AD4ED-B037-46B6-833F-C70B15E67CC9}" dt="2024-07-30T04:53:10.912" v="792"/>
          <ac:spMkLst>
            <pc:docMk/>
            <pc:sldMk cId="634515588" sldId="355"/>
            <ac:spMk id="785" creationId="{348ABB05-551D-BD7F-5F9B-6E299CFF03A7}"/>
          </ac:spMkLst>
        </pc:spChg>
        <pc:spChg chg="mod">
          <ac:chgData name="Teruyuki Ogawa" userId="eeac5d3d08453363" providerId="LiveId" clId="{514AD4ED-B037-46B6-833F-C70B15E67CC9}" dt="2024-07-30T04:53:10.912" v="792"/>
          <ac:spMkLst>
            <pc:docMk/>
            <pc:sldMk cId="634515588" sldId="355"/>
            <ac:spMk id="786" creationId="{205B0AAB-435B-CF53-4948-445632CFEAB9}"/>
          </ac:spMkLst>
        </pc:spChg>
        <pc:spChg chg="mod">
          <ac:chgData name="Teruyuki Ogawa" userId="eeac5d3d08453363" providerId="LiveId" clId="{514AD4ED-B037-46B6-833F-C70B15E67CC9}" dt="2024-07-30T04:53:10.912" v="792"/>
          <ac:spMkLst>
            <pc:docMk/>
            <pc:sldMk cId="634515588" sldId="355"/>
            <ac:spMk id="787" creationId="{AA96EA90-E668-FB71-D297-84C21F19566C}"/>
          </ac:spMkLst>
        </pc:spChg>
        <pc:spChg chg="mod">
          <ac:chgData name="Teruyuki Ogawa" userId="eeac5d3d08453363" providerId="LiveId" clId="{514AD4ED-B037-46B6-833F-C70B15E67CC9}" dt="2024-07-30T04:53:10.912" v="792"/>
          <ac:spMkLst>
            <pc:docMk/>
            <pc:sldMk cId="634515588" sldId="355"/>
            <ac:spMk id="788" creationId="{1203DFC7-9DA7-F4FA-6274-9BF99C124C1E}"/>
          </ac:spMkLst>
        </pc:spChg>
        <pc:spChg chg="mod">
          <ac:chgData name="Teruyuki Ogawa" userId="eeac5d3d08453363" providerId="LiveId" clId="{514AD4ED-B037-46B6-833F-C70B15E67CC9}" dt="2024-07-30T04:53:10.912" v="792"/>
          <ac:spMkLst>
            <pc:docMk/>
            <pc:sldMk cId="634515588" sldId="355"/>
            <ac:spMk id="791" creationId="{C3B31361-4437-6E28-047E-9F04ECB91984}"/>
          </ac:spMkLst>
        </pc:spChg>
        <pc:spChg chg="mod">
          <ac:chgData name="Teruyuki Ogawa" userId="eeac5d3d08453363" providerId="LiveId" clId="{514AD4ED-B037-46B6-833F-C70B15E67CC9}" dt="2024-07-30T04:54:37.289" v="815"/>
          <ac:spMkLst>
            <pc:docMk/>
            <pc:sldMk cId="634515588" sldId="355"/>
            <ac:spMk id="793" creationId="{0C6C958B-3947-061F-8BB9-70601815EE8B}"/>
          </ac:spMkLst>
        </pc:spChg>
        <pc:spChg chg="mod">
          <ac:chgData name="Teruyuki Ogawa" userId="eeac5d3d08453363" providerId="LiveId" clId="{514AD4ED-B037-46B6-833F-C70B15E67CC9}" dt="2024-07-30T04:54:37.289" v="815"/>
          <ac:spMkLst>
            <pc:docMk/>
            <pc:sldMk cId="634515588" sldId="355"/>
            <ac:spMk id="794" creationId="{3D712B22-50EE-5716-D290-00955137FC9E}"/>
          </ac:spMkLst>
        </pc:spChg>
        <pc:spChg chg="mod">
          <ac:chgData name="Teruyuki Ogawa" userId="eeac5d3d08453363" providerId="LiveId" clId="{514AD4ED-B037-46B6-833F-C70B15E67CC9}" dt="2024-07-30T04:54:37.289" v="815"/>
          <ac:spMkLst>
            <pc:docMk/>
            <pc:sldMk cId="634515588" sldId="355"/>
            <ac:spMk id="796" creationId="{D11A99B3-5458-EDA2-EAB0-41B380D74F8A}"/>
          </ac:spMkLst>
        </pc:spChg>
        <pc:spChg chg="mod">
          <ac:chgData name="Teruyuki Ogawa" userId="eeac5d3d08453363" providerId="LiveId" clId="{514AD4ED-B037-46B6-833F-C70B15E67CC9}" dt="2024-07-30T04:54:37.289" v="815"/>
          <ac:spMkLst>
            <pc:docMk/>
            <pc:sldMk cId="634515588" sldId="355"/>
            <ac:spMk id="797" creationId="{1DEAA107-67B5-1025-632C-8B0536E6BEB6}"/>
          </ac:spMkLst>
        </pc:spChg>
        <pc:spChg chg="mod">
          <ac:chgData name="Teruyuki Ogawa" userId="eeac5d3d08453363" providerId="LiveId" clId="{514AD4ED-B037-46B6-833F-C70B15E67CC9}" dt="2024-07-30T04:54:37.289" v="815"/>
          <ac:spMkLst>
            <pc:docMk/>
            <pc:sldMk cId="634515588" sldId="355"/>
            <ac:spMk id="799" creationId="{D5F77638-263B-D5AE-BF88-5A525EFF4522}"/>
          </ac:spMkLst>
        </pc:spChg>
        <pc:spChg chg="mod">
          <ac:chgData name="Teruyuki Ogawa" userId="eeac5d3d08453363" providerId="LiveId" clId="{514AD4ED-B037-46B6-833F-C70B15E67CC9}" dt="2024-07-30T04:54:37.289" v="815"/>
          <ac:spMkLst>
            <pc:docMk/>
            <pc:sldMk cId="634515588" sldId="355"/>
            <ac:spMk id="800" creationId="{52D3BF7A-4D8A-37AD-E178-4706436B10AC}"/>
          </ac:spMkLst>
        </pc:spChg>
        <pc:spChg chg="add mod ord">
          <ac:chgData name="Teruyuki Ogawa" userId="eeac5d3d08453363" providerId="LiveId" clId="{514AD4ED-B037-46B6-833F-C70B15E67CC9}" dt="2024-07-30T04:54:40.289" v="816" actId="167"/>
          <ac:spMkLst>
            <pc:docMk/>
            <pc:sldMk cId="634515588" sldId="355"/>
            <ac:spMk id="801" creationId="{609A16B0-FF8C-B923-F30B-4CC973EFB190}"/>
          </ac:spMkLst>
        </pc:spChg>
        <pc:spChg chg="mod">
          <ac:chgData name="Teruyuki Ogawa" userId="eeac5d3d08453363" providerId="LiveId" clId="{514AD4ED-B037-46B6-833F-C70B15E67CC9}" dt="2024-07-30T04:54:37.289" v="815"/>
          <ac:spMkLst>
            <pc:docMk/>
            <pc:sldMk cId="634515588" sldId="355"/>
            <ac:spMk id="803" creationId="{D046D058-2150-5A38-9CC6-FCA294982FEB}"/>
          </ac:spMkLst>
        </pc:spChg>
        <pc:spChg chg="mod">
          <ac:chgData name="Teruyuki Ogawa" userId="eeac5d3d08453363" providerId="LiveId" clId="{514AD4ED-B037-46B6-833F-C70B15E67CC9}" dt="2024-07-30T04:54:37.289" v="815"/>
          <ac:spMkLst>
            <pc:docMk/>
            <pc:sldMk cId="634515588" sldId="355"/>
            <ac:spMk id="804" creationId="{91942F1A-AA79-A7DA-2488-91E84897D1E5}"/>
          </ac:spMkLst>
        </pc:spChg>
        <pc:spChg chg="mod">
          <ac:chgData name="Teruyuki Ogawa" userId="eeac5d3d08453363" providerId="LiveId" clId="{514AD4ED-B037-46B6-833F-C70B15E67CC9}" dt="2024-07-30T04:54:37.289" v="815"/>
          <ac:spMkLst>
            <pc:docMk/>
            <pc:sldMk cId="634515588" sldId="355"/>
            <ac:spMk id="805" creationId="{402CCDFA-D923-D82B-1BE0-9D00EEC796B0}"/>
          </ac:spMkLst>
        </pc:spChg>
        <pc:spChg chg="mod">
          <ac:chgData name="Teruyuki Ogawa" userId="eeac5d3d08453363" providerId="LiveId" clId="{514AD4ED-B037-46B6-833F-C70B15E67CC9}" dt="2024-07-30T04:54:37.289" v="815"/>
          <ac:spMkLst>
            <pc:docMk/>
            <pc:sldMk cId="634515588" sldId="355"/>
            <ac:spMk id="806" creationId="{FA9FE43B-3BCC-C936-4AE3-A3951ABEA8F2}"/>
          </ac:spMkLst>
        </pc:spChg>
        <pc:spChg chg="mod">
          <ac:chgData name="Teruyuki Ogawa" userId="eeac5d3d08453363" providerId="LiveId" clId="{514AD4ED-B037-46B6-833F-C70B15E67CC9}" dt="2024-07-30T04:54:37.289" v="815"/>
          <ac:spMkLst>
            <pc:docMk/>
            <pc:sldMk cId="634515588" sldId="355"/>
            <ac:spMk id="807" creationId="{1F73045F-5C0C-10D3-124B-BAD9698071F4}"/>
          </ac:spMkLst>
        </pc:spChg>
        <pc:spChg chg="mod">
          <ac:chgData name="Teruyuki Ogawa" userId="eeac5d3d08453363" providerId="LiveId" clId="{514AD4ED-B037-46B6-833F-C70B15E67CC9}" dt="2024-07-30T04:54:37.289" v="815"/>
          <ac:spMkLst>
            <pc:docMk/>
            <pc:sldMk cId="634515588" sldId="355"/>
            <ac:spMk id="808" creationId="{DB9A70A4-ED9C-B77D-B9E3-9CE5F8074C7E}"/>
          </ac:spMkLst>
        </pc:spChg>
        <pc:spChg chg="mod">
          <ac:chgData name="Teruyuki Ogawa" userId="eeac5d3d08453363" providerId="LiveId" clId="{514AD4ED-B037-46B6-833F-C70B15E67CC9}" dt="2024-07-30T04:54:37.289" v="815"/>
          <ac:spMkLst>
            <pc:docMk/>
            <pc:sldMk cId="634515588" sldId="355"/>
            <ac:spMk id="809" creationId="{32DB03F2-CE1D-452B-6311-FD9D158DBBBE}"/>
          </ac:spMkLst>
        </pc:spChg>
        <pc:spChg chg="mod">
          <ac:chgData name="Teruyuki Ogawa" userId="eeac5d3d08453363" providerId="LiveId" clId="{514AD4ED-B037-46B6-833F-C70B15E67CC9}" dt="2024-07-30T04:54:37.289" v="815"/>
          <ac:spMkLst>
            <pc:docMk/>
            <pc:sldMk cId="634515588" sldId="355"/>
            <ac:spMk id="811" creationId="{3EF453E2-BFC3-6126-172F-8B21CF1411DC}"/>
          </ac:spMkLst>
        </pc:spChg>
        <pc:spChg chg="mod">
          <ac:chgData name="Teruyuki Ogawa" userId="eeac5d3d08453363" providerId="LiveId" clId="{514AD4ED-B037-46B6-833F-C70B15E67CC9}" dt="2024-07-30T04:54:37.289" v="815"/>
          <ac:spMkLst>
            <pc:docMk/>
            <pc:sldMk cId="634515588" sldId="355"/>
            <ac:spMk id="812" creationId="{10FA1926-05B1-DAEC-C26D-B980FF1415F8}"/>
          </ac:spMkLst>
        </pc:spChg>
        <pc:spChg chg="mod">
          <ac:chgData name="Teruyuki Ogawa" userId="eeac5d3d08453363" providerId="LiveId" clId="{514AD4ED-B037-46B6-833F-C70B15E67CC9}" dt="2024-07-30T04:54:37.289" v="815"/>
          <ac:spMkLst>
            <pc:docMk/>
            <pc:sldMk cId="634515588" sldId="355"/>
            <ac:spMk id="813" creationId="{6634301A-25F2-3CB4-60A1-8C6E2827F9E2}"/>
          </ac:spMkLst>
        </pc:spChg>
        <pc:spChg chg="mod">
          <ac:chgData name="Teruyuki Ogawa" userId="eeac5d3d08453363" providerId="LiveId" clId="{514AD4ED-B037-46B6-833F-C70B15E67CC9}" dt="2024-07-30T04:54:37.289" v="815"/>
          <ac:spMkLst>
            <pc:docMk/>
            <pc:sldMk cId="634515588" sldId="355"/>
            <ac:spMk id="814" creationId="{E7EAB56D-A5A7-CC59-C212-E74A3E5AD7AA}"/>
          </ac:spMkLst>
        </pc:spChg>
        <pc:spChg chg="mod">
          <ac:chgData name="Teruyuki Ogawa" userId="eeac5d3d08453363" providerId="LiveId" clId="{514AD4ED-B037-46B6-833F-C70B15E67CC9}" dt="2024-07-30T04:54:37.289" v="815"/>
          <ac:spMkLst>
            <pc:docMk/>
            <pc:sldMk cId="634515588" sldId="355"/>
            <ac:spMk id="815" creationId="{0A7C5DFE-9B56-476C-40CF-CF600FEF8358}"/>
          </ac:spMkLst>
        </pc:spChg>
        <pc:spChg chg="mod">
          <ac:chgData name="Teruyuki Ogawa" userId="eeac5d3d08453363" providerId="LiveId" clId="{514AD4ED-B037-46B6-833F-C70B15E67CC9}" dt="2024-07-30T04:54:37.289" v="815"/>
          <ac:spMkLst>
            <pc:docMk/>
            <pc:sldMk cId="634515588" sldId="355"/>
            <ac:spMk id="816" creationId="{ED1F35DD-050C-1B2C-96CE-BFE564FE0885}"/>
          </ac:spMkLst>
        </pc:spChg>
        <pc:spChg chg="mod">
          <ac:chgData name="Teruyuki Ogawa" userId="eeac5d3d08453363" providerId="LiveId" clId="{514AD4ED-B037-46B6-833F-C70B15E67CC9}" dt="2024-07-30T04:54:37.289" v="815"/>
          <ac:spMkLst>
            <pc:docMk/>
            <pc:sldMk cId="634515588" sldId="355"/>
            <ac:spMk id="817" creationId="{9557A3C5-01CC-ADD7-5A3D-C4B4A08EEAEC}"/>
          </ac:spMkLst>
        </pc:spChg>
        <pc:spChg chg="mod">
          <ac:chgData name="Teruyuki Ogawa" userId="eeac5d3d08453363" providerId="LiveId" clId="{514AD4ED-B037-46B6-833F-C70B15E67CC9}" dt="2024-07-30T04:54:37.289" v="815"/>
          <ac:spMkLst>
            <pc:docMk/>
            <pc:sldMk cId="634515588" sldId="355"/>
            <ac:spMk id="819" creationId="{75E99BE0-6F15-1B9E-C538-38FE16813E68}"/>
          </ac:spMkLst>
        </pc:spChg>
        <pc:spChg chg="mod">
          <ac:chgData name="Teruyuki Ogawa" userId="eeac5d3d08453363" providerId="LiveId" clId="{514AD4ED-B037-46B6-833F-C70B15E67CC9}" dt="2024-07-30T04:54:37.289" v="815"/>
          <ac:spMkLst>
            <pc:docMk/>
            <pc:sldMk cId="634515588" sldId="355"/>
            <ac:spMk id="820" creationId="{9A1AD63A-D5AC-4730-B0B2-0A750FEE3D35}"/>
          </ac:spMkLst>
        </pc:spChg>
        <pc:spChg chg="mod">
          <ac:chgData name="Teruyuki Ogawa" userId="eeac5d3d08453363" providerId="LiveId" clId="{514AD4ED-B037-46B6-833F-C70B15E67CC9}" dt="2024-07-30T04:54:37.289" v="815"/>
          <ac:spMkLst>
            <pc:docMk/>
            <pc:sldMk cId="634515588" sldId="355"/>
            <ac:spMk id="821" creationId="{F60FD343-9CA3-4251-DB86-A0D2D4054F3F}"/>
          </ac:spMkLst>
        </pc:spChg>
        <pc:spChg chg="mod">
          <ac:chgData name="Teruyuki Ogawa" userId="eeac5d3d08453363" providerId="LiveId" clId="{514AD4ED-B037-46B6-833F-C70B15E67CC9}" dt="2024-07-30T04:54:37.289" v="815"/>
          <ac:spMkLst>
            <pc:docMk/>
            <pc:sldMk cId="634515588" sldId="355"/>
            <ac:spMk id="822" creationId="{81743D46-4A4A-DC56-2AD8-4630AFCD0D37}"/>
          </ac:spMkLst>
        </pc:spChg>
        <pc:spChg chg="mod">
          <ac:chgData name="Teruyuki Ogawa" userId="eeac5d3d08453363" providerId="LiveId" clId="{514AD4ED-B037-46B6-833F-C70B15E67CC9}" dt="2024-07-30T04:54:37.289" v="815"/>
          <ac:spMkLst>
            <pc:docMk/>
            <pc:sldMk cId="634515588" sldId="355"/>
            <ac:spMk id="823" creationId="{469209C5-4ED0-18DB-4386-1AB85CD6A7BE}"/>
          </ac:spMkLst>
        </pc:spChg>
        <pc:spChg chg="mod">
          <ac:chgData name="Teruyuki Ogawa" userId="eeac5d3d08453363" providerId="LiveId" clId="{514AD4ED-B037-46B6-833F-C70B15E67CC9}" dt="2024-07-30T04:54:37.289" v="815"/>
          <ac:spMkLst>
            <pc:docMk/>
            <pc:sldMk cId="634515588" sldId="355"/>
            <ac:spMk id="824" creationId="{68ADB45F-4C8E-A00F-55E2-531F0D87D9AC}"/>
          </ac:spMkLst>
        </pc:spChg>
        <pc:spChg chg="mod">
          <ac:chgData name="Teruyuki Ogawa" userId="eeac5d3d08453363" providerId="LiveId" clId="{514AD4ED-B037-46B6-833F-C70B15E67CC9}" dt="2024-07-30T04:54:37.289" v="815"/>
          <ac:spMkLst>
            <pc:docMk/>
            <pc:sldMk cId="634515588" sldId="355"/>
            <ac:spMk id="825" creationId="{46FD688D-754B-F942-4777-179D17190E79}"/>
          </ac:spMkLst>
        </pc:spChg>
        <pc:spChg chg="mod">
          <ac:chgData name="Teruyuki Ogawa" userId="eeac5d3d08453363" providerId="LiveId" clId="{514AD4ED-B037-46B6-833F-C70B15E67CC9}" dt="2024-07-30T04:54:37.289" v="815"/>
          <ac:spMkLst>
            <pc:docMk/>
            <pc:sldMk cId="634515588" sldId="355"/>
            <ac:spMk id="827" creationId="{E7D4E611-46BE-9D02-ACD7-1EF731382BF6}"/>
          </ac:spMkLst>
        </pc:spChg>
        <pc:spChg chg="mod">
          <ac:chgData name="Teruyuki Ogawa" userId="eeac5d3d08453363" providerId="LiveId" clId="{514AD4ED-B037-46B6-833F-C70B15E67CC9}" dt="2024-07-30T04:54:37.289" v="815"/>
          <ac:spMkLst>
            <pc:docMk/>
            <pc:sldMk cId="634515588" sldId="355"/>
            <ac:spMk id="828" creationId="{9EFD83F3-9D25-2544-B95A-3AA7945A2CE4}"/>
          </ac:spMkLst>
        </pc:spChg>
        <pc:spChg chg="mod">
          <ac:chgData name="Teruyuki Ogawa" userId="eeac5d3d08453363" providerId="LiveId" clId="{514AD4ED-B037-46B6-833F-C70B15E67CC9}" dt="2024-07-30T04:54:37.289" v="815"/>
          <ac:spMkLst>
            <pc:docMk/>
            <pc:sldMk cId="634515588" sldId="355"/>
            <ac:spMk id="829" creationId="{96D38EED-5EBC-BF92-FC34-F1D3330DF8D9}"/>
          </ac:spMkLst>
        </pc:spChg>
        <pc:spChg chg="mod">
          <ac:chgData name="Teruyuki Ogawa" userId="eeac5d3d08453363" providerId="LiveId" clId="{514AD4ED-B037-46B6-833F-C70B15E67CC9}" dt="2024-07-30T04:54:37.289" v="815"/>
          <ac:spMkLst>
            <pc:docMk/>
            <pc:sldMk cId="634515588" sldId="355"/>
            <ac:spMk id="830" creationId="{E311E10A-A00C-4620-EF5E-B6ED9B313378}"/>
          </ac:spMkLst>
        </pc:spChg>
        <pc:spChg chg="mod">
          <ac:chgData name="Teruyuki Ogawa" userId="eeac5d3d08453363" providerId="LiveId" clId="{514AD4ED-B037-46B6-833F-C70B15E67CC9}" dt="2024-07-30T04:54:37.289" v="815"/>
          <ac:spMkLst>
            <pc:docMk/>
            <pc:sldMk cId="634515588" sldId="355"/>
            <ac:spMk id="831" creationId="{85A1BC64-5287-11F4-D300-02895D4C117F}"/>
          </ac:spMkLst>
        </pc:spChg>
        <pc:spChg chg="mod">
          <ac:chgData name="Teruyuki Ogawa" userId="eeac5d3d08453363" providerId="LiveId" clId="{514AD4ED-B037-46B6-833F-C70B15E67CC9}" dt="2024-07-30T04:54:37.289" v="815"/>
          <ac:spMkLst>
            <pc:docMk/>
            <pc:sldMk cId="634515588" sldId="355"/>
            <ac:spMk id="832" creationId="{51ED1260-C691-985C-1085-6C8B1F0CD342}"/>
          </ac:spMkLst>
        </pc:spChg>
        <pc:spChg chg="mod">
          <ac:chgData name="Teruyuki Ogawa" userId="eeac5d3d08453363" providerId="LiveId" clId="{514AD4ED-B037-46B6-833F-C70B15E67CC9}" dt="2024-07-30T04:54:37.289" v="815"/>
          <ac:spMkLst>
            <pc:docMk/>
            <pc:sldMk cId="634515588" sldId="355"/>
            <ac:spMk id="833" creationId="{8F00D41C-7C53-1406-CF72-C52DAA95BFB9}"/>
          </ac:spMkLst>
        </pc:spChg>
        <pc:spChg chg="mod">
          <ac:chgData name="Teruyuki Ogawa" userId="eeac5d3d08453363" providerId="LiveId" clId="{514AD4ED-B037-46B6-833F-C70B15E67CC9}" dt="2024-07-30T04:54:37.289" v="815"/>
          <ac:spMkLst>
            <pc:docMk/>
            <pc:sldMk cId="634515588" sldId="355"/>
            <ac:spMk id="835" creationId="{A260CA66-272C-48CC-F7CA-A49F0E6C8E01}"/>
          </ac:spMkLst>
        </pc:spChg>
        <pc:spChg chg="mod">
          <ac:chgData name="Teruyuki Ogawa" userId="eeac5d3d08453363" providerId="LiveId" clId="{514AD4ED-B037-46B6-833F-C70B15E67CC9}" dt="2024-07-30T04:54:37.289" v="815"/>
          <ac:spMkLst>
            <pc:docMk/>
            <pc:sldMk cId="634515588" sldId="355"/>
            <ac:spMk id="836" creationId="{6DCCB9BA-D5BC-A92E-7D1A-BD596222A213}"/>
          </ac:spMkLst>
        </pc:spChg>
        <pc:spChg chg="mod">
          <ac:chgData name="Teruyuki Ogawa" userId="eeac5d3d08453363" providerId="LiveId" clId="{514AD4ED-B037-46B6-833F-C70B15E67CC9}" dt="2024-07-30T04:54:37.289" v="815"/>
          <ac:spMkLst>
            <pc:docMk/>
            <pc:sldMk cId="634515588" sldId="355"/>
            <ac:spMk id="837" creationId="{1D92BAD4-5B35-AFC0-6BD4-4CD2CDA450F1}"/>
          </ac:spMkLst>
        </pc:spChg>
        <pc:spChg chg="mod">
          <ac:chgData name="Teruyuki Ogawa" userId="eeac5d3d08453363" providerId="LiveId" clId="{514AD4ED-B037-46B6-833F-C70B15E67CC9}" dt="2024-07-30T04:54:37.289" v="815"/>
          <ac:spMkLst>
            <pc:docMk/>
            <pc:sldMk cId="634515588" sldId="355"/>
            <ac:spMk id="838" creationId="{65570CF0-BA0D-A12E-7B53-15A3A726929F}"/>
          </ac:spMkLst>
        </pc:spChg>
        <pc:spChg chg="mod">
          <ac:chgData name="Teruyuki Ogawa" userId="eeac5d3d08453363" providerId="LiveId" clId="{514AD4ED-B037-46B6-833F-C70B15E67CC9}" dt="2024-07-30T04:54:37.289" v="815"/>
          <ac:spMkLst>
            <pc:docMk/>
            <pc:sldMk cId="634515588" sldId="355"/>
            <ac:spMk id="839" creationId="{E159DFD7-03C4-876E-8A7B-B7180D8E41B2}"/>
          </ac:spMkLst>
        </pc:spChg>
        <pc:spChg chg="mod">
          <ac:chgData name="Teruyuki Ogawa" userId="eeac5d3d08453363" providerId="LiveId" clId="{514AD4ED-B037-46B6-833F-C70B15E67CC9}" dt="2024-07-30T04:54:37.289" v="815"/>
          <ac:spMkLst>
            <pc:docMk/>
            <pc:sldMk cId="634515588" sldId="355"/>
            <ac:spMk id="840" creationId="{AD911DAD-9F49-B5E9-61DF-BA8BD95FA860}"/>
          </ac:spMkLst>
        </pc:spChg>
        <pc:spChg chg="mod">
          <ac:chgData name="Teruyuki Ogawa" userId="eeac5d3d08453363" providerId="LiveId" clId="{514AD4ED-B037-46B6-833F-C70B15E67CC9}" dt="2024-07-30T04:54:37.289" v="815"/>
          <ac:spMkLst>
            <pc:docMk/>
            <pc:sldMk cId="634515588" sldId="355"/>
            <ac:spMk id="841" creationId="{33938F36-FE87-7AE6-2E2F-66A887A92348}"/>
          </ac:spMkLst>
        </pc:spChg>
        <pc:spChg chg="mod">
          <ac:chgData name="Teruyuki Ogawa" userId="eeac5d3d08453363" providerId="LiveId" clId="{514AD4ED-B037-46B6-833F-C70B15E67CC9}" dt="2024-07-30T04:54:37.289" v="815"/>
          <ac:spMkLst>
            <pc:docMk/>
            <pc:sldMk cId="634515588" sldId="355"/>
            <ac:spMk id="843" creationId="{05D35FB5-0572-FBD7-F505-C28FE39B900C}"/>
          </ac:spMkLst>
        </pc:spChg>
        <pc:spChg chg="mod">
          <ac:chgData name="Teruyuki Ogawa" userId="eeac5d3d08453363" providerId="LiveId" clId="{514AD4ED-B037-46B6-833F-C70B15E67CC9}" dt="2024-07-30T04:54:37.289" v="815"/>
          <ac:spMkLst>
            <pc:docMk/>
            <pc:sldMk cId="634515588" sldId="355"/>
            <ac:spMk id="844" creationId="{F7CB42AC-899B-7D7A-BD8B-8983A2CFB540}"/>
          </ac:spMkLst>
        </pc:spChg>
        <pc:spChg chg="mod">
          <ac:chgData name="Teruyuki Ogawa" userId="eeac5d3d08453363" providerId="LiveId" clId="{514AD4ED-B037-46B6-833F-C70B15E67CC9}" dt="2024-07-30T04:54:37.289" v="815"/>
          <ac:spMkLst>
            <pc:docMk/>
            <pc:sldMk cId="634515588" sldId="355"/>
            <ac:spMk id="845" creationId="{C2FBBB26-A149-A767-D073-123DBA952A7C}"/>
          </ac:spMkLst>
        </pc:spChg>
        <pc:spChg chg="mod">
          <ac:chgData name="Teruyuki Ogawa" userId="eeac5d3d08453363" providerId="LiveId" clId="{514AD4ED-B037-46B6-833F-C70B15E67CC9}" dt="2024-07-30T04:54:37.289" v="815"/>
          <ac:spMkLst>
            <pc:docMk/>
            <pc:sldMk cId="634515588" sldId="355"/>
            <ac:spMk id="846" creationId="{32564763-5F31-206E-594B-667D752E6489}"/>
          </ac:spMkLst>
        </pc:spChg>
        <pc:spChg chg="mod">
          <ac:chgData name="Teruyuki Ogawa" userId="eeac5d3d08453363" providerId="LiveId" clId="{514AD4ED-B037-46B6-833F-C70B15E67CC9}" dt="2024-07-30T04:54:37.289" v="815"/>
          <ac:spMkLst>
            <pc:docMk/>
            <pc:sldMk cId="634515588" sldId="355"/>
            <ac:spMk id="847" creationId="{C86C1483-1CBE-D3B8-6295-27C86A23165E}"/>
          </ac:spMkLst>
        </pc:spChg>
        <pc:spChg chg="mod">
          <ac:chgData name="Teruyuki Ogawa" userId="eeac5d3d08453363" providerId="LiveId" clId="{514AD4ED-B037-46B6-833F-C70B15E67CC9}" dt="2024-07-30T04:54:37.289" v="815"/>
          <ac:spMkLst>
            <pc:docMk/>
            <pc:sldMk cId="634515588" sldId="355"/>
            <ac:spMk id="848" creationId="{54EF8641-B402-C0CA-AF8A-75984CFBCC86}"/>
          </ac:spMkLst>
        </pc:spChg>
        <pc:spChg chg="mod">
          <ac:chgData name="Teruyuki Ogawa" userId="eeac5d3d08453363" providerId="LiveId" clId="{514AD4ED-B037-46B6-833F-C70B15E67CC9}" dt="2024-07-30T04:54:37.289" v="815"/>
          <ac:spMkLst>
            <pc:docMk/>
            <pc:sldMk cId="634515588" sldId="355"/>
            <ac:spMk id="849" creationId="{77DBB009-0509-8F6F-6F6D-EC8CA4F8CED9}"/>
          </ac:spMkLst>
        </pc:spChg>
        <pc:spChg chg="mod">
          <ac:chgData name="Teruyuki Ogawa" userId="eeac5d3d08453363" providerId="LiveId" clId="{514AD4ED-B037-46B6-833F-C70B15E67CC9}" dt="2024-07-30T04:54:37.289" v="815"/>
          <ac:spMkLst>
            <pc:docMk/>
            <pc:sldMk cId="634515588" sldId="355"/>
            <ac:spMk id="851" creationId="{B2F356B1-DB80-7EBB-2147-0BE5D83834C3}"/>
          </ac:spMkLst>
        </pc:spChg>
        <pc:spChg chg="mod">
          <ac:chgData name="Teruyuki Ogawa" userId="eeac5d3d08453363" providerId="LiveId" clId="{514AD4ED-B037-46B6-833F-C70B15E67CC9}" dt="2024-07-30T04:54:37.289" v="815"/>
          <ac:spMkLst>
            <pc:docMk/>
            <pc:sldMk cId="634515588" sldId="355"/>
            <ac:spMk id="852" creationId="{2FE094A5-1FA2-45CA-5C77-162D7BD9BD10}"/>
          </ac:spMkLst>
        </pc:spChg>
        <pc:spChg chg="mod">
          <ac:chgData name="Teruyuki Ogawa" userId="eeac5d3d08453363" providerId="LiveId" clId="{514AD4ED-B037-46B6-833F-C70B15E67CC9}" dt="2024-07-30T04:54:37.289" v="815"/>
          <ac:spMkLst>
            <pc:docMk/>
            <pc:sldMk cId="634515588" sldId="355"/>
            <ac:spMk id="853" creationId="{9C15B691-7264-91D1-F96A-5173A2C73EFA}"/>
          </ac:spMkLst>
        </pc:spChg>
        <pc:spChg chg="mod">
          <ac:chgData name="Teruyuki Ogawa" userId="eeac5d3d08453363" providerId="LiveId" clId="{514AD4ED-B037-46B6-833F-C70B15E67CC9}" dt="2024-07-30T04:54:37.289" v="815"/>
          <ac:spMkLst>
            <pc:docMk/>
            <pc:sldMk cId="634515588" sldId="355"/>
            <ac:spMk id="854" creationId="{7D60271E-4786-D10F-027D-7E0A7F3ECF87}"/>
          </ac:spMkLst>
        </pc:spChg>
        <pc:spChg chg="mod">
          <ac:chgData name="Teruyuki Ogawa" userId="eeac5d3d08453363" providerId="LiveId" clId="{514AD4ED-B037-46B6-833F-C70B15E67CC9}" dt="2024-07-30T04:54:37.289" v="815"/>
          <ac:spMkLst>
            <pc:docMk/>
            <pc:sldMk cId="634515588" sldId="355"/>
            <ac:spMk id="855" creationId="{2D0CBA5B-6150-5B02-2F3C-A9A6D393E7D4}"/>
          </ac:spMkLst>
        </pc:spChg>
        <pc:spChg chg="mod">
          <ac:chgData name="Teruyuki Ogawa" userId="eeac5d3d08453363" providerId="LiveId" clId="{514AD4ED-B037-46B6-833F-C70B15E67CC9}" dt="2024-07-30T04:54:37.289" v="815"/>
          <ac:spMkLst>
            <pc:docMk/>
            <pc:sldMk cId="634515588" sldId="355"/>
            <ac:spMk id="856" creationId="{7F0FF3E5-19DA-19F3-A4CB-49855C9D60B3}"/>
          </ac:spMkLst>
        </pc:spChg>
        <pc:spChg chg="mod">
          <ac:chgData name="Teruyuki Ogawa" userId="eeac5d3d08453363" providerId="LiveId" clId="{514AD4ED-B037-46B6-833F-C70B15E67CC9}" dt="2024-07-30T04:54:37.289" v="815"/>
          <ac:spMkLst>
            <pc:docMk/>
            <pc:sldMk cId="634515588" sldId="355"/>
            <ac:spMk id="857" creationId="{3DDAAE6C-0BD2-5252-4914-46AF5AF0A1A8}"/>
          </ac:spMkLst>
        </pc:spChg>
        <pc:spChg chg="mod">
          <ac:chgData name="Teruyuki Ogawa" userId="eeac5d3d08453363" providerId="LiveId" clId="{514AD4ED-B037-46B6-833F-C70B15E67CC9}" dt="2024-07-30T04:54:37.289" v="815"/>
          <ac:spMkLst>
            <pc:docMk/>
            <pc:sldMk cId="634515588" sldId="355"/>
            <ac:spMk id="859" creationId="{B71562BF-77D7-54C6-88EC-B543F7EE59DE}"/>
          </ac:spMkLst>
        </pc:spChg>
        <pc:spChg chg="mod">
          <ac:chgData name="Teruyuki Ogawa" userId="eeac5d3d08453363" providerId="LiveId" clId="{514AD4ED-B037-46B6-833F-C70B15E67CC9}" dt="2024-07-30T04:54:37.289" v="815"/>
          <ac:spMkLst>
            <pc:docMk/>
            <pc:sldMk cId="634515588" sldId="355"/>
            <ac:spMk id="860" creationId="{BBEB776D-0E25-E942-DFE2-FB7E44416D5D}"/>
          </ac:spMkLst>
        </pc:spChg>
        <pc:spChg chg="mod">
          <ac:chgData name="Teruyuki Ogawa" userId="eeac5d3d08453363" providerId="LiveId" clId="{514AD4ED-B037-46B6-833F-C70B15E67CC9}" dt="2024-07-30T04:54:37.289" v="815"/>
          <ac:spMkLst>
            <pc:docMk/>
            <pc:sldMk cId="634515588" sldId="355"/>
            <ac:spMk id="861" creationId="{AD89AAD1-6580-7404-B77D-0D02FE004CDB}"/>
          </ac:spMkLst>
        </pc:spChg>
        <pc:spChg chg="mod">
          <ac:chgData name="Teruyuki Ogawa" userId="eeac5d3d08453363" providerId="LiveId" clId="{514AD4ED-B037-46B6-833F-C70B15E67CC9}" dt="2024-07-30T04:54:37.289" v="815"/>
          <ac:spMkLst>
            <pc:docMk/>
            <pc:sldMk cId="634515588" sldId="355"/>
            <ac:spMk id="862" creationId="{461573CB-63F4-C648-0A87-CA0F6CDBE65F}"/>
          </ac:spMkLst>
        </pc:spChg>
        <pc:spChg chg="mod">
          <ac:chgData name="Teruyuki Ogawa" userId="eeac5d3d08453363" providerId="LiveId" clId="{514AD4ED-B037-46B6-833F-C70B15E67CC9}" dt="2024-07-30T04:54:37.289" v="815"/>
          <ac:spMkLst>
            <pc:docMk/>
            <pc:sldMk cId="634515588" sldId="355"/>
            <ac:spMk id="863" creationId="{FD70647E-AFD1-D971-A924-4B8068F75411}"/>
          </ac:spMkLst>
        </pc:spChg>
        <pc:spChg chg="mod">
          <ac:chgData name="Teruyuki Ogawa" userId="eeac5d3d08453363" providerId="LiveId" clId="{514AD4ED-B037-46B6-833F-C70B15E67CC9}" dt="2024-07-30T04:54:37.289" v="815"/>
          <ac:spMkLst>
            <pc:docMk/>
            <pc:sldMk cId="634515588" sldId="355"/>
            <ac:spMk id="864" creationId="{742F55E5-C489-99E1-2DFA-58F44C5512EC}"/>
          </ac:spMkLst>
        </pc:spChg>
        <pc:spChg chg="mod">
          <ac:chgData name="Teruyuki Ogawa" userId="eeac5d3d08453363" providerId="LiveId" clId="{514AD4ED-B037-46B6-833F-C70B15E67CC9}" dt="2024-07-30T04:54:37.289" v="815"/>
          <ac:spMkLst>
            <pc:docMk/>
            <pc:sldMk cId="634515588" sldId="355"/>
            <ac:spMk id="865" creationId="{F2C105D9-CFB2-22F8-3148-5EC0A5651A95}"/>
          </ac:spMkLst>
        </pc:spChg>
        <pc:spChg chg="mod">
          <ac:chgData name="Teruyuki Ogawa" userId="eeac5d3d08453363" providerId="LiveId" clId="{514AD4ED-B037-46B6-833F-C70B15E67CC9}" dt="2024-07-30T04:54:37.289" v="815"/>
          <ac:spMkLst>
            <pc:docMk/>
            <pc:sldMk cId="634515588" sldId="355"/>
            <ac:spMk id="867" creationId="{D843284C-6702-F0B1-9517-F6A9DCE41251}"/>
          </ac:spMkLst>
        </pc:spChg>
        <pc:spChg chg="mod">
          <ac:chgData name="Teruyuki Ogawa" userId="eeac5d3d08453363" providerId="LiveId" clId="{514AD4ED-B037-46B6-833F-C70B15E67CC9}" dt="2024-07-30T04:54:37.289" v="815"/>
          <ac:spMkLst>
            <pc:docMk/>
            <pc:sldMk cId="634515588" sldId="355"/>
            <ac:spMk id="868" creationId="{339B983D-2075-C7EA-1393-5E87D627B865}"/>
          </ac:spMkLst>
        </pc:spChg>
        <pc:spChg chg="mod">
          <ac:chgData name="Teruyuki Ogawa" userId="eeac5d3d08453363" providerId="LiveId" clId="{514AD4ED-B037-46B6-833F-C70B15E67CC9}" dt="2024-07-30T04:54:37.289" v="815"/>
          <ac:spMkLst>
            <pc:docMk/>
            <pc:sldMk cId="634515588" sldId="355"/>
            <ac:spMk id="869" creationId="{D108D6AA-7987-7E6F-F4D0-AF4356FA5130}"/>
          </ac:spMkLst>
        </pc:spChg>
        <pc:spChg chg="mod">
          <ac:chgData name="Teruyuki Ogawa" userId="eeac5d3d08453363" providerId="LiveId" clId="{514AD4ED-B037-46B6-833F-C70B15E67CC9}" dt="2024-07-30T04:54:37.289" v="815"/>
          <ac:spMkLst>
            <pc:docMk/>
            <pc:sldMk cId="634515588" sldId="355"/>
            <ac:spMk id="870" creationId="{4805526C-7F68-0590-984C-8C1D97D06457}"/>
          </ac:spMkLst>
        </pc:spChg>
        <pc:spChg chg="mod">
          <ac:chgData name="Teruyuki Ogawa" userId="eeac5d3d08453363" providerId="LiveId" clId="{514AD4ED-B037-46B6-833F-C70B15E67CC9}" dt="2024-07-30T04:54:37.289" v="815"/>
          <ac:spMkLst>
            <pc:docMk/>
            <pc:sldMk cId="634515588" sldId="355"/>
            <ac:spMk id="871" creationId="{41CBDEF7-1A55-917F-C279-F323C039EF9E}"/>
          </ac:spMkLst>
        </pc:spChg>
        <pc:spChg chg="mod">
          <ac:chgData name="Teruyuki Ogawa" userId="eeac5d3d08453363" providerId="LiveId" clId="{514AD4ED-B037-46B6-833F-C70B15E67CC9}" dt="2024-07-30T04:54:37.289" v="815"/>
          <ac:spMkLst>
            <pc:docMk/>
            <pc:sldMk cId="634515588" sldId="355"/>
            <ac:spMk id="872" creationId="{9FAA65C0-4B8D-0218-08AA-81AE45358D8C}"/>
          </ac:spMkLst>
        </pc:spChg>
        <pc:spChg chg="add mod ord">
          <ac:chgData name="Teruyuki Ogawa" userId="eeac5d3d08453363" providerId="LiveId" clId="{514AD4ED-B037-46B6-833F-C70B15E67CC9}" dt="2024-07-30T04:54:40.289" v="816" actId="167"/>
          <ac:spMkLst>
            <pc:docMk/>
            <pc:sldMk cId="634515588" sldId="355"/>
            <ac:spMk id="873" creationId="{742FE378-E161-44A8-B03F-66CE12E06AFF}"/>
          </ac:spMkLst>
        </pc:spChg>
        <pc:spChg chg="add mod ord">
          <ac:chgData name="Teruyuki Ogawa" userId="eeac5d3d08453363" providerId="LiveId" clId="{514AD4ED-B037-46B6-833F-C70B15E67CC9}" dt="2024-07-30T04:54:40.289" v="816" actId="167"/>
          <ac:spMkLst>
            <pc:docMk/>
            <pc:sldMk cId="634515588" sldId="355"/>
            <ac:spMk id="874" creationId="{80DE68BF-BE15-DC2F-993B-353DCB361657}"/>
          </ac:spMkLst>
        </pc:spChg>
        <pc:spChg chg="add mod ord">
          <ac:chgData name="Teruyuki Ogawa" userId="eeac5d3d08453363" providerId="LiveId" clId="{514AD4ED-B037-46B6-833F-C70B15E67CC9}" dt="2024-07-30T04:54:40.289" v="816" actId="167"/>
          <ac:spMkLst>
            <pc:docMk/>
            <pc:sldMk cId="634515588" sldId="355"/>
            <ac:spMk id="875" creationId="{CAB98B93-AF06-8B1A-7241-5858D067F010}"/>
          </ac:spMkLst>
        </pc:spChg>
        <pc:spChg chg="add mod ord">
          <ac:chgData name="Teruyuki Ogawa" userId="eeac5d3d08453363" providerId="LiveId" clId="{514AD4ED-B037-46B6-833F-C70B15E67CC9}" dt="2024-07-30T04:54:40.289" v="816" actId="167"/>
          <ac:spMkLst>
            <pc:docMk/>
            <pc:sldMk cId="634515588" sldId="355"/>
            <ac:spMk id="876" creationId="{29B888A3-0684-B86B-17BC-75D8BE4E1579}"/>
          </ac:spMkLst>
        </pc:spChg>
        <pc:spChg chg="mod">
          <ac:chgData name="Teruyuki Ogawa" userId="eeac5d3d08453363" providerId="LiveId" clId="{514AD4ED-B037-46B6-833F-C70B15E67CC9}" dt="2024-07-30T04:54:37.289" v="815"/>
          <ac:spMkLst>
            <pc:docMk/>
            <pc:sldMk cId="634515588" sldId="355"/>
            <ac:spMk id="878" creationId="{B20D1F82-FB48-505C-E1BD-42B543FC7A0F}"/>
          </ac:spMkLst>
        </pc:spChg>
        <pc:spChg chg="mod">
          <ac:chgData name="Teruyuki Ogawa" userId="eeac5d3d08453363" providerId="LiveId" clId="{514AD4ED-B037-46B6-833F-C70B15E67CC9}" dt="2024-07-30T04:54:37.289" v="815"/>
          <ac:spMkLst>
            <pc:docMk/>
            <pc:sldMk cId="634515588" sldId="355"/>
            <ac:spMk id="879" creationId="{DE9C1F43-61CD-1B24-5B68-887EC9EAC683}"/>
          </ac:spMkLst>
        </pc:spChg>
        <pc:spChg chg="mod">
          <ac:chgData name="Teruyuki Ogawa" userId="eeac5d3d08453363" providerId="LiveId" clId="{514AD4ED-B037-46B6-833F-C70B15E67CC9}" dt="2024-07-30T04:54:37.289" v="815"/>
          <ac:spMkLst>
            <pc:docMk/>
            <pc:sldMk cId="634515588" sldId="355"/>
            <ac:spMk id="880" creationId="{42628C43-2DE8-E50E-208C-FE93C68C9D15}"/>
          </ac:spMkLst>
        </pc:spChg>
        <pc:spChg chg="mod">
          <ac:chgData name="Teruyuki Ogawa" userId="eeac5d3d08453363" providerId="LiveId" clId="{514AD4ED-B037-46B6-833F-C70B15E67CC9}" dt="2024-07-30T04:54:37.289" v="815"/>
          <ac:spMkLst>
            <pc:docMk/>
            <pc:sldMk cId="634515588" sldId="355"/>
            <ac:spMk id="881" creationId="{6C2C227E-5881-B2F3-9C4F-5D7609900C83}"/>
          </ac:spMkLst>
        </pc:spChg>
        <pc:spChg chg="mod">
          <ac:chgData name="Teruyuki Ogawa" userId="eeac5d3d08453363" providerId="LiveId" clId="{514AD4ED-B037-46B6-833F-C70B15E67CC9}" dt="2024-07-30T04:54:37.289" v="815"/>
          <ac:spMkLst>
            <pc:docMk/>
            <pc:sldMk cId="634515588" sldId="355"/>
            <ac:spMk id="882" creationId="{A71BA35B-A405-648A-1C68-1DDC0132D3FE}"/>
          </ac:spMkLst>
        </pc:spChg>
        <pc:spChg chg="mod">
          <ac:chgData name="Teruyuki Ogawa" userId="eeac5d3d08453363" providerId="LiveId" clId="{514AD4ED-B037-46B6-833F-C70B15E67CC9}" dt="2024-07-30T04:54:37.289" v="815"/>
          <ac:spMkLst>
            <pc:docMk/>
            <pc:sldMk cId="634515588" sldId="355"/>
            <ac:spMk id="883" creationId="{4E89B60A-F7E5-23F2-6773-165C699C86A2}"/>
          </ac:spMkLst>
        </pc:spChg>
        <pc:spChg chg="add mod ord">
          <ac:chgData name="Teruyuki Ogawa" userId="eeac5d3d08453363" providerId="LiveId" clId="{514AD4ED-B037-46B6-833F-C70B15E67CC9}" dt="2024-07-30T04:54:40.289" v="816" actId="167"/>
          <ac:spMkLst>
            <pc:docMk/>
            <pc:sldMk cId="634515588" sldId="355"/>
            <ac:spMk id="884" creationId="{4954A4C9-01F6-19B2-53DF-99D52A2E4565}"/>
          </ac:spMkLst>
        </pc:spChg>
        <pc:spChg chg="add mod ord">
          <ac:chgData name="Teruyuki Ogawa" userId="eeac5d3d08453363" providerId="LiveId" clId="{514AD4ED-B037-46B6-833F-C70B15E67CC9}" dt="2024-07-30T04:54:40.289" v="816" actId="167"/>
          <ac:spMkLst>
            <pc:docMk/>
            <pc:sldMk cId="634515588" sldId="355"/>
            <ac:spMk id="885" creationId="{75E4BAA2-BD5A-658C-0CE2-7787673DCD92}"/>
          </ac:spMkLst>
        </pc:spChg>
        <pc:spChg chg="add mod ord">
          <ac:chgData name="Teruyuki Ogawa" userId="eeac5d3d08453363" providerId="LiveId" clId="{514AD4ED-B037-46B6-833F-C70B15E67CC9}" dt="2024-07-30T04:54:40.289" v="816" actId="167"/>
          <ac:spMkLst>
            <pc:docMk/>
            <pc:sldMk cId="634515588" sldId="355"/>
            <ac:spMk id="886" creationId="{B782904F-3CDE-88BB-CEA8-456D41507B73}"/>
          </ac:spMkLst>
        </pc:spChg>
        <pc:spChg chg="add mod ord">
          <ac:chgData name="Teruyuki Ogawa" userId="eeac5d3d08453363" providerId="LiveId" clId="{514AD4ED-B037-46B6-833F-C70B15E67CC9}" dt="2024-07-30T04:54:40.289" v="816" actId="167"/>
          <ac:spMkLst>
            <pc:docMk/>
            <pc:sldMk cId="634515588" sldId="355"/>
            <ac:spMk id="887" creationId="{E0988EEC-3F46-BE23-6984-20516927CCEB}"/>
          </ac:spMkLst>
        </pc:spChg>
        <pc:spChg chg="add mod ord">
          <ac:chgData name="Teruyuki Ogawa" userId="eeac5d3d08453363" providerId="LiveId" clId="{514AD4ED-B037-46B6-833F-C70B15E67CC9}" dt="2024-07-30T04:54:40.289" v="816" actId="167"/>
          <ac:spMkLst>
            <pc:docMk/>
            <pc:sldMk cId="634515588" sldId="355"/>
            <ac:spMk id="888" creationId="{9A36BA0F-E978-0009-3A52-B5D5C33E6262}"/>
          </ac:spMkLst>
        </pc:spChg>
        <pc:spChg chg="add mod ord">
          <ac:chgData name="Teruyuki Ogawa" userId="eeac5d3d08453363" providerId="LiveId" clId="{514AD4ED-B037-46B6-833F-C70B15E67CC9}" dt="2024-07-30T04:54:40.289" v="816" actId="167"/>
          <ac:spMkLst>
            <pc:docMk/>
            <pc:sldMk cId="634515588" sldId="355"/>
            <ac:spMk id="889" creationId="{9CC06DFB-9E75-50A6-58A7-74C068CA36A8}"/>
          </ac:spMkLst>
        </pc:spChg>
        <pc:spChg chg="add mod ord">
          <ac:chgData name="Teruyuki Ogawa" userId="eeac5d3d08453363" providerId="LiveId" clId="{514AD4ED-B037-46B6-833F-C70B15E67CC9}" dt="2024-07-30T04:54:40.289" v="816" actId="167"/>
          <ac:spMkLst>
            <pc:docMk/>
            <pc:sldMk cId="634515588" sldId="355"/>
            <ac:spMk id="890" creationId="{4A670689-E42F-B6EA-6361-0D954148DF58}"/>
          </ac:spMkLst>
        </pc:spChg>
        <pc:spChg chg="add mod ord">
          <ac:chgData name="Teruyuki Ogawa" userId="eeac5d3d08453363" providerId="LiveId" clId="{514AD4ED-B037-46B6-833F-C70B15E67CC9}" dt="2024-07-30T04:54:40.289" v="816" actId="167"/>
          <ac:spMkLst>
            <pc:docMk/>
            <pc:sldMk cId="634515588" sldId="355"/>
            <ac:spMk id="891" creationId="{E8EE00BC-CB5F-C9C9-A23F-03EAFEDDC1B2}"/>
          </ac:spMkLst>
        </pc:spChg>
        <pc:spChg chg="add mod ord">
          <ac:chgData name="Teruyuki Ogawa" userId="eeac5d3d08453363" providerId="LiveId" clId="{514AD4ED-B037-46B6-833F-C70B15E67CC9}" dt="2024-07-30T04:54:40.289" v="816" actId="167"/>
          <ac:spMkLst>
            <pc:docMk/>
            <pc:sldMk cId="634515588" sldId="355"/>
            <ac:spMk id="892" creationId="{A6B01951-0B64-E7BA-730F-F071874806C5}"/>
          </ac:spMkLst>
        </pc:spChg>
        <pc:spChg chg="add mod ord">
          <ac:chgData name="Teruyuki Ogawa" userId="eeac5d3d08453363" providerId="LiveId" clId="{514AD4ED-B037-46B6-833F-C70B15E67CC9}" dt="2024-07-30T04:54:40.289" v="816" actId="167"/>
          <ac:spMkLst>
            <pc:docMk/>
            <pc:sldMk cId="634515588" sldId="355"/>
            <ac:spMk id="893" creationId="{2205737F-81CD-15D8-6FEF-629D5D64954C}"/>
          </ac:spMkLst>
        </pc:spChg>
        <pc:spChg chg="add mod ord">
          <ac:chgData name="Teruyuki Ogawa" userId="eeac5d3d08453363" providerId="LiveId" clId="{514AD4ED-B037-46B6-833F-C70B15E67CC9}" dt="2024-07-30T04:54:40.289" v="816" actId="167"/>
          <ac:spMkLst>
            <pc:docMk/>
            <pc:sldMk cId="634515588" sldId="355"/>
            <ac:spMk id="894" creationId="{3E60FFBF-1C66-591D-9943-4357560F9CE8}"/>
          </ac:spMkLst>
        </pc:spChg>
        <pc:spChg chg="add mod ord">
          <ac:chgData name="Teruyuki Ogawa" userId="eeac5d3d08453363" providerId="LiveId" clId="{514AD4ED-B037-46B6-833F-C70B15E67CC9}" dt="2024-07-30T04:54:40.289" v="816" actId="167"/>
          <ac:spMkLst>
            <pc:docMk/>
            <pc:sldMk cId="634515588" sldId="355"/>
            <ac:spMk id="895" creationId="{64D9C784-EEB8-C8A0-A17C-CEA86BD3547E}"/>
          </ac:spMkLst>
        </pc:spChg>
        <pc:spChg chg="add mod">
          <ac:chgData name="Teruyuki Ogawa" userId="eeac5d3d08453363" providerId="LiveId" clId="{514AD4ED-B037-46B6-833F-C70B15E67CC9}" dt="2024-07-30T04:58:22.335" v="822"/>
          <ac:spMkLst>
            <pc:docMk/>
            <pc:sldMk cId="634515588" sldId="355"/>
            <ac:spMk id="896" creationId="{05AD1D89-593A-1509-EEA9-B20AD295CB9F}"/>
          </ac:spMkLst>
        </pc:spChg>
        <pc:spChg chg="add mod">
          <ac:chgData name="Teruyuki Ogawa" userId="eeac5d3d08453363" providerId="LiveId" clId="{514AD4ED-B037-46B6-833F-C70B15E67CC9}" dt="2024-07-30T05:02:44.800" v="1126"/>
          <ac:spMkLst>
            <pc:docMk/>
            <pc:sldMk cId="634515588" sldId="355"/>
            <ac:spMk id="897" creationId="{9190EA68-DF0E-4CFE-E021-FC517F25B58F}"/>
          </ac:spMkLst>
        </pc:spChg>
        <pc:spChg chg="add mod">
          <ac:chgData name="Teruyuki Ogawa" userId="eeac5d3d08453363" providerId="LiveId" clId="{514AD4ED-B037-46B6-833F-C70B15E67CC9}" dt="2024-07-30T05:02:44.800" v="1126"/>
          <ac:spMkLst>
            <pc:docMk/>
            <pc:sldMk cId="634515588" sldId="355"/>
            <ac:spMk id="898" creationId="{F6C29B9A-A7FC-C1CA-5318-B7F5B5C66A8F}"/>
          </ac:spMkLst>
        </pc:spChg>
        <pc:spChg chg="add mod">
          <ac:chgData name="Teruyuki Ogawa" userId="eeac5d3d08453363" providerId="LiveId" clId="{514AD4ED-B037-46B6-833F-C70B15E67CC9}" dt="2024-07-30T05:02:44.800" v="1126"/>
          <ac:spMkLst>
            <pc:docMk/>
            <pc:sldMk cId="634515588" sldId="355"/>
            <ac:spMk id="899" creationId="{7B4F132B-EA89-7525-EB69-A68896347975}"/>
          </ac:spMkLst>
        </pc:spChg>
        <pc:spChg chg="add mod">
          <ac:chgData name="Teruyuki Ogawa" userId="eeac5d3d08453363" providerId="LiveId" clId="{514AD4ED-B037-46B6-833F-C70B15E67CC9}" dt="2024-07-30T05:02:44.800" v="1126"/>
          <ac:spMkLst>
            <pc:docMk/>
            <pc:sldMk cId="634515588" sldId="355"/>
            <ac:spMk id="900" creationId="{45790CDF-1B2C-5699-C8F3-07282D9E0057}"/>
          </ac:spMkLst>
        </pc:spChg>
        <pc:spChg chg="add mod">
          <ac:chgData name="Teruyuki Ogawa" userId="eeac5d3d08453363" providerId="LiveId" clId="{514AD4ED-B037-46B6-833F-C70B15E67CC9}" dt="2024-07-30T05:02:44.800" v="1126"/>
          <ac:spMkLst>
            <pc:docMk/>
            <pc:sldMk cId="634515588" sldId="355"/>
            <ac:spMk id="901" creationId="{9C6276A9-FB11-AC0A-D7DD-0B6A7FFF13A3}"/>
          </ac:spMkLst>
        </pc:spChg>
        <pc:spChg chg="add mod">
          <ac:chgData name="Teruyuki Ogawa" userId="eeac5d3d08453363" providerId="LiveId" clId="{514AD4ED-B037-46B6-833F-C70B15E67CC9}" dt="2024-07-30T05:02:44.800" v="1126"/>
          <ac:spMkLst>
            <pc:docMk/>
            <pc:sldMk cId="634515588" sldId="355"/>
            <ac:spMk id="902" creationId="{B6E56197-71B1-B8D6-67D3-C058C8E64D04}"/>
          </ac:spMkLst>
        </pc:spChg>
        <pc:spChg chg="add mod">
          <ac:chgData name="Teruyuki Ogawa" userId="eeac5d3d08453363" providerId="LiveId" clId="{514AD4ED-B037-46B6-833F-C70B15E67CC9}" dt="2024-07-30T05:02:44.800" v="1126"/>
          <ac:spMkLst>
            <pc:docMk/>
            <pc:sldMk cId="634515588" sldId="355"/>
            <ac:spMk id="903" creationId="{AE296709-5386-EC43-895F-4A7745E7E1B7}"/>
          </ac:spMkLst>
        </pc:spChg>
        <pc:spChg chg="add mod">
          <ac:chgData name="Teruyuki Ogawa" userId="eeac5d3d08453363" providerId="LiveId" clId="{514AD4ED-B037-46B6-833F-C70B15E67CC9}" dt="2024-07-30T05:02:44.800" v="1126"/>
          <ac:spMkLst>
            <pc:docMk/>
            <pc:sldMk cId="634515588" sldId="355"/>
            <ac:spMk id="904" creationId="{4CBAA6F8-8856-6A9E-E9B8-AFEBD0DA7CA3}"/>
          </ac:spMkLst>
        </pc:spChg>
        <pc:spChg chg="add mod">
          <ac:chgData name="Teruyuki Ogawa" userId="eeac5d3d08453363" providerId="LiveId" clId="{514AD4ED-B037-46B6-833F-C70B15E67CC9}" dt="2024-07-30T05:02:44.800" v="1126"/>
          <ac:spMkLst>
            <pc:docMk/>
            <pc:sldMk cId="634515588" sldId="355"/>
            <ac:spMk id="905" creationId="{B2FF3CCE-85D1-A7A1-4646-7006143BFAFB}"/>
          </ac:spMkLst>
        </pc:spChg>
        <pc:spChg chg="add mod">
          <ac:chgData name="Teruyuki Ogawa" userId="eeac5d3d08453363" providerId="LiveId" clId="{514AD4ED-B037-46B6-833F-C70B15E67CC9}" dt="2024-07-30T05:02:44.800" v="1126"/>
          <ac:spMkLst>
            <pc:docMk/>
            <pc:sldMk cId="634515588" sldId="355"/>
            <ac:spMk id="906" creationId="{E70CDB12-0088-CD18-10CE-9E7CC4289851}"/>
          </ac:spMkLst>
        </pc:spChg>
        <pc:spChg chg="add mod">
          <ac:chgData name="Teruyuki Ogawa" userId="eeac5d3d08453363" providerId="LiveId" clId="{514AD4ED-B037-46B6-833F-C70B15E67CC9}" dt="2024-07-30T05:02:44.800" v="1126"/>
          <ac:spMkLst>
            <pc:docMk/>
            <pc:sldMk cId="634515588" sldId="355"/>
            <ac:spMk id="907" creationId="{3A791181-86AA-BD5F-5C8B-BA3EC4B6D0C5}"/>
          </ac:spMkLst>
        </pc:spChg>
        <pc:spChg chg="add mod">
          <ac:chgData name="Teruyuki Ogawa" userId="eeac5d3d08453363" providerId="LiveId" clId="{514AD4ED-B037-46B6-833F-C70B15E67CC9}" dt="2024-07-30T05:02:44.800" v="1126"/>
          <ac:spMkLst>
            <pc:docMk/>
            <pc:sldMk cId="634515588" sldId="355"/>
            <ac:spMk id="908" creationId="{AACEFCF8-17F7-B7D0-79D9-D19B6FDD2748}"/>
          </ac:spMkLst>
        </pc:spChg>
        <pc:spChg chg="add mod">
          <ac:chgData name="Teruyuki Ogawa" userId="eeac5d3d08453363" providerId="LiveId" clId="{514AD4ED-B037-46B6-833F-C70B15E67CC9}" dt="2024-07-30T05:02:44.800" v="1126"/>
          <ac:spMkLst>
            <pc:docMk/>
            <pc:sldMk cId="634515588" sldId="355"/>
            <ac:spMk id="909" creationId="{262EC679-20F0-B5F7-53D9-292F70873494}"/>
          </ac:spMkLst>
        </pc:spChg>
        <pc:grpChg chg="add del mod">
          <ac:chgData name="Teruyuki Ogawa" userId="eeac5d3d08453363" providerId="LiveId" clId="{514AD4ED-B037-46B6-833F-C70B15E67CC9}" dt="2024-07-30T04:52:57.960" v="791" actId="478"/>
          <ac:grpSpMkLst>
            <pc:docMk/>
            <pc:sldMk cId="634515588" sldId="355"/>
            <ac:grpSpMk id="272" creationId="{9A80C314-E2DA-E966-EA16-AFFACCE00986}"/>
          </ac:grpSpMkLst>
        </pc:grpChg>
        <pc:grpChg chg="add del mod">
          <ac:chgData name="Teruyuki Ogawa" userId="eeac5d3d08453363" providerId="LiveId" clId="{514AD4ED-B037-46B6-833F-C70B15E67CC9}" dt="2024-07-30T04:52:57.960" v="791" actId="478"/>
          <ac:grpSpMkLst>
            <pc:docMk/>
            <pc:sldMk cId="634515588" sldId="355"/>
            <ac:grpSpMk id="336" creationId="{287806F0-CC35-C964-3097-63DAADFF5622}"/>
          </ac:grpSpMkLst>
        </pc:grpChg>
        <pc:grpChg chg="add del mod">
          <ac:chgData name="Teruyuki Ogawa" userId="eeac5d3d08453363" providerId="LiveId" clId="{514AD4ED-B037-46B6-833F-C70B15E67CC9}" dt="2024-07-30T04:54:33.118" v="811" actId="478"/>
          <ac:grpSpMkLst>
            <pc:docMk/>
            <pc:sldMk cId="634515588" sldId="355"/>
            <ac:grpSpMk id="643" creationId="{8C2D7754-74DA-9297-B14F-47AE156B7B95}"/>
          </ac:grpSpMkLst>
        </pc:grpChg>
        <pc:grpChg chg="add del mod">
          <ac:chgData name="Teruyuki Ogawa" userId="eeac5d3d08453363" providerId="LiveId" clId="{514AD4ED-B037-46B6-833F-C70B15E67CC9}" dt="2024-07-30T04:54:33.118" v="811" actId="478"/>
          <ac:grpSpMkLst>
            <pc:docMk/>
            <pc:sldMk cId="634515588" sldId="355"/>
            <ac:grpSpMk id="707" creationId="{52579086-2D8B-2C79-0A84-0E8EE14F888B}"/>
          </ac:grpSpMkLst>
        </pc:grpChg>
        <pc:grpChg chg="add del mod">
          <ac:chgData name="Teruyuki Ogawa" userId="eeac5d3d08453363" providerId="LiveId" clId="{514AD4ED-B037-46B6-833F-C70B15E67CC9}" dt="2024-07-30T04:54:36.361" v="814" actId="478"/>
          <ac:grpSpMkLst>
            <pc:docMk/>
            <pc:sldMk cId="634515588" sldId="355"/>
            <ac:grpSpMk id="774" creationId="{D3561DEA-373A-BB65-2107-2C26BCB9CFF0}"/>
          </ac:grpSpMkLst>
        </pc:grpChg>
        <pc:grpChg chg="add del mod">
          <ac:chgData name="Teruyuki Ogawa" userId="eeac5d3d08453363" providerId="LiveId" clId="{514AD4ED-B037-46B6-833F-C70B15E67CC9}" dt="2024-07-30T04:54:34.593" v="812" actId="478"/>
          <ac:grpSpMkLst>
            <pc:docMk/>
            <pc:sldMk cId="634515588" sldId="355"/>
            <ac:grpSpMk id="782" creationId="{4502E4B6-DD2B-254A-4651-B829D302E59E}"/>
          </ac:grpSpMkLst>
        </pc:grpChg>
        <pc:grpChg chg="mod">
          <ac:chgData name="Teruyuki Ogawa" userId="eeac5d3d08453363" providerId="LiveId" clId="{514AD4ED-B037-46B6-833F-C70B15E67CC9}" dt="2024-07-30T04:53:10.912" v="792"/>
          <ac:grpSpMkLst>
            <pc:docMk/>
            <pc:sldMk cId="634515588" sldId="355"/>
            <ac:grpSpMk id="784" creationId="{A39918E9-6C70-FC6D-8397-F0F74BB78B00}"/>
          </ac:grpSpMkLst>
        </pc:grpChg>
        <pc:grpChg chg="add mod ord">
          <ac:chgData name="Teruyuki Ogawa" userId="eeac5d3d08453363" providerId="LiveId" clId="{514AD4ED-B037-46B6-833F-C70B15E67CC9}" dt="2024-07-30T04:54:40.289" v="816" actId="167"/>
          <ac:grpSpMkLst>
            <pc:docMk/>
            <pc:sldMk cId="634515588" sldId="355"/>
            <ac:grpSpMk id="792" creationId="{60E69F53-BBFD-6896-318A-656323FEFB27}"/>
          </ac:grpSpMkLst>
        </pc:grpChg>
        <pc:grpChg chg="add mod ord">
          <ac:chgData name="Teruyuki Ogawa" userId="eeac5d3d08453363" providerId="LiveId" clId="{514AD4ED-B037-46B6-833F-C70B15E67CC9}" dt="2024-07-30T04:54:40.289" v="816" actId="167"/>
          <ac:grpSpMkLst>
            <pc:docMk/>
            <pc:sldMk cId="634515588" sldId="355"/>
            <ac:grpSpMk id="795" creationId="{E80BF25E-A123-F5C6-A016-C01174C44A95}"/>
          </ac:grpSpMkLst>
        </pc:grpChg>
        <pc:grpChg chg="add mod ord">
          <ac:chgData name="Teruyuki Ogawa" userId="eeac5d3d08453363" providerId="LiveId" clId="{514AD4ED-B037-46B6-833F-C70B15E67CC9}" dt="2024-07-30T04:54:40.289" v="816" actId="167"/>
          <ac:grpSpMkLst>
            <pc:docMk/>
            <pc:sldMk cId="634515588" sldId="355"/>
            <ac:grpSpMk id="798" creationId="{C450ECE8-2A44-8AEE-83AD-024CBC87768A}"/>
          </ac:grpSpMkLst>
        </pc:grpChg>
        <pc:grpChg chg="add mod ord">
          <ac:chgData name="Teruyuki Ogawa" userId="eeac5d3d08453363" providerId="LiveId" clId="{514AD4ED-B037-46B6-833F-C70B15E67CC9}" dt="2024-07-30T04:54:40.289" v="816" actId="167"/>
          <ac:grpSpMkLst>
            <pc:docMk/>
            <pc:sldMk cId="634515588" sldId="355"/>
            <ac:grpSpMk id="802" creationId="{4353A204-53AF-5B85-2D57-AF44FB45D0D7}"/>
          </ac:grpSpMkLst>
        </pc:grpChg>
        <pc:grpChg chg="add mod ord">
          <ac:chgData name="Teruyuki Ogawa" userId="eeac5d3d08453363" providerId="LiveId" clId="{514AD4ED-B037-46B6-833F-C70B15E67CC9}" dt="2024-07-30T04:54:40.289" v="816" actId="167"/>
          <ac:grpSpMkLst>
            <pc:docMk/>
            <pc:sldMk cId="634515588" sldId="355"/>
            <ac:grpSpMk id="810" creationId="{AE3ACA6D-C933-BB13-3FD3-05FC8428CA77}"/>
          </ac:grpSpMkLst>
        </pc:grpChg>
        <pc:grpChg chg="add mod ord">
          <ac:chgData name="Teruyuki Ogawa" userId="eeac5d3d08453363" providerId="LiveId" clId="{514AD4ED-B037-46B6-833F-C70B15E67CC9}" dt="2024-07-30T04:54:40.289" v="816" actId="167"/>
          <ac:grpSpMkLst>
            <pc:docMk/>
            <pc:sldMk cId="634515588" sldId="355"/>
            <ac:grpSpMk id="818" creationId="{2F8607BC-CDB6-8A20-31A0-CAFE97CF2DFB}"/>
          </ac:grpSpMkLst>
        </pc:grpChg>
        <pc:grpChg chg="add mod ord">
          <ac:chgData name="Teruyuki Ogawa" userId="eeac5d3d08453363" providerId="LiveId" clId="{514AD4ED-B037-46B6-833F-C70B15E67CC9}" dt="2024-07-30T04:54:40.289" v="816" actId="167"/>
          <ac:grpSpMkLst>
            <pc:docMk/>
            <pc:sldMk cId="634515588" sldId="355"/>
            <ac:grpSpMk id="826" creationId="{CB874AFA-959E-50B8-E3EE-DF8AB502FAE2}"/>
          </ac:grpSpMkLst>
        </pc:grpChg>
        <pc:grpChg chg="add mod ord">
          <ac:chgData name="Teruyuki Ogawa" userId="eeac5d3d08453363" providerId="LiveId" clId="{514AD4ED-B037-46B6-833F-C70B15E67CC9}" dt="2024-07-30T04:54:40.289" v="816" actId="167"/>
          <ac:grpSpMkLst>
            <pc:docMk/>
            <pc:sldMk cId="634515588" sldId="355"/>
            <ac:grpSpMk id="834" creationId="{B0D62A1C-6CA7-5D2C-72CF-4716AA220126}"/>
          </ac:grpSpMkLst>
        </pc:grpChg>
        <pc:grpChg chg="add mod ord">
          <ac:chgData name="Teruyuki Ogawa" userId="eeac5d3d08453363" providerId="LiveId" clId="{514AD4ED-B037-46B6-833F-C70B15E67CC9}" dt="2024-07-30T04:54:40.289" v="816" actId="167"/>
          <ac:grpSpMkLst>
            <pc:docMk/>
            <pc:sldMk cId="634515588" sldId="355"/>
            <ac:grpSpMk id="842" creationId="{4861AE53-767D-1BE9-E9EF-3B070EDAF225}"/>
          </ac:grpSpMkLst>
        </pc:grpChg>
        <pc:grpChg chg="add mod ord">
          <ac:chgData name="Teruyuki Ogawa" userId="eeac5d3d08453363" providerId="LiveId" clId="{514AD4ED-B037-46B6-833F-C70B15E67CC9}" dt="2024-07-30T04:54:40.289" v="816" actId="167"/>
          <ac:grpSpMkLst>
            <pc:docMk/>
            <pc:sldMk cId="634515588" sldId="355"/>
            <ac:grpSpMk id="850" creationId="{DF562E67-E362-1A24-1C53-26DC677DD2D9}"/>
          </ac:grpSpMkLst>
        </pc:grpChg>
        <pc:grpChg chg="add mod ord">
          <ac:chgData name="Teruyuki Ogawa" userId="eeac5d3d08453363" providerId="LiveId" clId="{514AD4ED-B037-46B6-833F-C70B15E67CC9}" dt="2024-07-30T04:54:40.289" v="816" actId="167"/>
          <ac:grpSpMkLst>
            <pc:docMk/>
            <pc:sldMk cId="634515588" sldId="355"/>
            <ac:grpSpMk id="858" creationId="{AA25303C-9AF7-2AAB-91D6-8FC618416883}"/>
          </ac:grpSpMkLst>
        </pc:grpChg>
        <pc:grpChg chg="add mod ord">
          <ac:chgData name="Teruyuki Ogawa" userId="eeac5d3d08453363" providerId="LiveId" clId="{514AD4ED-B037-46B6-833F-C70B15E67CC9}" dt="2024-07-30T04:54:40.289" v="816" actId="167"/>
          <ac:grpSpMkLst>
            <pc:docMk/>
            <pc:sldMk cId="634515588" sldId="355"/>
            <ac:grpSpMk id="866" creationId="{92F7E14E-7A6E-3E90-7AF9-68B17E6100CD}"/>
          </ac:grpSpMkLst>
        </pc:grpChg>
        <pc:grpChg chg="add mod ord">
          <ac:chgData name="Teruyuki Ogawa" userId="eeac5d3d08453363" providerId="LiveId" clId="{514AD4ED-B037-46B6-833F-C70B15E67CC9}" dt="2024-07-30T04:54:40.289" v="816" actId="167"/>
          <ac:grpSpMkLst>
            <pc:docMk/>
            <pc:sldMk cId="634515588" sldId="355"/>
            <ac:grpSpMk id="877" creationId="{A0F953E6-078E-B932-8CEA-3D3943B8AAEF}"/>
          </ac:grpSpMkLst>
        </pc:grpChg>
        <pc:picChg chg="del">
          <ac:chgData name="Teruyuki Ogawa" userId="eeac5d3d08453363" providerId="LiveId" clId="{514AD4ED-B037-46B6-833F-C70B15E67CC9}" dt="2024-07-30T04:52:03.992" v="786" actId="478"/>
          <ac:picMkLst>
            <pc:docMk/>
            <pc:sldMk cId="634515588" sldId="355"/>
            <ac:picMk id="24" creationId="{15E2A337-1F88-536B-9AEC-6E26D29077C8}"/>
          </ac:picMkLst>
        </pc:picChg>
        <pc:picChg chg="del">
          <ac:chgData name="Teruyuki Ogawa" userId="eeac5d3d08453363" providerId="LiveId" clId="{514AD4ED-B037-46B6-833F-C70B15E67CC9}" dt="2024-07-30T04:52:03.992" v="786" actId="478"/>
          <ac:picMkLst>
            <pc:docMk/>
            <pc:sldMk cId="634515588" sldId="355"/>
            <ac:picMk id="26" creationId="{43452851-4EA4-9BD3-9F3E-3F303D6AA05B}"/>
          </ac:picMkLst>
        </pc:picChg>
        <pc:picChg chg="del">
          <ac:chgData name="Teruyuki Ogawa" userId="eeac5d3d08453363" providerId="LiveId" clId="{514AD4ED-B037-46B6-833F-C70B15E67CC9}" dt="2024-07-30T04:52:03.992" v="786" actId="478"/>
          <ac:picMkLst>
            <pc:docMk/>
            <pc:sldMk cId="634515588" sldId="355"/>
            <ac:picMk id="38" creationId="{13E911A0-45B0-8C94-6F85-1770FD65EA48}"/>
          </ac:picMkLst>
        </pc:picChg>
        <pc:picChg chg="del">
          <ac:chgData name="Teruyuki Ogawa" userId="eeac5d3d08453363" providerId="LiveId" clId="{514AD4ED-B037-46B6-833F-C70B15E67CC9}" dt="2024-07-30T04:52:03.992" v="786" actId="478"/>
          <ac:picMkLst>
            <pc:docMk/>
            <pc:sldMk cId="634515588" sldId="355"/>
            <ac:picMk id="41" creationId="{A3EEA43C-49BB-A1CA-9AFE-E6A1F6A03E74}"/>
          </ac:picMkLst>
        </pc:picChg>
        <pc:picChg chg="del">
          <ac:chgData name="Teruyuki Ogawa" userId="eeac5d3d08453363" providerId="LiveId" clId="{514AD4ED-B037-46B6-833F-C70B15E67CC9}" dt="2024-07-30T04:52:03.992" v="786" actId="478"/>
          <ac:picMkLst>
            <pc:docMk/>
            <pc:sldMk cId="634515588" sldId="355"/>
            <ac:picMk id="43" creationId="{7F720EB4-727F-D565-8050-8CCC4F770E2B}"/>
          </ac:picMkLst>
        </pc:picChg>
        <pc:picChg chg="del">
          <ac:chgData name="Teruyuki Ogawa" userId="eeac5d3d08453363" providerId="LiveId" clId="{514AD4ED-B037-46B6-833F-C70B15E67CC9}" dt="2024-07-30T04:52:03.992" v="786" actId="478"/>
          <ac:picMkLst>
            <pc:docMk/>
            <pc:sldMk cId="634515588" sldId="355"/>
            <ac:picMk id="51" creationId="{EF1A1117-7DC8-159B-3E09-86C643037C12}"/>
          </ac:picMkLst>
        </pc:picChg>
        <pc:picChg chg="add del mod">
          <ac:chgData name="Teruyuki Ogawa" userId="eeac5d3d08453363" providerId="LiveId" clId="{514AD4ED-B037-46B6-833F-C70B15E67CC9}" dt="2024-07-30T04:52:57.960" v="791" actId="478"/>
          <ac:picMkLst>
            <pc:docMk/>
            <pc:sldMk cId="634515588" sldId="355"/>
            <ac:picMk id="265" creationId="{5C9A1354-1B97-9397-5B47-EB68EAC8118B}"/>
          </ac:picMkLst>
        </pc:picChg>
        <pc:picChg chg="add del mod">
          <ac:chgData name="Teruyuki Ogawa" userId="eeac5d3d08453363" providerId="LiveId" clId="{514AD4ED-B037-46B6-833F-C70B15E67CC9}" dt="2024-07-30T04:52:57.960" v="791" actId="478"/>
          <ac:picMkLst>
            <pc:docMk/>
            <pc:sldMk cId="634515588" sldId="355"/>
            <ac:picMk id="267" creationId="{254E6A67-8E2C-1C92-ADDD-2B6BA936FC66}"/>
          </ac:picMkLst>
        </pc:picChg>
        <pc:picChg chg="add del mod">
          <ac:chgData name="Teruyuki Ogawa" userId="eeac5d3d08453363" providerId="LiveId" clId="{514AD4ED-B037-46B6-833F-C70B15E67CC9}" dt="2024-07-30T04:52:57.960" v="791" actId="478"/>
          <ac:picMkLst>
            <pc:docMk/>
            <pc:sldMk cId="634515588" sldId="355"/>
            <ac:picMk id="269" creationId="{2AE6C67B-01F5-12D0-9819-23981FE6337A}"/>
          </ac:picMkLst>
        </pc:picChg>
        <pc:picChg chg="add del mod">
          <ac:chgData name="Teruyuki Ogawa" userId="eeac5d3d08453363" providerId="LiveId" clId="{514AD4ED-B037-46B6-833F-C70B15E67CC9}" dt="2024-07-30T04:54:33.118" v="811" actId="478"/>
          <ac:picMkLst>
            <pc:docMk/>
            <pc:sldMk cId="634515588" sldId="355"/>
            <ac:picMk id="636" creationId="{F41C84AC-A3D6-7B88-815F-C4A56A9070EA}"/>
          </ac:picMkLst>
        </pc:picChg>
        <pc:picChg chg="add del mod">
          <ac:chgData name="Teruyuki Ogawa" userId="eeac5d3d08453363" providerId="LiveId" clId="{514AD4ED-B037-46B6-833F-C70B15E67CC9}" dt="2024-07-30T04:54:33.118" v="811" actId="478"/>
          <ac:picMkLst>
            <pc:docMk/>
            <pc:sldMk cId="634515588" sldId="355"/>
            <ac:picMk id="638" creationId="{7CA3B448-B818-2B37-FED6-AA313E241107}"/>
          </ac:picMkLst>
        </pc:picChg>
        <pc:picChg chg="add del mod">
          <ac:chgData name="Teruyuki Ogawa" userId="eeac5d3d08453363" providerId="LiveId" clId="{514AD4ED-B037-46B6-833F-C70B15E67CC9}" dt="2024-07-30T04:54:33.118" v="811" actId="478"/>
          <ac:picMkLst>
            <pc:docMk/>
            <pc:sldMk cId="634515588" sldId="355"/>
            <ac:picMk id="640" creationId="{6D2A5710-7BF1-7997-C8DD-A176B0B966AF}"/>
          </ac:picMkLst>
        </pc:picChg>
        <pc:cxnChg chg="add del mod">
          <ac:chgData name="Teruyuki Ogawa" userId="eeac5d3d08453363" providerId="LiveId" clId="{514AD4ED-B037-46B6-833F-C70B15E67CC9}" dt="2024-07-30T04:52:57.960" v="791" actId="478"/>
          <ac:cxnSpMkLst>
            <pc:docMk/>
            <pc:sldMk cId="634515588" sldId="355"/>
            <ac:cxnSpMk id="183" creationId="{B61C889D-283D-4CB4-97FF-C9AB0D90BC7A}"/>
          </ac:cxnSpMkLst>
        </pc:cxnChg>
        <pc:cxnChg chg="add del mod">
          <ac:chgData name="Teruyuki Ogawa" userId="eeac5d3d08453363" providerId="LiveId" clId="{514AD4ED-B037-46B6-833F-C70B15E67CC9}" dt="2024-07-30T04:52:57.960" v="791" actId="478"/>
          <ac:cxnSpMkLst>
            <pc:docMk/>
            <pc:sldMk cId="634515588" sldId="355"/>
            <ac:cxnSpMk id="184" creationId="{6535FB00-F932-6257-D5DF-19A526028F55}"/>
          </ac:cxnSpMkLst>
        </pc:cxnChg>
        <pc:cxnChg chg="add del mod">
          <ac:chgData name="Teruyuki Ogawa" userId="eeac5d3d08453363" providerId="LiveId" clId="{514AD4ED-B037-46B6-833F-C70B15E67CC9}" dt="2024-07-30T04:52:57.960" v="791" actId="478"/>
          <ac:cxnSpMkLst>
            <pc:docMk/>
            <pc:sldMk cId="634515588" sldId="355"/>
            <ac:cxnSpMk id="185" creationId="{7C091374-FE57-602B-4494-41600B70A19F}"/>
          </ac:cxnSpMkLst>
        </pc:cxnChg>
        <pc:cxnChg chg="add del mod">
          <ac:chgData name="Teruyuki Ogawa" userId="eeac5d3d08453363" providerId="LiveId" clId="{514AD4ED-B037-46B6-833F-C70B15E67CC9}" dt="2024-07-30T04:52:57.960" v="791" actId="478"/>
          <ac:cxnSpMkLst>
            <pc:docMk/>
            <pc:sldMk cId="634515588" sldId="355"/>
            <ac:cxnSpMk id="186" creationId="{97858CF7-ABA9-066F-BE8D-569251E43421}"/>
          </ac:cxnSpMkLst>
        </pc:cxnChg>
        <pc:cxnChg chg="add del mod">
          <ac:chgData name="Teruyuki Ogawa" userId="eeac5d3d08453363" providerId="LiveId" clId="{514AD4ED-B037-46B6-833F-C70B15E67CC9}" dt="2024-07-30T04:52:57.960" v="791" actId="478"/>
          <ac:cxnSpMkLst>
            <pc:docMk/>
            <pc:sldMk cId="634515588" sldId="355"/>
            <ac:cxnSpMk id="187" creationId="{738459B6-1D14-E7CF-C8F2-5D06FFE58F8D}"/>
          </ac:cxnSpMkLst>
        </pc:cxnChg>
        <pc:cxnChg chg="add del mod">
          <ac:chgData name="Teruyuki Ogawa" userId="eeac5d3d08453363" providerId="LiveId" clId="{514AD4ED-B037-46B6-833F-C70B15E67CC9}" dt="2024-07-30T04:52:57.960" v="791" actId="478"/>
          <ac:cxnSpMkLst>
            <pc:docMk/>
            <pc:sldMk cId="634515588" sldId="355"/>
            <ac:cxnSpMk id="188" creationId="{948DFE5E-E3DB-927F-3296-C19D484301EE}"/>
          </ac:cxnSpMkLst>
        </pc:cxnChg>
        <pc:cxnChg chg="add del mod">
          <ac:chgData name="Teruyuki Ogawa" userId="eeac5d3d08453363" providerId="LiveId" clId="{514AD4ED-B037-46B6-833F-C70B15E67CC9}" dt="2024-07-30T04:52:57.960" v="791" actId="478"/>
          <ac:cxnSpMkLst>
            <pc:docMk/>
            <pc:sldMk cId="634515588" sldId="355"/>
            <ac:cxnSpMk id="189" creationId="{5D8B0D09-8D84-5CEB-2BE4-61357E4AC4B0}"/>
          </ac:cxnSpMkLst>
        </pc:cxnChg>
        <pc:cxnChg chg="add del mod">
          <ac:chgData name="Teruyuki Ogawa" userId="eeac5d3d08453363" providerId="LiveId" clId="{514AD4ED-B037-46B6-833F-C70B15E67CC9}" dt="2024-07-30T04:52:57.960" v="791" actId="478"/>
          <ac:cxnSpMkLst>
            <pc:docMk/>
            <pc:sldMk cId="634515588" sldId="355"/>
            <ac:cxnSpMk id="191" creationId="{C606AD67-B2D0-856B-8877-517F88F8CD13}"/>
          </ac:cxnSpMkLst>
        </pc:cxnChg>
        <pc:cxnChg chg="add del mod">
          <ac:chgData name="Teruyuki Ogawa" userId="eeac5d3d08453363" providerId="LiveId" clId="{514AD4ED-B037-46B6-833F-C70B15E67CC9}" dt="2024-07-30T04:52:57.960" v="791" actId="478"/>
          <ac:cxnSpMkLst>
            <pc:docMk/>
            <pc:sldMk cId="634515588" sldId="355"/>
            <ac:cxnSpMk id="192" creationId="{BBFF36EB-8F6C-9EBF-D9B7-0E072454D525}"/>
          </ac:cxnSpMkLst>
        </pc:cxnChg>
        <pc:cxnChg chg="add del mod">
          <ac:chgData name="Teruyuki Ogawa" userId="eeac5d3d08453363" providerId="LiveId" clId="{514AD4ED-B037-46B6-833F-C70B15E67CC9}" dt="2024-07-30T04:52:57.960" v="791" actId="478"/>
          <ac:cxnSpMkLst>
            <pc:docMk/>
            <pc:sldMk cId="634515588" sldId="355"/>
            <ac:cxnSpMk id="193" creationId="{7F9E5EDD-49EA-5BCA-AAD4-4084D4C4322D}"/>
          </ac:cxnSpMkLst>
        </pc:cxnChg>
        <pc:cxnChg chg="add del mod">
          <ac:chgData name="Teruyuki Ogawa" userId="eeac5d3d08453363" providerId="LiveId" clId="{514AD4ED-B037-46B6-833F-C70B15E67CC9}" dt="2024-07-30T04:52:57.960" v="791" actId="478"/>
          <ac:cxnSpMkLst>
            <pc:docMk/>
            <pc:sldMk cId="634515588" sldId="355"/>
            <ac:cxnSpMk id="194" creationId="{BC757C98-096B-68B7-AE32-84CCF9E49513}"/>
          </ac:cxnSpMkLst>
        </pc:cxnChg>
        <pc:cxnChg chg="add del mod">
          <ac:chgData name="Teruyuki Ogawa" userId="eeac5d3d08453363" providerId="LiveId" clId="{514AD4ED-B037-46B6-833F-C70B15E67CC9}" dt="2024-07-30T04:52:57.960" v="791" actId="478"/>
          <ac:cxnSpMkLst>
            <pc:docMk/>
            <pc:sldMk cId="634515588" sldId="355"/>
            <ac:cxnSpMk id="195" creationId="{AA7EB322-7FB2-3404-A3D2-0BC311B2354F}"/>
          </ac:cxnSpMkLst>
        </pc:cxnChg>
        <pc:cxnChg chg="add del mod">
          <ac:chgData name="Teruyuki Ogawa" userId="eeac5d3d08453363" providerId="LiveId" clId="{514AD4ED-B037-46B6-833F-C70B15E67CC9}" dt="2024-07-30T04:52:57.960" v="791" actId="478"/>
          <ac:cxnSpMkLst>
            <pc:docMk/>
            <pc:sldMk cId="634515588" sldId="355"/>
            <ac:cxnSpMk id="196" creationId="{9A52EAE6-5CA4-6440-5966-5608783AD0CC}"/>
          </ac:cxnSpMkLst>
        </pc:cxnChg>
        <pc:cxnChg chg="add del mod">
          <ac:chgData name="Teruyuki Ogawa" userId="eeac5d3d08453363" providerId="LiveId" clId="{514AD4ED-B037-46B6-833F-C70B15E67CC9}" dt="2024-07-30T04:52:57.960" v="791" actId="478"/>
          <ac:cxnSpMkLst>
            <pc:docMk/>
            <pc:sldMk cId="634515588" sldId="355"/>
            <ac:cxnSpMk id="197" creationId="{F2D36C66-E59E-3D40-691A-89E8851CDFB5}"/>
          </ac:cxnSpMkLst>
        </pc:cxnChg>
        <pc:cxnChg chg="add del mod">
          <ac:chgData name="Teruyuki Ogawa" userId="eeac5d3d08453363" providerId="LiveId" clId="{514AD4ED-B037-46B6-833F-C70B15E67CC9}" dt="2024-07-30T04:52:57.960" v="791" actId="478"/>
          <ac:cxnSpMkLst>
            <pc:docMk/>
            <pc:sldMk cId="634515588" sldId="355"/>
            <ac:cxnSpMk id="198" creationId="{6ED0B756-0F8A-7244-1B78-F05AED02B155}"/>
          </ac:cxnSpMkLst>
        </pc:cxnChg>
        <pc:cxnChg chg="add del mod">
          <ac:chgData name="Teruyuki Ogawa" userId="eeac5d3d08453363" providerId="LiveId" clId="{514AD4ED-B037-46B6-833F-C70B15E67CC9}" dt="2024-07-30T04:52:57.960" v="791" actId="478"/>
          <ac:cxnSpMkLst>
            <pc:docMk/>
            <pc:sldMk cId="634515588" sldId="355"/>
            <ac:cxnSpMk id="199" creationId="{EA8CFCFE-8EFE-6485-E185-41F4E9606676}"/>
          </ac:cxnSpMkLst>
        </pc:cxnChg>
        <pc:cxnChg chg="add del mod">
          <ac:chgData name="Teruyuki Ogawa" userId="eeac5d3d08453363" providerId="LiveId" clId="{514AD4ED-B037-46B6-833F-C70B15E67CC9}" dt="2024-07-30T04:52:57.960" v="791" actId="478"/>
          <ac:cxnSpMkLst>
            <pc:docMk/>
            <pc:sldMk cId="634515588" sldId="355"/>
            <ac:cxnSpMk id="200" creationId="{FC9F5C95-A69A-A96E-190F-50B88C81465A}"/>
          </ac:cxnSpMkLst>
        </pc:cxnChg>
        <pc:cxnChg chg="add del mod">
          <ac:chgData name="Teruyuki Ogawa" userId="eeac5d3d08453363" providerId="LiveId" clId="{514AD4ED-B037-46B6-833F-C70B15E67CC9}" dt="2024-07-30T04:52:57.960" v="791" actId="478"/>
          <ac:cxnSpMkLst>
            <pc:docMk/>
            <pc:sldMk cId="634515588" sldId="355"/>
            <ac:cxnSpMk id="201" creationId="{47832E94-3BF1-C52E-CAF6-853F824DAD1A}"/>
          </ac:cxnSpMkLst>
        </pc:cxnChg>
        <pc:cxnChg chg="add del mod">
          <ac:chgData name="Teruyuki Ogawa" userId="eeac5d3d08453363" providerId="LiveId" clId="{514AD4ED-B037-46B6-833F-C70B15E67CC9}" dt="2024-07-30T04:52:57.960" v="791" actId="478"/>
          <ac:cxnSpMkLst>
            <pc:docMk/>
            <pc:sldMk cId="634515588" sldId="355"/>
            <ac:cxnSpMk id="202" creationId="{E7BEF574-2A80-4E56-C7CC-8F5FAAC3C828}"/>
          </ac:cxnSpMkLst>
        </pc:cxnChg>
        <pc:cxnChg chg="add del mod">
          <ac:chgData name="Teruyuki Ogawa" userId="eeac5d3d08453363" providerId="LiveId" clId="{514AD4ED-B037-46B6-833F-C70B15E67CC9}" dt="2024-07-30T04:52:57.960" v="791" actId="478"/>
          <ac:cxnSpMkLst>
            <pc:docMk/>
            <pc:sldMk cId="634515588" sldId="355"/>
            <ac:cxnSpMk id="203" creationId="{2D11C710-F4C6-D081-2ED5-F9FE1C6FB469}"/>
          </ac:cxnSpMkLst>
        </pc:cxnChg>
        <pc:cxnChg chg="add del mod">
          <ac:chgData name="Teruyuki Ogawa" userId="eeac5d3d08453363" providerId="LiveId" clId="{514AD4ED-B037-46B6-833F-C70B15E67CC9}" dt="2024-07-30T04:52:57.960" v="791" actId="478"/>
          <ac:cxnSpMkLst>
            <pc:docMk/>
            <pc:sldMk cId="634515588" sldId="355"/>
            <ac:cxnSpMk id="204" creationId="{2A2DFFAC-38B2-367E-040D-6DFD14C5500D}"/>
          </ac:cxnSpMkLst>
        </pc:cxnChg>
        <pc:cxnChg chg="add del mod">
          <ac:chgData name="Teruyuki Ogawa" userId="eeac5d3d08453363" providerId="LiveId" clId="{514AD4ED-B037-46B6-833F-C70B15E67CC9}" dt="2024-07-30T04:52:57.960" v="791" actId="478"/>
          <ac:cxnSpMkLst>
            <pc:docMk/>
            <pc:sldMk cId="634515588" sldId="355"/>
            <ac:cxnSpMk id="205" creationId="{99210E61-F470-E654-7728-8D600DFE1B08}"/>
          </ac:cxnSpMkLst>
        </pc:cxnChg>
        <pc:cxnChg chg="add del mod">
          <ac:chgData name="Teruyuki Ogawa" userId="eeac5d3d08453363" providerId="LiveId" clId="{514AD4ED-B037-46B6-833F-C70B15E67CC9}" dt="2024-07-30T04:52:57.960" v="791" actId="478"/>
          <ac:cxnSpMkLst>
            <pc:docMk/>
            <pc:sldMk cId="634515588" sldId="355"/>
            <ac:cxnSpMk id="206" creationId="{BA78B86C-DBBA-F27E-5162-7455DA2DF05A}"/>
          </ac:cxnSpMkLst>
        </pc:cxnChg>
        <pc:cxnChg chg="add del mod">
          <ac:chgData name="Teruyuki Ogawa" userId="eeac5d3d08453363" providerId="LiveId" clId="{514AD4ED-B037-46B6-833F-C70B15E67CC9}" dt="2024-07-30T04:52:57.960" v="791" actId="478"/>
          <ac:cxnSpMkLst>
            <pc:docMk/>
            <pc:sldMk cId="634515588" sldId="355"/>
            <ac:cxnSpMk id="207" creationId="{39931694-B74F-F506-3522-6E2133769EC8}"/>
          </ac:cxnSpMkLst>
        </pc:cxnChg>
        <pc:cxnChg chg="add del mod">
          <ac:chgData name="Teruyuki Ogawa" userId="eeac5d3d08453363" providerId="LiveId" clId="{514AD4ED-B037-46B6-833F-C70B15E67CC9}" dt="2024-07-30T04:52:57.960" v="791" actId="478"/>
          <ac:cxnSpMkLst>
            <pc:docMk/>
            <pc:sldMk cId="634515588" sldId="355"/>
            <ac:cxnSpMk id="208" creationId="{240C2B60-B255-7998-A362-6B39CC4D7CB7}"/>
          </ac:cxnSpMkLst>
        </pc:cxnChg>
        <pc:cxnChg chg="add del mod">
          <ac:chgData name="Teruyuki Ogawa" userId="eeac5d3d08453363" providerId="LiveId" clId="{514AD4ED-B037-46B6-833F-C70B15E67CC9}" dt="2024-07-30T04:52:57.960" v="791" actId="478"/>
          <ac:cxnSpMkLst>
            <pc:docMk/>
            <pc:sldMk cId="634515588" sldId="355"/>
            <ac:cxnSpMk id="209" creationId="{7F83F48C-DC74-C6AC-8327-D567FF777484}"/>
          </ac:cxnSpMkLst>
        </pc:cxnChg>
        <pc:cxnChg chg="add del mod">
          <ac:chgData name="Teruyuki Ogawa" userId="eeac5d3d08453363" providerId="LiveId" clId="{514AD4ED-B037-46B6-833F-C70B15E67CC9}" dt="2024-07-30T04:52:57.960" v="791" actId="478"/>
          <ac:cxnSpMkLst>
            <pc:docMk/>
            <pc:sldMk cId="634515588" sldId="355"/>
            <ac:cxnSpMk id="210" creationId="{05B9EEE6-C85E-CFFA-276B-D378BD3A6CF1}"/>
          </ac:cxnSpMkLst>
        </pc:cxnChg>
        <pc:cxnChg chg="add del mod">
          <ac:chgData name="Teruyuki Ogawa" userId="eeac5d3d08453363" providerId="LiveId" clId="{514AD4ED-B037-46B6-833F-C70B15E67CC9}" dt="2024-07-30T04:52:57.960" v="791" actId="478"/>
          <ac:cxnSpMkLst>
            <pc:docMk/>
            <pc:sldMk cId="634515588" sldId="355"/>
            <ac:cxnSpMk id="211" creationId="{06581A47-4BE7-57E8-0698-09C7AB483ABF}"/>
          </ac:cxnSpMkLst>
        </pc:cxnChg>
        <pc:cxnChg chg="add del mod">
          <ac:chgData name="Teruyuki Ogawa" userId="eeac5d3d08453363" providerId="LiveId" clId="{514AD4ED-B037-46B6-833F-C70B15E67CC9}" dt="2024-07-30T04:52:57.960" v="791" actId="478"/>
          <ac:cxnSpMkLst>
            <pc:docMk/>
            <pc:sldMk cId="634515588" sldId="355"/>
            <ac:cxnSpMk id="212" creationId="{17093DF7-439E-D41F-0190-00DB300D6F67}"/>
          </ac:cxnSpMkLst>
        </pc:cxnChg>
        <pc:cxnChg chg="add del mod">
          <ac:chgData name="Teruyuki Ogawa" userId="eeac5d3d08453363" providerId="LiveId" clId="{514AD4ED-B037-46B6-833F-C70B15E67CC9}" dt="2024-07-30T04:52:57.960" v="791" actId="478"/>
          <ac:cxnSpMkLst>
            <pc:docMk/>
            <pc:sldMk cId="634515588" sldId="355"/>
            <ac:cxnSpMk id="213" creationId="{28AD8BE5-5754-8544-1A43-6A837AD57D67}"/>
          </ac:cxnSpMkLst>
        </pc:cxnChg>
        <pc:cxnChg chg="add del mod">
          <ac:chgData name="Teruyuki Ogawa" userId="eeac5d3d08453363" providerId="LiveId" clId="{514AD4ED-B037-46B6-833F-C70B15E67CC9}" dt="2024-07-30T04:52:57.960" v="791" actId="478"/>
          <ac:cxnSpMkLst>
            <pc:docMk/>
            <pc:sldMk cId="634515588" sldId="355"/>
            <ac:cxnSpMk id="214" creationId="{7C862196-F40F-C8D3-D4DD-D22C314E7918}"/>
          </ac:cxnSpMkLst>
        </pc:cxnChg>
        <pc:cxnChg chg="add del mod">
          <ac:chgData name="Teruyuki Ogawa" userId="eeac5d3d08453363" providerId="LiveId" clId="{514AD4ED-B037-46B6-833F-C70B15E67CC9}" dt="2024-07-30T04:52:57.960" v="791" actId="478"/>
          <ac:cxnSpMkLst>
            <pc:docMk/>
            <pc:sldMk cId="634515588" sldId="355"/>
            <ac:cxnSpMk id="215" creationId="{D0F615C7-746C-CEEF-66F0-50D9360BE43F}"/>
          </ac:cxnSpMkLst>
        </pc:cxnChg>
        <pc:cxnChg chg="add del mod">
          <ac:chgData name="Teruyuki Ogawa" userId="eeac5d3d08453363" providerId="LiveId" clId="{514AD4ED-B037-46B6-833F-C70B15E67CC9}" dt="2024-07-30T04:52:57.960" v="791" actId="478"/>
          <ac:cxnSpMkLst>
            <pc:docMk/>
            <pc:sldMk cId="634515588" sldId="355"/>
            <ac:cxnSpMk id="216" creationId="{48D25228-2F84-7A23-BEE6-18D4EC3B27D1}"/>
          </ac:cxnSpMkLst>
        </pc:cxnChg>
        <pc:cxnChg chg="add del mod">
          <ac:chgData name="Teruyuki Ogawa" userId="eeac5d3d08453363" providerId="LiveId" clId="{514AD4ED-B037-46B6-833F-C70B15E67CC9}" dt="2024-07-30T04:52:57.960" v="791" actId="478"/>
          <ac:cxnSpMkLst>
            <pc:docMk/>
            <pc:sldMk cId="634515588" sldId="355"/>
            <ac:cxnSpMk id="217" creationId="{B35D5D8E-D81D-95C0-3022-5EB8796D25DC}"/>
          </ac:cxnSpMkLst>
        </pc:cxnChg>
        <pc:cxnChg chg="add del mod">
          <ac:chgData name="Teruyuki Ogawa" userId="eeac5d3d08453363" providerId="LiveId" clId="{514AD4ED-B037-46B6-833F-C70B15E67CC9}" dt="2024-07-30T04:52:57.960" v="791" actId="478"/>
          <ac:cxnSpMkLst>
            <pc:docMk/>
            <pc:sldMk cId="634515588" sldId="355"/>
            <ac:cxnSpMk id="218" creationId="{6504D945-F22C-7A6A-E01E-1072F067BEEB}"/>
          </ac:cxnSpMkLst>
        </pc:cxnChg>
        <pc:cxnChg chg="add del mod">
          <ac:chgData name="Teruyuki Ogawa" userId="eeac5d3d08453363" providerId="LiveId" clId="{514AD4ED-B037-46B6-833F-C70B15E67CC9}" dt="2024-07-30T04:52:57.960" v="791" actId="478"/>
          <ac:cxnSpMkLst>
            <pc:docMk/>
            <pc:sldMk cId="634515588" sldId="355"/>
            <ac:cxnSpMk id="219" creationId="{1A9F5C18-64CD-A076-A1F9-A3B029248843}"/>
          </ac:cxnSpMkLst>
        </pc:cxnChg>
        <pc:cxnChg chg="add del mod">
          <ac:chgData name="Teruyuki Ogawa" userId="eeac5d3d08453363" providerId="LiveId" clId="{514AD4ED-B037-46B6-833F-C70B15E67CC9}" dt="2024-07-30T04:52:57.960" v="791" actId="478"/>
          <ac:cxnSpMkLst>
            <pc:docMk/>
            <pc:sldMk cId="634515588" sldId="355"/>
            <ac:cxnSpMk id="220" creationId="{A120CEF3-D4B1-3747-0C93-A3817A2217B4}"/>
          </ac:cxnSpMkLst>
        </pc:cxnChg>
        <pc:cxnChg chg="add del mod">
          <ac:chgData name="Teruyuki Ogawa" userId="eeac5d3d08453363" providerId="LiveId" clId="{514AD4ED-B037-46B6-833F-C70B15E67CC9}" dt="2024-07-30T04:52:57.960" v="791" actId="478"/>
          <ac:cxnSpMkLst>
            <pc:docMk/>
            <pc:sldMk cId="634515588" sldId="355"/>
            <ac:cxnSpMk id="221" creationId="{4C96346D-265B-2B05-3740-DD312C0E3849}"/>
          </ac:cxnSpMkLst>
        </pc:cxnChg>
        <pc:cxnChg chg="add del mod">
          <ac:chgData name="Teruyuki Ogawa" userId="eeac5d3d08453363" providerId="LiveId" clId="{514AD4ED-B037-46B6-833F-C70B15E67CC9}" dt="2024-07-30T04:52:57.960" v="791" actId="478"/>
          <ac:cxnSpMkLst>
            <pc:docMk/>
            <pc:sldMk cId="634515588" sldId="355"/>
            <ac:cxnSpMk id="222" creationId="{178DA5AF-830F-E2CA-D003-10EE0874A71B}"/>
          </ac:cxnSpMkLst>
        </pc:cxnChg>
        <pc:cxnChg chg="add del mod">
          <ac:chgData name="Teruyuki Ogawa" userId="eeac5d3d08453363" providerId="LiveId" clId="{514AD4ED-B037-46B6-833F-C70B15E67CC9}" dt="2024-07-30T04:52:57.960" v="791" actId="478"/>
          <ac:cxnSpMkLst>
            <pc:docMk/>
            <pc:sldMk cId="634515588" sldId="355"/>
            <ac:cxnSpMk id="223" creationId="{F2A28ACC-BD51-7CD8-2F51-BF76EA453E64}"/>
          </ac:cxnSpMkLst>
        </pc:cxnChg>
        <pc:cxnChg chg="add del mod">
          <ac:chgData name="Teruyuki Ogawa" userId="eeac5d3d08453363" providerId="LiveId" clId="{514AD4ED-B037-46B6-833F-C70B15E67CC9}" dt="2024-07-30T04:52:57.960" v="791" actId="478"/>
          <ac:cxnSpMkLst>
            <pc:docMk/>
            <pc:sldMk cId="634515588" sldId="355"/>
            <ac:cxnSpMk id="224" creationId="{6DDCD371-6752-9C8C-83B3-8D28E75D8BA9}"/>
          </ac:cxnSpMkLst>
        </pc:cxnChg>
        <pc:cxnChg chg="add del mod">
          <ac:chgData name="Teruyuki Ogawa" userId="eeac5d3d08453363" providerId="LiveId" clId="{514AD4ED-B037-46B6-833F-C70B15E67CC9}" dt="2024-07-30T04:52:57.960" v="791" actId="478"/>
          <ac:cxnSpMkLst>
            <pc:docMk/>
            <pc:sldMk cId="634515588" sldId="355"/>
            <ac:cxnSpMk id="225" creationId="{998946E8-BD54-51C5-E051-C2926C71E035}"/>
          </ac:cxnSpMkLst>
        </pc:cxnChg>
        <pc:cxnChg chg="add del mod">
          <ac:chgData name="Teruyuki Ogawa" userId="eeac5d3d08453363" providerId="LiveId" clId="{514AD4ED-B037-46B6-833F-C70B15E67CC9}" dt="2024-07-30T04:52:57.960" v="791" actId="478"/>
          <ac:cxnSpMkLst>
            <pc:docMk/>
            <pc:sldMk cId="634515588" sldId="355"/>
            <ac:cxnSpMk id="226" creationId="{838E1C93-6FF2-6EB7-3BE8-2CA0098735C2}"/>
          </ac:cxnSpMkLst>
        </pc:cxnChg>
        <pc:cxnChg chg="add del mod">
          <ac:chgData name="Teruyuki Ogawa" userId="eeac5d3d08453363" providerId="LiveId" clId="{514AD4ED-B037-46B6-833F-C70B15E67CC9}" dt="2024-07-30T04:52:57.960" v="791" actId="478"/>
          <ac:cxnSpMkLst>
            <pc:docMk/>
            <pc:sldMk cId="634515588" sldId="355"/>
            <ac:cxnSpMk id="227" creationId="{FAB6F9AB-A5A1-EF86-DA6B-AF47E8BCA741}"/>
          </ac:cxnSpMkLst>
        </pc:cxnChg>
        <pc:cxnChg chg="add del mod">
          <ac:chgData name="Teruyuki Ogawa" userId="eeac5d3d08453363" providerId="LiveId" clId="{514AD4ED-B037-46B6-833F-C70B15E67CC9}" dt="2024-07-30T04:52:57.960" v="791" actId="478"/>
          <ac:cxnSpMkLst>
            <pc:docMk/>
            <pc:sldMk cId="634515588" sldId="355"/>
            <ac:cxnSpMk id="228" creationId="{4DEDD0E1-9623-970C-3E15-5E81BE3318B1}"/>
          </ac:cxnSpMkLst>
        </pc:cxnChg>
        <pc:cxnChg chg="add del mod">
          <ac:chgData name="Teruyuki Ogawa" userId="eeac5d3d08453363" providerId="LiveId" clId="{514AD4ED-B037-46B6-833F-C70B15E67CC9}" dt="2024-07-30T04:52:57.960" v="791" actId="478"/>
          <ac:cxnSpMkLst>
            <pc:docMk/>
            <pc:sldMk cId="634515588" sldId="355"/>
            <ac:cxnSpMk id="229" creationId="{EFE1E858-1062-5087-36EA-0D53E64179E0}"/>
          </ac:cxnSpMkLst>
        </pc:cxnChg>
        <pc:cxnChg chg="add del mod">
          <ac:chgData name="Teruyuki Ogawa" userId="eeac5d3d08453363" providerId="LiveId" clId="{514AD4ED-B037-46B6-833F-C70B15E67CC9}" dt="2024-07-30T04:52:57.960" v="791" actId="478"/>
          <ac:cxnSpMkLst>
            <pc:docMk/>
            <pc:sldMk cId="634515588" sldId="355"/>
            <ac:cxnSpMk id="230" creationId="{C973B8F3-BDDE-B372-BAE0-3513874DFBF2}"/>
          </ac:cxnSpMkLst>
        </pc:cxnChg>
        <pc:cxnChg chg="add del mod">
          <ac:chgData name="Teruyuki Ogawa" userId="eeac5d3d08453363" providerId="LiveId" clId="{514AD4ED-B037-46B6-833F-C70B15E67CC9}" dt="2024-07-30T04:52:57.960" v="791" actId="478"/>
          <ac:cxnSpMkLst>
            <pc:docMk/>
            <pc:sldMk cId="634515588" sldId="355"/>
            <ac:cxnSpMk id="231" creationId="{411FB9D7-13F8-CB04-F65D-2DCD92B9F5A5}"/>
          </ac:cxnSpMkLst>
        </pc:cxnChg>
        <pc:cxnChg chg="add del mod">
          <ac:chgData name="Teruyuki Ogawa" userId="eeac5d3d08453363" providerId="LiveId" clId="{514AD4ED-B037-46B6-833F-C70B15E67CC9}" dt="2024-07-30T04:52:57.960" v="791" actId="478"/>
          <ac:cxnSpMkLst>
            <pc:docMk/>
            <pc:sldMk cId="634515588" sldId="355"/>
            <ac:cxnSpMk id="232" creationId="{DC88021A-7FDB-DE03-5854-673E256F3023}"/>
          </ac:cxnSpMkLst>
        </pc:cxnChg>
        <pc:cxnChg chg="add del mod">
          <ac:chgData name="Teruyuki Ogawa" userId="eeac5d3d08453363" providerId="LiveId" clId="{514AD4ED-B037-46B6-833F-C70B15E67CC9}" dt="2024-07-30T04:52:57.960" v="791" actId="478"/>
          <ac:cxnSpMkLst>
            <pc:docMk/>
            <pc:sldMk cId="634515588" sldId="355"/>
            <ac:cxnSpMk id="233" creationId="{215FBEF9-C7DC-0456-EEDF-09ED25A00672}"/>
          </ac:cxnSpMkLst>
        </pc:cxnChg>
        <pc:cxnChg chg="add del mod">
          <ac:chgData name="Teruyuki Ogawa" userId="eeac5d3d08453363" providerId="LiveId" clId="{514AD4ED-B037-46B6-833F-C70B15E67CC9}" dt="2024-07-30T04:52:57.960" v="791" actId="478"/>
          <ac:cxnSpMkLst>
            <pc:docMk/>
            <pc:sldMk cId="634515588" sldId="355"/>
            <ac:cxnSpMk id="234" creationId="{AF86AE51-0F8F-8F7E-0ABD-B279EAC1AD1C}"/>
          </ac:cxnSpMkLst>
        </pc:cxnChg>
        <pc:cxnChg chg="add del mod">
          <ac:chgData name="Teruyuki Ogawa" userId="eeac5d3d08453363" providerId="LiveId" clId="{514AD4ED-B037-46B6-833F-C70B15E67CC9}" dt="2024-07-30T04:52:57.960" v="791" actId="478"/>
          <ac:cxnSpMkLst>
            <pc:docMk/>
            <pc:sldMk cId="634515588" sldId="355"/>
            <ac:cxnSpMk id="235" creationId="{8EBF64A2-01D2-4787-C10F-D188CAA55F99}"/>
          </ac:cxnSpMkLst>
        </pc:cxnChg>
        <pc:cxnChg chg="add del mod">
          <ac:chgData name="Teruyuki Ogawa" userId="eeac5d3d08453363" providerId="LiveId" clId="{514AD4ED-B037-46B6-833F-C70B15E67CC9}" dt="2024-07-30T04:52:57.960" v="791" actId="478"/>
          <ac:cxnSpMkLst>
            <pc:docMk/>
            <pc:sldMk cId="634515588" sldId="355"/>
            <ac:cxnSpMk id="236" creationId="{74476541-21CC-5AB8-82DD-DE32F38F7508}"/>
          </ac:cxnSpMkLst>
        </pc:cxnChg>
        <pc:cxnChg chg="add del mod">
          <ac:chgData name="Teruyuki Ogawa" userId="eeac5d3d08453363" providerId="LiveId" clId="{514AD4ED-B037-46B6-833F-C70B15E67CC9}" dt="2024-07-30T04:52:57.960" v="791" actId="478"/>
          <ac:cxnSpMkLst>
            <pc:docMk/>
            <pc:sldMk cId="634515588" sldId="355"/>
            <ac:cxnSpMk id="237" creationId="{E61F293B-EE97-E47A-7F25-523916FDA82A}"/>
          </ac:cxnSpMkLst>
        </pc:cxnChg>
        <pc:cxnChg chg="add del mod">
          <ac:chgData name="Teruyuki Ogawa" userId="eeac5d3d08453363" providerId="LiveId" clId="{514AD4ED-B037-46B6-833F-C70B15E67CC9}" dt="2024-07-30T04:52:57.960" v="791" actId="478"/>
          <ac:cxnSpMkLst>
            <pc:docMk/>
            <pc:sldMk cId="634515588" sldId="355"/>
            <ac:cxnSpMk id="238" creationId="{719A8D22-CC38-D8CE-46CE-3D773A1FD8FD}"/>
          </ac:cxnSpMkLst>
        </pc:cxnChg>
        <pc:cxnChg chg="add del mod">
          <ac:chgData name="Teruyuki Ogawa" userId="eeac5d3d08453363" providerId="LiveId" clId="{514AD4ED-B037-46B6-833F-C70B15E67CC9}" dt="2024-07-30T04:52:57.960" v="791" actId="478"/>
          <ac:cxnSpMkLst>
            <pc:docMk/>
            <pc:sldMk cId="634515588" sldId="355"/>
            <ac:cxnSpMk id="239" creationId="{587953BB-54DB-0D56-0C7D-DA46789FDA41}"/>
          </ac:cxnSpMkLst>
        </pc:cxnChg>
        <pc:cxnChg chg="add del mod">
          <ac:chgData name="Teruyuki Ogawa" userId="eeac5d3d08453363" providerId="LiveId" clId="{514AD4ED-B037-46B6-833F-C70B15E67CC9}" dt="2024-07-30T04:52:57.960" v="791" actId="478"/>
          <ac:cxnSpMkLst>
            <pc:docMk/>
            <pc:sldMk cId="634515588" sldId="355"/>
            <ac:cxnSpMk id="240" creationId="{75F64E0D-E6EA-8A5E-A3DA-7CC3FF144797}"/>
          </ac:cxnSpMkLst>
        </pc:cxnChg>
        <pc:cxnChg chg="add del mod">
          <ac:chgData name="Teruyuki Ogawa" userId="eeac5d3d08453363" providerId="LiveId" clId="{514AD4ED-B037-46B6-833F-C70B15E67CC9}" dt="2024-07-30T04:52:57.960" v="791" actId="478"/>
          <ac:cxnSpMkLst>
            <pc:docMk/>
            <pc:sldMk cId="634515588" sldId="355"/>
            <ac:cxnSpMk id="241" creationId="{0CDBCD1E-5B63-D39A-93AC-DE32665BE7D3}"/>
          </ac:cxnSpMkLst>
        </pc:cxnChg>
        <pc:cxnChg chg="add del mod">
          <ac:chgData name="Teruyuki Ogawa" userId="eeac5d3d08453363" providerId="LiveId" clId="{514AD4ED-B037-46B6-833F-C70B15E67CC9}" dt="2024-07-30T04:52:57.960" v="791" actId="478"/>
          <ac:cxnSpMkLst>
            <pc:docMk/>
            <pc:sldMk cId="634515588" sldId="355"/>
            <ac:cxnSpMk id="242" creationId="{6B9D245D-1F1D-3908-2800-30C527E8C48B}"/>
          </ac:cxnSpMkLst>
        </pc:cxnChg>
        <pc:cxnChg chg="add del mod">
          <ac:chgData name="Teruyuki Ogawa" userId="eeac5d3d08453363" providerId="LiveId" clId="{514AD4ED-B037-46B6-833F-C70B15E67CC9}" dt="2024-07-30T04:52:57.960" v="791" actId="478"/>
          <ac:cxnSpMkLst>
            <pc:docMk/>
            <pc:sldMk cId="634515588" sldId="355"/>
            <ac:cxnSpMk id="243" creationId="{9D257DC7-4E5C-8809-2EB5-E68F17734EF5}"/>
          </ac:cxnSpMkLst>
        </pc:cxnChg>
        <pc:cxnChg chg="add del mod">
          <ac:chgData name="Teruyuki Ogawa" userId="eeac5d3d08453363" providerId="LiveId" clId="{514AD4ED-B037-46B6-833F-C70B15E67CC9}" dt="2024-07-30T04:52:57.960" v="791" actId="478"/>
          <ac:cxnSpMkLst>
            <pc:docMk/>
            <pc:sldMk cId="634515588" sldId="355"/>
            <ac:cxnSpMk id="244" creationId="{5F5D374F-B0DD-651F-1910-7BB8DF8C2BF4}"/>
          </ac:cxnSpMkLst>
        </pc:cxnChg>
        <pc:cxnChg chg="add del mod">
          <ac:chgData name="Teruyuki Ogawa" userId="eeac5d3d08453363" providerId="LiveId" clId="{514AD4ED-B037-46B6-833F-C70B15E67CC9}" dt="2024-07-30T04:52:57.960" v="791" actId="478"/>
          <ac:cxnSpMkLst>
            <pc:docMk/>
            <pc:sldMk cId="634515588" sldId="355"/>
            <ac:cxnSpMk id="245" creationId="{47F7BD08-342D-1C8B-E629-1DA016D099AF}"/>
          </ac:cxnSpMkLst>
        </pc:cxnChg>
        <pc:cxnChg chg="add del mod">
          <ac:chgData name="Teruyuki Ogawa" userId="eeac5d3d08453363" providerId="LiveId" clId="{514AD4ED-B037-46B6-833F-C70B15E67CC9}" dt="2024-07-30T04:52:57.960" v="791" actId="478"/>
          <ac:cxnSpMkLst>
            <pc:docMk/>
            <pc:sldMk cId="634515588" sldId="355"/>
            <ac:cxnSpMk id="246" creationId="{EA8150B1-AD7D-C987-8AA0-9255FF66B840}"/>
          </ac:cxnSpMkLst>
        </pc:cxnChg>
        <pc:cxnChg chg="add del mod">
          <ac:chgData name="Teruyuki Ogawa" userId="eeac5d3d08453363" providerId="LiveId" clId="{514AD4ED-B037-46B6-833F-C70B15E67CC9}" dt="2024-07-30T04:52:57.960" v="791" actId="478"/>
          <ac:cxnSpMkLst>
            <pc:docMk/>
            <pc:sldMk cId="634515588" sldId="355"/>
            <ac:cxnSpMk id="247" creationId="{5420E3D4-34E5-CFCC-F84F-9AC9A3DB7D73}"/>
          </ac:cxnSpMkLst>
        </pc:cxnChg>
        <pc:cxnChg chg="add del mod">
          <ac:chgData name="Teruyuki Ogawa" userId="eeac5d3d08453363" providerId="LiveId" clId="{514AD4ED-B037-46B6-833F-C70B15E67CC9}" dt="2024-07-30T04:52:57.960" v="791" actId="478"/>
          <ac:cxnSpMkLst>
            <pc:docMk/>
            <pc:sldMk cId="634515588" sldId="355"/>
            <ac:cxnSpMk id="248" creationId="{0CD3ACDC-4CE8-2AAA-7F2B-94AB3DB4123C}"/>
          </ac:cxnSpMkLst>
        </pc:cxnChg>
        <pc:cxnChg chg="add del mod">
          <ac:chgData name="Teruyuki Ogawa" userId="eeac5d3d08453363" providerId="LiveId" clId="{514AD4ED-B037-46B6-833F-C70B15E67CC9}" dt="2024-07-30T04:52:57.960" v="791" actId="478"/>
          <ac:cxnSpMkLst>
            <pc:docMk/>
            <pc:sldMk cId="634515588" sldId="355"/>
            <ac:cxnSpMk id="249" creationId="{B024D002-B67A-F198-6A88-BF7C8076BD72}"/>
          </ac:cxnSpMkLst>
        </pc:cxnChg>
        <pc:cxnChg chg="add del mod">
          <ac:chgData name="Teruyuki Ogawa" userId="eeac5d3d08453363" providerId="LiveId" clId="{514AD4ED-B037-46B6-833F-C70B15E67CC9}" dt="2024-07-30T04:52:57.960" v="791" actId="478"/>
          <ac:cxnSpMkLst>
            <pc:docMk/>
            <pc:sldMk cId="634515588" sldId="355"/>
            <ac:cxnSpMk id="250" creationId="{F3681FF3-CF4E-9152-AF6C-FC3579F9D9E0}"/>
          </ac:cxnSpMkLst>
        </pc:cxnChg>
        <pc:cxnChg chg="add del mod">
          <ac:chgData name="Teruyuki Ogawa" userId="eeac5d3d08453363" providerId="LiveId" clId="{514AD4ED-B037-46B6-833F-C70B15E67CC9}" dt="2024-07-30T04:52:57.960" v="791" actId="478"/>
          <ac:cxnSpMkLst>
            <pc:docMk/>
            <pc:sldMk cId="634515588" sldId="355"/>
            <ac:cxnSpMk id="251" creationId="{1AEA3529-7F30-0006-1779-3E53956C71CE}"/>
          </ac:cxnSpMkLst>
        </pc:cxnChg>
        <pc:cxnChg chg="add del mod">
          <ac:chgData name="Teruyuki Ogawa" userId="eeac5d3d08453363" providerId="LiveId" clId="{514AD4ED-B037-46B6-833F-C70B15E67CC9}" dt="2024-07-30T04:52:57.960" v="791" actId="478"/>
          <ac:cxnSpMkLst>
            <pc:docMk/>
            <pc:sldMk cId="634515588" sldId="355"/>
            <ac:cxnSpMk id="252" creationId="{16A51E26-625C-8710-394A-200F3B24C1DE}"/>
          </ac:cxnSpMkLst>
        </pc:cxnChg>
        <pc:cxnChg chg="add del mod">
          <ac:chgData name="Teruyuki Ogawa" userId="eeac5d3d08453363" providerId="LiveId" clId="{514AD4ED-B037-46B6-833F-C70B15E67CC9}" dt="2024-07-30T04:52:57.960" v="791" actId="478"/>
          <ac:cxnSpMkLst>
            <pc:docMk/>
            <pc:sldMk cId="634515588" sldId="355"/>
            <ac:cxnSpMk id="253" creationId="{3F617D31-D1B2-7F86-981A-B3C35A2EE7AE}"/>
          </ac:cxnSpMkLst>
        </pc:cxnChg>
        <pc:cxnChg chg="add del mod">
          <ac:chgData name="Teruyuki Ogawa" userId="eeac5d3d08453363" providerId="LiveId" clId="{514AD4ED-B037-46B6-833F-C70B15E67CC9}" dt="2024-07-30T04:52:57.960" v="791" actId="478"/>
          <ac:cxnSpMkLst>
            <pc:docMk/>
            <pc:sldMk cId="634515588" sldId="355"/>
            <ac:cxnSpMk id="254" creationId="{93F96FFA-46D5-81AD-B2ED-B37D4FE1E611}"/>
          </ac:cxnSpMkLst>
        </pc:cxnChg>
        <pc:cxnChg chg="add del mod">
          <ac:chgData name="Teruyuki Ogawa" userId="eeac5d3d08453363" providerId="LiveId" clId="{514AD4ED-B037-46B6-833F-C70B15E67CC9}" dt="2024-07-30T04:52:57.960" v="791" actId="478"/>
          <ac:cxnSpMkLst>
            <pc:docMk/>
            <pc:sldMk cId="634515588" sldId="355"/>
            <ac:cxnSpMk id="255" creationId="{B5CCEF83-4F51-EA76-4BF9-0351C78ABEDF}"/>
          </ac:cxnSpMkLst>
        </pc:cxnChg>
        <pc:cxnChg chg="add del mod">
          <ac:chgData name="Teruyuki Ogawa" userId="eeac5d3d08453363" providerId="LiveId" clId="{514AD4ED-B037-46B6-833F-C70B15E67CC9}" dt="2024-07-30T04:52:57.960" v="791" actId="478"/>
          <ac:cxnSpMkLst>
            <pc:docMk/>
            <pc:sldMk cId="634515588" sldId="355"/>
            <ac:cxnSpMk id="256" creationId="{25A3D0A2-0EA0-26E7-C198-CACD79C64411}"/>
          </ac:cxnSpMkLst>
        </pc:cxnChg>
        <pc:cxnChg chg="add del mod">
          <ac:chgData name="Teruyuki Ogawa" userId="eeac5d3d08453363" providerId="LiveId" clId="{514AD4ED-B037-46B6-833F-C70B15E67CC9}" dt="2024-07-30T04:52:57.960" v="791" actId="478"/>
          <ac:cxnSpMkLst>
            <pc:docMk/>
            <pc:sldMk cId="634515588" sldId="355"/>
            <ac:cxnSpMk id="257" creationId="{7C8953A1-7680-9196-CBC4-ED71589D2A64}"/>
          </ac:cxnSpMkLst>
        </pc:cxnChg>
        <pc:cxnChg chg="add del mod">
          <ac:chgData name="Teruyuki Ogawa" userId="eeac5d3d08453363" providerId="LiveId" clId="{514AD4ED-B037-46B6-833F-C70B15E67CC9}" dt="2024-07-30T04:52:57.960" v="791" actId="478"/>
          <ac:cxnSpMkLst>
            <pc:docMk/>
            <pc:sldMk cId="634515588" sldId="355"/>
            <ac:cxnSpMk id="258" creationId="{3492A203-3ED2-4C0D-D3B7-A27E0C12536D}"/>
          </ac:cxnSpMkLst>
        </pc:cxnChg>
        <pc:cxnChg chg="add del mod">
          <ac:chgData name="Teruyuki Ogawa" userId="eeac5d3d08453363" providerId="LiveId" clId="{514AD4ED-B037-46B6-833F-C70B15E67CC9}" dt="2024-07-30T04:52:57.960" v="791" actId="478"/>
          <ac:cxnSpMkLst>
            <pc:docMk/>
            <pc:sldMk cId="634515588" sldId="355"/>
            <ac:cxnSpMk id="259" creationId="{59A51F98-6D3D-33CD-2A89-511A46FA2337}"/>
          </ac:cxnSpMkLst>
        </pc:cxnChg>
        <pc:cxnChg chg="add del mod">
          <ac:chgData name="Teruyuki Ogawa" userId="eeac5d3d08453363" providerId="LiveId" clId="{514AD4ED-B037-46B6-833F-C70B15E67CC9}" dt="2024-07-30T04:52:57.960" v="791" actId="478"/>
          <ac:cxnSpMkLst>
            <pc:docMk/>
            <pc:sldMk cId="634515588" sldId="355"/>
            <ac:cxnSpMk id="260" creationId="{99C95E59-1A92-8A08-B3AF-3409596C7BCF}"/>
          </ac:cxnSpMkLst>
        </pc:cxnChg>
        <pc:cxnChg chg="add del mod">
          <ac:chgData name="Teruyuki Ogawa" userId="eeac5d3d08453363" providerId="LiveId" clId="{514AD4ED-B037-46B6-833F-C70B15E67CC9}" dt="2024-07-30T04:52:57.960" v="791" actId="478"/>
          <ac:cxnSpMkLst>
            <pc:docMk/>
            <pc:sldMk cId="634515588" sldId="355"/>
            <ac:cxnSpMk id="261" creationId="{D4D1189A-E580-9C1B-5DB3-4B0D610DD025}"/>
          </ac:cxnSpMkLst>
        </pc:cxnChg>
        <pc:cxnChg chg="add del mod">
          <ac:chgData name="Teruyuki Ogawa" userId="eeac5d3d08453363" providerId="LiveId" clId="{514AD4ED-B037-46B6-833F-C70B15E67CC9}" dt="2024-07-30T04:52:57.960" v="791" actId="478"/>
          <ac:cxnSpMkLst>
            <pc:docMk/>
            <pc:sldMk cId="634515588" sldId="355"/>
            <ac:cxnSpMk id="262" creationId="{3E3CE8C3-DDFA-A4FE-AD30-B4DE2E3E5CDA}"/>
          </ac:cxnSpMkLst>
        </pc:cxnChg>
        <pc:cxnChg chg="add del mod">
          <ac:chgData name="Teruyuki Ogawa" userId="eeac5d3d08453363" providerId="LiveId" clId="{514AD4ED-B037-46B6-833F-C70B15E67CC9}" dt="2024-07-30T04:52:57.960" v="791" actId="478"/>
          <ac:cxnSpMkLst>
            <pc:docMk/>
            <pc:sldMk cId="634515588" sldId="355"/>
            <ac:cxnSpMk id="263" creationId="{CD7F93BD-6512-3F67-1215-72E006D3C7A1}"/>
          </ac:cxnSpMkLst>
        </pc:cxnChg>
        <pc:cxnChg chg="mod">
          <ac:chgData name="Teruyuki Ogawa" userId="eeac5d3d08453363" providerId="LiveId" clId="{514AD4ED-B037-46B6-833F-C70B15E67CC9}" dt="2024-07-30T04:52:04.278" v="787"/>
          <ac:cxnSpMkLst>
            <pc:docMk/>
            <pc:sldMk cId="634515588" sldId="355"/>
            <ac:cxnSpMk id="280" creationId="{FC3A5389-A008-B9BE-D1D9-6D71DB6B4BEB}"/>
          </ac:cxnSpMkLst>
        </pc:cxnChg>
        <pc:cxnChg chg="mod">
          <ac:chgData name="Teruyuki Ogawa" userId="eeac5d3d08453363" providerId="LiveId" clId="{514AD4ED-B037-46B6-833F-C70B15E67CC9}" dt="2024-07-30T04:52:04.278" v="787"/>
          <ac:cxnSpMkLst>
            <pc:docMk/>
            <pc:sldMk cId="634515588" sldId="355"/>
            <ac:cxnSpMk id="285" creationId="{26D193EC-1767-CFD5-687D-EF9F66866F39}"/>
          </ac:cxnSpMkLst>
        </pc:cxnChg>
        <pc:cxnChg chg="mod">
          <ac:chgData name="Teruyuki Ogawa" userId="eeac5d3d08453363" providerId="LiveId" clId="{514AD4ED-B037-46B6-833F-C70B15E67CC9}" dt="2024-07-30T04:52:04.278" v="787"/>
          <ac:cxnSpMkLst>
            <pc:docMk/>
            <pc:sldMk cId="634515588" sldId="355"/>
            <ac:cxnSpMk id="290" creationId="{C2C91C37-9FD2-DDC2-61B4-2C056D2F7047}"/>
          </ac:cxnSpMkLst>
        </pc:cxnChg>
        <pc:cxnChg chg="mod">
          <ac:chgData name="Teruyuki Ogawa" userId="eeac5d3d08453363" providerId="LiveId" clId="{514AD4ED-B037-46B6-833F-C70B15E67CC9}" dt="2024-07-30T04:52:04.278" v="787"/>
          <ac:cxnSpMkLst>
            <pc:docMk/>
            <pc:sldMk cId="634515588" sldId="355"/>
            <ac:cxnSpMk id="295" creationId="{BF6F23B4-4F4F-A574-DB5F-21B66C1F1FD5}"/>
          </ac:cxnSpMkLst>
        </pc:cxnChg>
        <pc:cxnChg chg="mod">
          <ac:chgData name="Teruyuki Ogawa" userId="eeac5d3d08453363" providerId="LiveId" clId="{514AD4ED-B037-46B6-833F-C70B15E67CC9}" dt="2024-07-30T04:52:04.278" v="787"/>
          <ac:cxnSpMkLst>
            <pc:docMk/>
            <pc:sldMk cId="634515588" sldId="355"/>
            <ac:cxnSpMk id="300" creationId="{722AD198-3EC1-0545-6133-4B471A0B0214}"/>
          </ac:cxnSpMkLst>
        </pc:cxnChg>
        <pc:cxnChg chg="mod">
          <ac:chgData name="Teruyuki Ogawa" userId="eeac5d3d08453363" providerId="LiveId" clId="{514AD4ED-B037-46B6-833F-C70B15E67CC9}" dt="2024-07-30T04:52:04.278" v="787"/>
          <ac:cxnSpMkLst>
            <pc:docMk/>
            <pc:sldMk cId="634515588" sldId="355"/>
            <ac:cxnSpMk id="305" creationId="{8C095772-0349-5326-2CDC-0E693BA8F191}"/>
          </ac:cxnSpMkLst>
        </pc:cxnChg>
        <pc:cxnChg chg="mod">
          <ac:chgData name="Teruyuki Ogawa" userId="eeac5d3d08453363" providerId="LiveId" clId="{514AD4ED-B037-46B6-833F-C70B15E67CC9}" dt="2024-07-30T04:52:04.278" v="787"/>
          <ac:cxnSpMkLst>
            <pc:docMk/>
            <pc:sldMk cId="634515588" sldId="355"/>
            <ac:cxnSpMk id="310" creationId="{30B6843B-D784-BEB0-4680-FCB4E2DF6693}"/>
          </ac:cxnSpMkLst>
        </pc:cxnChg>
        <pc:cxnChg chg="mod">
          <ac:chgData name="Teruyuki Ogawa" userId="eeac5d3d08453363" providerId="LiveId" clId="{514AD4ED-B037-46B6-833F-C70B15E67CC9}" dt="2024-07-30T04:52:04.278" v="787"/>
          <ac:cxnSpMkLst>
            <pc:docMk/>
            <pc:sldMk cId="634515588" sldId="355"/>
            <ac:cxnSpMk id="315" creationId="{D4489561-6422-CB2A-0BFC-60CC6632069F}"/>
          </ac:cxnSpMkLst>
        </pc:cxnChg>
        <pc:cxnChg chg="mod">
          <ac:chgData name="Teruyuki Ogawa" userId="eeac5d3d08453363" providerId="LiveId" clId="{514AD4ED-B037-46B6-833F-C70B15E67CC9}" dt="2024-07-30T04:52:04.278" v="787"/>
          <ac:cxnSpMkLst>
            <pc:docMk/>
            <pc:sldMk cId="634515588" sldId="355"/>
            <ac:cxnSpMk id="320" creationId="{7B4B6A67-9D9C-0A88-DEA9-4B6ADC11D932}"/>
          </ac:cxnSpMkLst>
        </pc:cxnChg>
        <pc:cxnChg chg="mod">
          <ac:chgData name="Teruyuki Ogawa" userId="eeac5d3d08453363" providerId="LiveId" clId="{514AD4ED-B037-46B6-833F-C70B15E67CC9}" dt="2024-07-30T04:52:04.278" v="787"/>
          <ac:cxnSpMkLst>
            <pc:docMk/>
            <pc:sldMk cId="634515588" sldId="355"/>
            <ac:cxnSpMk id="325" creationId="{DBB20F21-0DB3-8460-16B2-527E9B087CE2}"/>
          </ac:cxnSpMkLst>
        </pc:cxnChg>
        <pc:cxnChg chg="mod">
          <ac:chgData name="Teruyuki Ogawa" userId="eeac5d3d08453363" providerId="LiveId" clId="{514AD4ED-B037-46B6-833F-C70B15E67CC9}" dt="2024-07-30T04:52:04.278" v="787"/>
          <ac:cxnSpMkLst>
            <pc:docMk/>
            <pc:sldMk cId="634515588" sldId="355"/>
            <ac:cxnSpMk id="326" creationId="{87CD0ECC-25A8-FFED-A59B-0D4531F3C144}"/>
          </ac:cxnSpMkLst>
        </pc:cxnChg>
        <pc:cxnChg chg="mod">
          <ac:chgData name="Teruyuki Ogawa" userId="eeac5d3d08453363" providerId="LiveId" clId="{514AD4ED-B037-46B6-833F-C70B15E67CC9}" dt="2024-07-30T04:52:04.278" v="787"/>
          <ac:cxnSpMkLst>
            <pc:docMk/>
            <pc:sldMk cId="634515588" sldId="355"/>
            <ac:cxnSpMk id="327" creationId="{C9343409-424D-80CD-28F1-001313FA2371}"/>
          </ac:cxnSpMkLst>
        </pc:cxnChg>
        <pc:cxnChg chg="mod">
          <ac:chgData name="Teruyuki Ogawa" userId="eeac5d3d08453363" providerId="LiveId" clId="{514AD4ED-B037-46B6-833F-C70B15E67CC9}" dt="2024-07-30T04:52:04.278" v="787"/>
          <ac:cxnSpMkLst>
            <pc:docMk/>
            <pc:sldMk cId="634515588" sldId="355"/>
            <ac:cxnSpMk id="328" creationId="{78A7D9ED-6610-92A4-BBC4-042F59C496B3}"/>
          </ac:cxnSpMkLst>
        </pc:cxnChg>
        <pc:cxnChg chg="mod">
          <ac:chgData name="Teruyuki Ogawa" userId="eeac5d3d08453363" providerId="LiveId" clId="{514AD4ED-B037-46B6-833F-C70B15E67CC9}" dt="2024-07-30T04:52:04.278" v="787"/>
          <ac:cxnSpMkLst>
            <pc:docMk/>
            <pc:sldMk cId="634515588" sldId="355"/>
            <ac:cxnSpMk id="329" creationId="{B9B1DDE0-168F-5C46-B64B-D1ABDAEE5230}"/>
          </ac:cxnSpMkLst>
        </pc:cxnChg>
        <pc:cxnChg chg="mod">
          <ac:chgData name="Teruyuki Ogawa" userId="eeac5d3d08453363" providerId="LiveId" clId="{514AD4ED-B037-46B6-833F-C70B15E67CC9}" dt="2024-07-30T04:52:04.278" v="787"/>
          <ac:cxnSpMkLst>
            <pc:docMk/>
            <pc:sldMk cId="634515588" sldId="355"/>
            <ac:cxnSpMk id="330" creationId="{608EDD74-A227-48E0-7F10-87E6EEFE485C}"/>
          </ac:cxnSpMkLst>
        </pc:cxnChg>
        <pc:cxnChg chg="mod">
          <ac:chgData name="Teruyuki Ogawa" userId="eeac5d3d08453363" providerId="LiveId" clId="{514AD4ED-B037-46B6-833F-C70B15E67CC9}" dt="2024-07-30T04:52:04.278" v="787"/>
          <ac:cxnSpMkLst>
            <pc:docMk/>
            <pc:sldMk cId="634515588" sldId="355"/>
            <ac:cxnSpMk id="331" creationId="{18C4372D-17EB-CAB3-1423-E5AF544264F2}"/>
          </ac:cxnSpMkLst>
        </pc:cxnChg>
        <pc:cxnChg chg="mod">
          <ac:chgData name="Teruyuki Ogawa" userId="eeac5d3d08453363" providerId="LiveId" clId="{514AD4ED-B037-46B6-833F-C70B15E67CC9}" dt="2024-07-30T04:52:04.278" v="787"/>
          <ac:cxnSpMkLst>
            <pc:docMk/>
            <pc:sldMk cId="634515588" sldId="355"/>
            <ac:cxnSpMk id="332" creationId="{D73F17CB-2819-6CE1-80B6-A310DCC6BCCB}"/>
          </ac:cxnSpMkLst>
        </pc:cxnChg>
        <pc:cxnChg chg="mod">
          <ac:chgData name="Teruyuki Ogawa" userId="eeac5d3d08453363" providerId="LiveId" clId="{514AD4ED-B037-46B6-833F-C70B15E67CC9}" dt="2024-07-30T04:52:04.278" v="787"/>
          <ac:cxnSpMkLst>
            <pc:docMk/>
            <pc:sldMk cId="634515588" sldId="355"/>
            <ac:cxnSpMk id="333" creationId="{D767D615-EE40-D722-E5A7-8D54C43F98C2}"/>
          </ac:cxnSpMkLst>
        </pc:cxnChg>
        <pc:cxnChg chg="mod">
          <ac:chgData name="Teruyuki Ogawa" userId="eeac5d3d08453363" providerId="LiveId" clId="{514AD4ED-B037-46B6-833F-C70B15E67CC9}" dt="2024-07-30T04:52:04.278" v="787"/>
          <ac:cxnSpMkLst>
            <pc:docMk/>
            <pc:sldMk cId="634515588" sldId="355"/>
            <ac:cxnSpMk id="334" creationId="{A89BFC54-16CF-5187-588A-4880979A5C90}"/>
          </ac:cxnSpMkLst>
        </pc:cxnChg>
        <pc:cxnChg chg="mod">
          <ac:chgData name="Teruyuki Ogawa" userId="eeac5d3d08453363" providerId="LiveId" clId="{514AD4ED-B037-46B6-833F-C70B15E67CC9}" dt="2024-07-30T04:52:04.278" v="787"/>
          <ac:cxnSpMkLst>
            <pc:docMk/>
            <pc:sldMk cId="634515588" sldId="355"/>
            <ac:cxnSpMk id="335" creationId="{4605FC3C-BBB8-BDAE-99BB-15DDA8C840A4}"/>
          </ac:cxnSpMkLst>
        </pc:cxnChg>
        <pc:cxnChg chg="mod">
          <ac:chgData name="Teruyuki Ogawa" userId="eeac5d3d08453363" providerId="LiveId" clId="{514AD4ED-B037-46B6-833F-C70B15E67CC9}" dt="2024-07-30T04:52:04.278" v="787"/>
          <ac:cxnSpMkLst>
            <pc:docMk/>
            <pc:sldMk cId="634515588" sldId="355"/>
            <ac:cxnSpMk id="344" creationId="{2D4E8901-5C8D-1268-401E-9071B4965160}"/>
          </ac:cxnSpMkLst>
        </pc:cxnChg>
        <pc:cxnChg chg="mod">
          <ac:chgData name="Teruyuki Ogawa" userId="eeac5d3d08453363" providerId="LiveId" clId="{514AD4ED-B037-46B6-833F-C70B15E67CC9}" dt="2024-07-30T04:52:04.278" v="787"/>
          <ac:cxnSpMkLst>
            <pc:docMk/>
            <pc:sldMk cId="634515588" sldId="355"/>
            <ac:cxnSpMk id="349" creationId="{CF7EC933-4749-5CB1-7E47-68D63DB8850F}"/>
          </ac:cxnSpMkLst>
        </pc:cxnChg>
        <pc:cxnChg chg="mod">
          <ac:chgData name="Teruyuki Ogawa" userId="eeac5d3d08453363" providerId="LiveId" clId="{514AD4ED-B037-46B6-833F-C70B15E67CC9}" dt="2024-07-30T04:52:04.278" v="787"/>
          <ac:cxnSpMkLst>
            <pc:docMk/>
            <pc:sldMk cId="634515588" sldId="355"/>
            <ac:cxnSpMk id="354" creationId="{B4B39DEE-147A-AD30-F689-E9CE33FBF172}"/>
          </ac:cxnSpMkLst>
        </pc:cxnChg>
        <pc:cxnChg chg="mod">
          <ac:chgData name="Teruyuki Ogawa" userId="eeac5d3d08453363" providerId="LiveId" clId="{514AD4ED-B037-46B6-833F-C70B15E67CC9}" dt="2024-07-30T04:52:04.278" v="787"/>
          <ac:cxnSpMkLst>
            <pc:docMk/>
            <pc:sldMk cId="634515588" sldId="355"/>
            <ac:cxnSpMk id="359" creationId="{61EB374B-04CB-DA69-764B-08A09D5A1609}"/>
          </ac:cxnSpMkLst>
        </pc:cxnChg>
        <pc:cxnChg chg="mod">
          <ac:chgData name="Teruyuki Ogawa" userId="eeac5d3d08453363" providerId="LiveId" clId="{514AD4ED-B037-46B6-833F-C70B15E67CC9}" dt="2024-07-30T04:52:04.278" v="787"/>
          <ac:cxnSpMkLst>
            <pc:docMk/>
            <pc:sldMk cId="634515588" sldId="355"/>
            <ac:cxnSpMk id="364" creationId="{3564E83C-2D04-201C-BFF7-8BAC0B635269}"/>
          </ac:cxnSpMkLst>
        </pc:cxnChg>
        <pc:cxnChg chg="mod">
          <ac:chgData name="Teruyuki Ogawa" userId="eeac5d3d08453363" providerId="LiveId" clId="{514AD4ED-B037-46B6-833F-C70B15E67CC9}" dt="2024-07-30T04:52:04.278" v="787"/>
          <ac:cxnSpMkLst>
            <pc:docMk/>
            <pc:sldMk cId="634515588" sldId="355"/>
            <ac:cxnSpMk id="369" creationId="{459AAF21-16C5-9CA7-1E56-69CFBA9D4449}"/>
          </ac:cxnSpMkLst>
        </pc:cxnChg>
        <pc:cxnChg chg="mod">
          <ac:chgData name="Teruyuki Ogawa" userId="eeac5d3d08453363" providerId="LiveId" clId="{514AD4ED-B037-46B6-833F-C70B15E67CC9}" dt="2024-07-30T04:52:04.278" v="787"/>
          <ac:cxnSpMkLst>
            <pc:docMk/>
            <pc:sldMk cId="634515588" sldId="355"/>
            <ac:cxnSpMk id="374" creationId="{6C03A173-7F73-8C68-2921-EEDDC223D540}"/>
          </ac:cxnSpMkLst>
        </pc:cxnChg>
        <pc:cxnChg chg="mod">
          <ac:chgData name="Teruyuki Ogawa" userId="eeac5d3d08453363" providerId="LiveId" clId="{514AD4ED-B037-46B6-833F-C70B15E67CC9}" dt="2024-07-30T04:52:04.278" v="787"/>
          <ac:cxnSpMkLst>
            <pc:docMk/>
            <pc:sldMk cId="634515588" sldId="355"/>
            <ac:cxnSpMk id="379" creationId="{A42D6AB6-7AF8-7C27-5BD8-1A1E55ADA06C}"/>
          </ac:cxnSpMkLst>
        </pc:cxnChg>
        <pc:cxnChg chg="mod">
          <ac:chgData name="Teruyuki Ogawa" userId="eeac5d3d08453363" providerId="LiveId" clId="{514AD4ED-B037-46B6-833F-C70B15E67CC9}" dt="2024-07-30T04:52:04.278" v="787"/>
          <ac:cxnSpMkLst>
            <pc:docMk/>
            <pc:sldMk cId="634515588" sldId="355"/>
            <ac:cxnSpMk id="384" creationId="{0F600642-C194-DCB7-CAD7-1EEA8900EE3F}"/>
          </ac:cxnSpMkLst>
        </pc:cxnChg>
        <pc:cxnChg chg="mod">
          <ac:chgData name="Teruyuki Ogawa" userId="eeac5d3d08453363" providerId="LiveId" clId="{514AD4ED-B037-46B6-833F-C70B15E67CC9}" dt="2024-07-30T04:52:04.278" v="787"/>
          <ac:cxnSpMkLst>
            <pc:docMk/>
            <pc:sldMk cId="634515588" sldId="355"/>
            <ac:cxnSpMk id="385" creationId="{CD0E773B-CF4A-D6BB-5958-78EF12B33D46}"/>
          </ac:cxnSpMkLst>
        </pc:cxnChg>
        <pc:cxnChg chg="mod">
          <ac:chgData name="Teruyuki Ogawa" userId="eeac5d3d08453363" providerId="LiveId" clId="{514AD4ED-B037-46B6-833F-C70B15E67CC9}" dt="2024-07-30T04:52:04.278" v="787"/>
          <ac:cxnSpMkLst>
            <pc:docMk/>
            <pc:sldMk cId="634515588" sldId="355"/>
            <ac:cxnSpMk id="386" creationId="{20F53815-AA87-73F4-83F1-58B1E02A9F7A}"/>
          </ac:cxnSpMkLst>
        </pc:cxnChg>
        <pc:cxnChg chg="mod">
          <ac:chgData name="Teruyuki Ogawa" userId="eeac5d3d08453363" providerId="LiveId" clId="{514AD4ED-B037-46B6-833F-C70B15E67CC9}" dt="2024-07-30T04:52:04.278" v="787"/>
          <ac:cxnSpMkLst>
            <pc:docMk/>
            <pc:sldMk cId="634515588" sldId="355"/>
            <ac:cxnSpMk id="387" creationId="{4760E1D8-B638-142A-F43C-33CE82E96359}"/>
          </ac:cxnSpMkLst>
        </pc:cxnChg>
        <pc:cxnChg chg="mod">
          <ac:chgData name="Teruyuki Ogawa" userId="eeac5d3d08453363" providerId="LiveId" clId="{514AD4ED-B037-46B6-833F-C70B15E67CC9}" dt="2024-07-30T04:52:04.278" v="787"/>
          <ac:cxnSpMkLst>
            <pc:docMk/>
            <pc:sldMk cId="634515588" sldId="355"/>
            <ac:cxnSpMk id="388" creationId="{EE606291-25BB-EF2C-71C7-51690EB56755}"/>
          </ac:cxnSpMkLst>
        </pc:cxnChg>
        <pc:cxnChg chg="mod">
          <ac:chgData name="Teruyuki Ogawa" userId="eeac5d3d08453363" providerId="LiveId" clId="{514AD4ED-B037-46B6-833F-C70B15E67CC9}" dt="2024-07-30T04:52:04.278" v="787"/>
          <ac:cxnSpMkLst>
            <pc:docMk/>
            <pc:sldMk cId="634515588" sldId="355"/>
            <ac:cxnSpMk id="389" creationId="{CFF1C0A8-68EE-FE6E-955C-921C16288632}"/>
          </ac:cxnSpMkLst>
        </pc:cxnChg>
        <pc:cxnChg chg="mod">
          <ac:chgData name="Teruyuki Ogawa" userId="eeac5d3d08453363" providerId="LiveId" clId="{514AD4ED-B037-46B6-833F-C70B15E67CC9}" dt="2024-07-30T04:52:04.278" v="787"/>
          <ac:cxnSpMkLst>
            <pc:docMk/>
            <pc:sldMk cId="634515588" sldId="355"/>
            <ac:cxnSpMk id="390" creationId="{4BA6F7D0-018C-E0C7-6C15-5CB0C6452BE9}"/>
          </ac:cxnSpMkLst>
        </pc:cxnChg>
        <pc:cxnChg chg="mod">
          <ac:chgData name="Teruyuki Ogawa" userId="eeac5d3d08453363" providerId="LiveId" clId="{514AD4ED-B037-46B6-833F-C70B15E67CC9}" dt="2024-07-30T04:52:04.278" v="787"/>
          <ac:cxnSpMkLst>
            <pc:docMk/>
            <pc:sldMk cId="634515588" sldId="355"/>
            <ac:cxnSpMk id="391" creationId="{A9C65186-9FEA-5B64-0282-B5A18E644F13}"/>
          </ac:cxnSpMkLst>
        </pc:cxnChg>
        <pc:cxnChg chg="mod">
          <ac:chgData name="Teruyuki Ogawa" userId="eeac5d3d08453363" providerId="LiveId" clId="{514AD4ED-B037-46B6-833F-C70B15E67CC9}" dt="2024-07-30T04:52:04.278" v="787"/>
          <ac:cxnSpMkLst>
            <pc:docMk/>
            <pc:sldMk cId="634515588" sldId="355"/>
            <ac:cxnSpMk id="392" creationId="{22FDC168-59E6-22C3-896C-CB6BFB83B1C4}"/>
          </ac:cxnSpMkLst>
        </pc:cxnChg>
        <pc:cxnChg chg="mod">
          <ac:chgData name="Teruyuki Ogawa" userId="eeac5d3d08453363" providerId="LiveId" clId="{514AD4ED-B037-46B6-833F-C70B15E67CC9}" dt="2024-07-30T04:52:04.278" v="787"/>
          <ac:cxnSpMkLst>
            <pc:docMk/>
            <pc:sldMk cId="634515588" sldId="355"/>
            <ac:cxnSpMk id="393" creationId="{086D9058-1A58-1A28-7B66-42E7BA8C967C}"/>
          </ac:cxnSpMkLst>
        </pc:cxnChg>
        <pc:cxnChg chg="add del mod">
          <ac:chgData name="Teruyuki Ogawa" userId="eeac5d3d08453363" providerId="LiveId" clId="{514AD4ED-B037-46B6-833F-C70B15E67CC9}" dt="2024-07-30T04:54:33.118" v="811" actId="478"/>
          <ac:cxnSpMkLst>
            <pc:docMk/>
            <pc:sldMk cId="634515588" sldId="355"/>
            <ac:cxnSpMk id="552" creationId="{4ADD6C85-B5F6-B01E-2C54-310BE525D9D7}"/>
          </ac:cxnSpMkLst>
        </pc:cxnChg>
        <pc:cxnChg chg="add del mod">
          <ac:chgData name="Teruyuki Ogawa" userId="eeac5d3d08453363" providerId="LiveId" clId="{514AD4ED-B037-46B6-833F-C70B15E67CC9}" dt="2024-07-30T04:54:33.118" v="811" actId="478"/>
          <ac:cxnSpMkLst>
            <pc:docMk/>
            <pc:sldMk cId="634515588" sldId="355"/>
            <ac:cxnSpMk id="553" creationId="{691B5976-A387-2361-520B-F9037D60CBA5}"/>
          </ac:cxnSpMkLst>
        </pc:cxnChg>
        <pc:cxnChg chg="add del mod">
          <ac:chgData name="Teruyuki Ogawa" userId="eeac5d3d08453363" providerId="LiveId" clId="{514AD4ED-B037-46B6-833F-C70B15E67CC9}" dt="2024-07-30T04:54:33.118" v="811" actId="478"/>
          <ac:cxnSpMkLst>
            <pc:docMk/>
            <pc:sldMk cId="634515588" sldId="355"/>
            <ac:cxnSpMk id="554" creationId="{6661F74A-7EA2-66C5-D39E-524A7AA481D0}"/>
          </ac:cxnSpMkLst>
        </pc:cxnChg>
        <pc:cxnChg chg="add del mod">
          <ac:chgData name="Teruyuki Ogawa" userId="eeac5d3d08453363" providerId="LiveId" clId="{514AD4ED-B037-46B6-833F-C70B15E67CC9}" dt="2024-07-30T04:54:33.118" v="811" actId="478"/>
          <ac:cxnSpMkLst>
            <pc:docMk/>
            <pc:sldMk cId="634515588" sldId="355"/>
            <ac:cxnSpMk id="555" creationId="{0F832E8E-73EB-7AD5-6624-764488535585}"/>
          </ac:cxnSpMkLst>
        </pc:cxnChg>
        <pc:cxnChg chg="add del mod">
          <ac:chgData name="Teruyuki Ogawa" userId="eeac5d3d08453363" providerId="LiveId" clId="{514AD4ED-B037-46B6-833F-C70B15E67CC9}" dt="2024-07-30T04:54:33.118" v="811" actId="478"/>
          <ac:cxnSpMkLst>
            <pc:docMk/>
            <pc:sldMk cId="634515588" sldId="355"/>
            <ac:cxnSpMk id="556" creationId="{D9843919-77D1-A8EF-70CD-68D1FC481018}"/>
          </ac:cxnSpMkLst>
        </pc:cxnChg>
        <pc:cxnChg chg="add del mod">
          <ac:chgData name="Teruyuki Ogawa" userId="eeac5d3d08453363" providerId="LiveId" clId="{514AD4ED-B037-46B6-833F-C70B15E67CC9}" dt="2024-07-30T04:54:33.118" v="811" actId="478"/>
          <ac:cxnSpMkLst>
            <pc:docMk/>
            <pc:sldMk cId="634515588" sldId="355"/>
            <ac:cxnSpMk id="557" creationId="{6027EE71-64FA-4C0C-7672-D4C74AEA6FD8}"/>
          </ac:cxnSpMkLst>
        </pc:cxnChg>
        <pc:cxnChg chg="add del mod">
          <ac:chgData name="Teruyuki Ogawa" userId="eeac5d3d08453363" providerId="LiveId" clId="{514AD4ED-B037-46B6-833F-C70B15E67CC9}" dt="2024-07-30T04:54:33.118" v="811" actId="478"/>
          <ac:cxnSpMkLst>
            <pc:docMk/>
            <pc:sldMk cId="634515588" sldId="355"/>
            <ac:cxnSpMk id="558" creationId="{4371F25D-50CC-BD80-120F-0766505D9B1F}"/>
          </ac:cxnSpMkLst>
        </pc:cxnChg>
        <pc:cxnChg chg="add del mod">
          <ac:chgData name="Teruyuki Ogawa" userId="eeac5d3d08453363" providerId="LiveId" clId="{514AD4ED-B037-46B6-833F-C70B15E67CC9}" dt="2024-07-30T04:54:33.118" v="811" actId="478"/>
          <ac:cxnSpMkLst>
            <pc:docMk/>
            <pc:sldMk cId="634515588" sldId="355"/>
            <ac:cxnSpMk id="562" creationId="{FF85064A-C7D1-6702-C187-3363AC195086}"/>
          </ac:cxnSpMkLst>
        </pc:cxnChg>
        <pc:cxnChg chg="add del mod">
          <ac:chgData name="Teruyuki Ogawa" userId="eeac5d3d08453363" providerId="LiveId" clId="{514AD4ED-B037-46B6-833F-C70B15E67CC9}" dt="2024-07-30T04:54:33.118" v="811" actId="478"/>
          <ac:cxnSpMkLst>
            <pc:docMk/>
            <pc:sldMk cId="634515588" sldId="355"/>
            <ac:cxnSpMk id="563" creationId="{157EC726-6F9C-4366-F887-2A5D98C44B62}"/>
          </ac:cxnSpMkLst>
        </pc:cxnChg>
        <pc:cxnChg chg="add del mod">
          <ac:chgData name="Teruyuki Ogawa" userId="eeac5d3d08453363" providerId="LiveId" clId="{514AD4ED-B037-46B6-833F-C70B15E67CC9}" dt="2024-07-30T04:54:33.118" v="811" actId="478"/>
          <ac:cxnSpMkLst>
            <pc:docMk/>
            <pc:sldMk cId="634515588" sldId="355"/>
            <ac:cxnSpMk id="564" creationId="{CCD55904-483D-4AF5-B8DC-6B9930237C6D}"/>
          </ac:cxnSpMkLst>
        </pc:cxnChg>
        <pc:cxnChg chg="add del mod">
          <ac:chgData name="Teruyuki Ogawa" userId="eeac5d3d08453363" providerId="LiveId" clId="{514AD4ED-B037-46B6-833F-C70B15E67CC9}" dt="2024-07-30T04:54:33.118" v="811" actId="478"/>
          <ac:cxnSpMkLst>
            <pc:docMk/>
            <pc:sldMk cId="634515588" sldId="355"/>
            <ac:cxnSpMk id="565" creationId="{019F6DFE-FA1E-3223-4EF3-A09AC94A16CB}"/>
          </ac:cxnSpMkLst>
        </pc:cxnChg>
        <pc:cxnChg chg="add del mod">
          <ac:chgData name="Teruyuki Ogawa" userId="eeac5d3d08453363" providerId="LiveId" clId="{514AD4ED-B037-46B6-833F-C70B15E67CC9}" dt="2024-07-30T04:54:33.118" v="811" actId="478"/>
          <ac:cxnSpMkLst>
            <pc:docMk/>
            <pc:sldMk cId="634515588" sldId="355"/>
            <ac:cxnSpMk id="566" creationId="{24AC5799-CFAB-E957-B921-EDDD950B811B}"/>
          </ac:cxnSpMkLst>
        </pc:cxnChg>
        <pc:cxnChg chg="add del mod">
          <ac:chgData name="Teruyuki Ogawa" userId="eeac5d3d08453363" providerId="LiveId" clId="{514AD4ED-B037-46B6-833F-C70B15E67CC9}" dt="2024-07-30T04:54:33.118" v="811" actId="478"/>
          <ac:cxnSpMkLst>
            <pc:docMk/>
            <pc:sldMk cId="634515588" sldId="355"/>
            <ac:cxnSpMk id="567" creationId="{9430D7A9-17FF-4A2B-556B-51A9F8811D0C}"/>
          </ac:cxnSpMkLst>
        </pc:cxnChg>
        <pc:cxnChg chg="add del mod">
          <ac:chgData name="Teruyuki Ogawa" userId="eeac5d3d08453363" providerId="LiveId" clId="{514AD4ED-B037-46B6-833F-C70B15E67CC9}" dt="2024-07-30T04:54:33.118" v="811" actId="478"/>
          <ac:cxnSpMkLst>
            <pc:docMk/>
            <pc:sldMk cId="634515588" sldId="355"/>
            <ac:cxnSpMk id="568" creationId="{AD4322B1-CFDD-DC61-9A49-377975350CFD}"/>
          </ac:cxnSpMkLst>
        </pc:cxnChg>
        <pc:cxnChg chg="add del mod">
          <ac:chgData name="Teruyuki Ogawa" userId="eeac5d3d08453363" providerId="LiveId" clId="{514AD4ED-B037-46B6-833F-C70B15E67CC9}" dt="2024-07-30T04:54:33.118" v="811" actId="478"/>
          <ac:cxnSpMkLst>
            <pc:docMk/>
            <pc:sldMk cId="634515588" sldId="355"/>
            <ac:cxnSpMk id="569" creationId="{1036ACAA-4781-19CD-A58D-C742D2537CA1}"/>
          </ac:cxnSpMkLst>
        </pc:cxnChg>
        <pc:cxnChg chg="add del mod">
          <ac:chgData name="Teruyuki Ogawa" userId="eeac5d3d08453363" providerId="LiveId" clId="{514AD4ED-B037-46B6-833F-C70B15E67CC9}" dt="2024-07-30T04:54:33.118" v="811" actId="478"/>
          <ac:cxnSpMkLst>
            <pc:docMk/>
            <pc:sldMk cId="634515588" sldId="355"/>
            <ac:cxnSpMk id="570" creationId="{2695F322-C075-AD8B-A688-E3953E22D56A}"/>
          </ac:cxnSpMkLst>
        </pc:cxnChg>
        <pc:cxnChg chg="add del mod">
          <ac:chgData name="Teruyuki Ogawa" userId="eeac5d3d08453363" providerId="LiveId" clId="{514AD4ED-B037-46B6-833F-C70B15E67CC9}" dt="2024-07-30T04:54:33.118" v="811" actId="478"/>
          <ac:cxnSpMkLst>
            <pc:docMk/>
            <pc:sldMk cId="634515588" sldId="355"/>
            <ac:cxnSpMk id="571" creationId="{3ABF1F62-B86C-B3EA-3257-19BEDEF86BA1}"/>
          </ac:cxnSpMkLst>
        </pc:cxnChg>
        <pc:cxnChg chg="add del mod">
          <ac:chgData name="Teruyuki Ogawa" userId="eeac5d3d08453363" providerId="LiveId" clId="{514AD4ED-B037-46B6-833F-C70B15E67CC9}" dt="2024-07-30T04:54:33.118" v="811" actId="478"/>
          <ac:cxnSpMkLst>
            <pc:docMk/>
            <pc:sldMk cId="634515588" sldId="355"/>
            <ac:cxnSpMk id="572" creationId="{AC57D903-8A54-0218-4881-5755128D1754}"/>
          </ac:cxnSpMkLst>
        </pc:cxnChg>
        <pc:cxnChg chg="add del mod">
          <ac:chgData name="Teruyuki Ogawa" userId="eeac5d3d08453363" providerId="LiveId" clId="{514AD4ED-B037-46B6-833F-C70B15E67CC9}" dt="2024-07-30T04:54:33.118" v="811" actId="478"/>
          <ac:cxnSpMkLst>
            <pc:docMk/>
            <pc:sldMk cId="634515588" sldId="355"/>
            <ac:cxnSpMk id="573" creationId="{EA113D5E-3340-4509-9A47-790F6568D19E}"/>
          </ac:cxnSpMkLst>
        </pc:cxnChg>
        <pc:cxnChg chg="add del mod">
          <ac:chgData name="Teruyuki Ogawa" userId="eeac5d3d08453363" providerId="LiveId" clId="{514AD4ED-B037-46B6-833F-C70B15E67CC9}" dt="2024-07-30T04:54:33.118" v="811" actId="478"/>
          <ac:cxnSpMkLst>
            <pc:docMk/>
            <pc:sldMk cId="634515588" sldId="355"/>
            <ac:cxnSpMk id="574" creationId="{3CD30807-1442-6733-79C2-D1D2EEAC3771}"/>
          </ac:cxnSpMkLst>
        </pc:cxnChg>
        <pc:cxnChg chg="add del mod">
          <ac:chgData name="Teruyuki Ogawa" userId="eeac5d3d08453363" providerId="LiveId" clId="{514AD4ED-B037-46B6-833F-C70B15E67CC9}" dt="2024-07-30T04:54:33.118" v="811" actId="478"/>
          <ac:cxnSpMkLst>
            <pc:docMk/>
            <pc:sldMk cId="634515588" sldId="355"/>
            <ac:cxnSpMk id="575" creationId="{48A0B5E0-1153-9149-E65D-21B681FD5BC3}"/>
          </ac:cxnSpMkLst>
        </pc:cxnChg>
        <pc:cxnChg chg="add del mod">
          <ac:chgData name="Teruyuki Ogawa" userId="eeac5d3d08453363" providerId="LiveId" clId="{514AD4ED-B037-46B6-833F-C70B15E67CC9}" dt="2024-07-30T04:54:33.118" v="811" actId="478"/>
          <ac:cxnSpMkLst>
            <pc:docMk/>
            <pc:sldMk cId="634515588" sldId="355"/>
            <ac:cxnSpMk id="576" creationId="{0CA3E454-0A6D-8006-B11F-0DD7D0CEC99D}"/>
          </ac:cxnSpMkLst>
        </pc:cxnChg>
        <pc:cxnChg chg="add del mod">
          <ac:chgData name="Teruyuki Ogawa" userId="eeac5d3d08453363" providerId="LiveId" clId="{514AD4ED-B037-46B6-833F-C70B15E67CC9}" dt="2024-07-30T04:54:33.118" v="811" actId="478"/>
          <ac:cxnSpMkLst>
            <pc:docMk/>
            <pc:sldMk cId="634515588" sldId="355"/>
            <ac:cxnSpMk id="577" creationId="{C8E04A0F-245C-C4CE-AF0C-63577ABC46F1}"/>
          </ac:cxnSpMkLst>
        </pc:cxnChg>
        <pc:cxnChg chg="add del mod">
          <ac:chgData name="Teruyuki Ogawa" userId="eeac5d3d08453363" providerId="LiveId" clId="{514AD4ED-B037-46B6-833F-C70B15E67CC9}" dt="2024-07-30T04:54:33.118" v="811" actId="478"/>
          <ac:cxnSpMkLst>
            <pc:docMk/>
            <pc:sldMk cId="634515588" sldId="355"/>
            <ac:cxnSpMk id="578" creationId="{BB3BAECD-2D4A-BB37-9BBF-98B9A9927FED}"/>
          </ac:cxnSpMkLst>
        </pc:cxnChg>
        <pc:cxnChg chg="add del mod">
          <ac:chgData name="Teruyuki Ogawa" userId="eeac5d3d08453363" providerId="LiveId" clId="{514AD4ED-B037-46B6-833F-C70B15E67CC9}" dt="2024-07-30T04:54:33.118" v="811" actId="478"/>
          <ac:cxnSpMkLst>
            <pc:docMk/>
            <pc:sldMk cId="634515588" sldId="355"/>
            <ac:cxnSpMk id="579" creationId="{EBE8B703-70BB-CFE9-E6EE-F254652AA3EA}"/>
          </ac:cxnSpMkLst>
        </pc:cxnChg>
        <pc:cxnChg chg="add del mod">
          <ac:chgData name="Teruyuki Ogawa" userId="eeac5d3d08453363" providerId="LiveId" clId="{514AD4ED-B037-46B6-833F-C70B15E67CC9}" dt="2024-07-30T04:54:33.118" v="811" actId="478"/>
          <ac:cxnSpMkLst>
            <pc:docMk/>
            <pc:sldMk cId="634515588" sldId="355"/>
            <ac:cxnSpMk id="580" creationId="{EA404894-2840-6715-419F-236A381C7FDC}"/>
          </ac:cxnSpMkLst>
        </pc:cxnChg>
        <pc:cxnChg chg="add del mod">
          <ac:chgData name="Teruyuki Ogawa" userId="eeac5d3d08453363" providerId="LiveId" clId="{514AD4ED-B037-46B6-833F-C70B15E67CC9}" dt="2024-07-30T04:54:33.118" v="811" actId="478"/>
          <ac:cxnSpMkLst>
            <pc:docMk/>
            <pc:sldMk cId="634515588" sldId="355"/>
            <ac:cxnSpMk id="581" creationId="{9F443860-9C08-3DDB-7AE2-495F834D7733}"/>
          </ac:cxnSpMkLst>
        </pc:cxnChg>
        <pc:cxnChg chg="add del mod">
          <ac:chgData name="Teruyuki Ogawa" userId="eeac5d3d08453363" providerId="LiveId" clId="{514AD4ED-B037-46B6-833F-C70B15E67CC9}" dt="2024-07-30T04:54:33.118" v="811" actId="478"/>
          <ac:cxnSpMkLst>
            <pc:docMk/>
            <pc:sldMk cId="634515588" sldId="355"/>
            <ac:cxnSpMk id="582" creationId="{4C1AD5AD-DDDF-B4AF-5FA9-4666E2246CEE}"/>
          </ac:cxnSpMkLst>
        </pc:cxnChg>
        <pc:cxnChg chg="add del mod">
          <ac:chgData name="Teruyuki Ogawa" userId="eeac5d3d08453363" providerId="LiveId" clId="{514AD4ED-B037-46B6-833F-C70B15E67CC9}" dt="2024-07-30T04:54:33.118" v="811" actId="478"/>
          <ac:cxnSpMkLst>
            <pc:docMk/>
            <pc:sldMk cId="634515588" sldId="355"/>
            <ac:cxnSpMk id="583" creationId="{5DBC97BB-3BEE-A0BF-1B38-1D12FFA73949}"/>
          </ac:cxnSpMkLst>
        </pc:cxnChg>
        <pc:cxnChg chg="add del mod">
          <ac:chgData name="Teruyuki Ogawa" userId="eeac5d3d08453363" providerId="LiveId" clId="{514AD4ED-B037-46B6-833F-C70B15E67CC9}" dt="2024-07-30T04:54:33.118" v="811" actId="478"/>
          <ac:cxnSpMkLst>
            <pc:docMk/>
            <pc:sldMk cId="634515588" sldId="355"/>
            <ac:cxnSpMk id="584" creationId="{06CFEC55-EE7D-3FBE-19EB-E7F267DDD5CA}"/>
          </ac:cxnSpMkLst>
        </pc:cxnChg>
        <pc:cxnChg chg="add del mod">
          <ac:chgData name="Teruyuki Ogawa" userId="eeac5d3d08453363" providerId="LiveId" clId="{514AD4ED-B037-46B6-833F-C70B15E67CC9}" dt="2024-07-30T04:54:33.118" v="811" actId="478"/>
          <ac:cxnSpMkLst>
            <pc:docMk/>
            <pc:sldMk cId="634515588" sldId="355"/>
            <ac:cxnSpMk id="585" creationId="{F89E1CC2-4ED6-F976-D8C1-C11652EB646A}"/>
          </ac:cxnSpMkLst>
        </pc:cxnChg>
        <pc:cxnChg chg="add del mod">
          <ac:chgData name="Teruyuki Ogawa" userId="eeac5d3d08453363" providerId="LiveId" clId="{514AD4ED-B037-46B6-833F-C70B15E67CC9}" dt="2024-07-30T04:54:33.118" v="811" actId="478"/>
          <ac:cxnSpMkLst>
            <pc:docMk/>
            <pc:sldMk cId="634515588" sldId="355"/>
            <ac:cxnSpMk id="586" creationId="{1E492289-7C37-7A86-DF7F-78E01CD3CAA3}"/>
          </ac:cxnSpMkLst>
        </pc:cxnChg>
        <pc:cxnChg chg="add del mod">
          <ac:chgData name="Teruyuki Ogawa" userId="eeac5d3d08453363" providerId="LiveId" clId="{514AD4ED-B037-46B6-833F-C70B15E67CC9}" dt="2024-07-30T04:54:33.118" v="811" actId="478"/>
          <ac:cxnSpMkLst>
            <pc:docMk/>
            <pc:sldMk cId="634515588" sldId="355"/>
            <ac:cxnSpMk id="587" creationId="{18352B64-CE5A-4F80-B5C0-1069D10185A8}"/>
          </ac:cxnSpMkLst>
        </pc:cxnChg>
        <pc:cxnChg chg="add del mod">
          <ac:chgData name="Teruyuki Ogawa" userId="eeac5d3d08453363" providerId="LiveId" clId="{514AD4ED-B037-46B6-833F-C70B15E67CC9}" dt="2024-07-30T04:54:33.118" v="811" actId="478"/>
          <ac:cxnSpMkLst>
            <pc:docMk/>
            <pc:sldMk cId="634515588" sldId="355"/>
            <ac:cxnSpMk id="588" creationId="{34AAAEAD-B913-EACC-AB12-E9A91FC5745A}"/>
          </ac:cxnSpMkLst>
        </pc:cxnChg>
        <pc:cxnChg chg="add del mod">
          <ac:chgData name="Teruyuki Ogawa" userId="eeac5d3d08453363" providerId="LiveId" clId="{514AD4ED-B037-46B6-833F-C70B15E67CC9}" dt="2024-07-30T04:54:33.118" v="811" actId="478"/>
          <ac:cxnSpMkLst>
            <pc:docMk/>
            <pc:sldMk cId="634515588" sldId="355"/>
            <ac:cxnSpMk id="589" creationId="{337B2AA6-BA97-2EA6-C232-2C388DB02A58}"/>
          </ac:cxnSpMkLst>
        </pc:cxnChg>
        <pc:cxnChg chg="add del mod">
          <ac:chgData name="Teruyuki Ogawa" userId="eeac5d3d08453363" providerId="LiveId" clId="{514AD4ED-B037-46B6-833F-C70B15E67CC9}" dt="2024-07-30T04:54:33.118" v="811" actId="478"/>
          <ac:cxnSpMkLst>
            <pc:docMk/>
            <pc:sldMk cId="634515588" sldId="355"/>
            <ac:cxnSpMk id="590" creationId="{55022B3D-FC94-5D34-16CF-8CBEDABDF680}"/>
          </ac:cxnSpMkLst>
        </pc:cxnChg>
        <pc:cxnChg chg="add del mod">
          <ac:chgData name="Teruyuki Ogawa" userId="eeac5d3d08453363" providerId="LiveId" clId="{514AD4ED-B037-46B6-833F-C70B15E67CC9}" dt="2024-07-30T04:54:33.118" v="811" actId="478"/>
          <ac:cxnSpMkLst>
            <pc:docMk/>
            <pc:sldMk cId="634515588" sldId="355"/>
            <ac:cxnSpMk id="591" creationId="{874B336B-5C8B-B94D-F1BA-CE7BE2BBBB1B}"/>
          </ac:cxnSpMkLst>
        </pc:cxnChg>
        <pc:cxnChg chg="add del mod">
          <ac:chgData name="Teruyuki Ogawa" userId="eeac5d3d08453363" providerId="LiveId" clId="{514AD4ED-B037-46B6-833F-C70B15E67CC9}" dt="2024-07-30T04:54:33.118" v="811" actId="478"/>
          <ac:cxnSpMkLst>
            <pc:docMk/>
            <pc:sldMk cId="634515588" sldId="355"/>
            <ac:cxnSpMk id="592" creationId="{EDF919B3-3CF4-4BB6-37F3-F1644AB89889}"/>
          </ac:cxnSpMkLst>
        </pc:cxnChg>
        <pc:cxnChg chg="add del mod">
          <ac:chgData name="Teruyuki Ogawa" userId="eeac5d3d08453363" providerId="LiveId" clId="{514AD4ED-B037-46B6-833F-C70B15E67CC9}" dt="2024-07-30T04:54:33.118" v="811" actId="478"/>
          <ac:cxnSpMkLst>
            <pc:docMk/>
            <pc:sldMk cId="634515588" sldId="355"/>
            <ac:cxnSpMk id="593" creationId="{F7601AC9-C0EB-7173-724D-3D2E24AF8899}"/>
          </ac:cxnSpMkLst>
        </pc:cxnChg>
        <pc:cxnChg chg="add del mod">
          <ac:chgData name="Teruyuki Ogawa" userId="eeac5d3d08453363" providerId="LiveId" clId="{514AD4ED-B037-46B6-833F-C70B15E67CC9}" dt="2024-07-30T04:54:33.118" v="811" actId="478"/>
          <ac:cxnSpMkLst>
            <pc:docMk/>
            <pc:sldMk cId="634515588" sldId="355"/>
            <ac:cxnSpMk id="594" creationId="{FE3049B4-AAB8-915B-FF52-45D8F5AF0D8D}"/>
          </ac:cxnSpMkLst>
        </pc:cxnChg>
        <pc:cxnChg chg="add del mod">
          <ac:chgData name="Teruyuki Ogawa" userId="eeac5d3d08453363" providerId="LiveId" clId="{514AD4ED-B037-46B6-833F-C70B15E67CC9}" dt="2024-07-30T04:54:33.118" v="811" actId="478"/>
          <ac:cxnSpMkLst>
            <pc:docMk/>
            <pc:sldMk cId="634515588" sldId="355"/>
            <ac:cxnSpMk id="595" creationId="{65ABD0AD-E451-7384-65EA-45DC67493900}"/>
          </ac:cxnSpMkLst>
        </pc:cxnChg>
        <pc:cxnChg chg="add del mod">
          <ac:chgData name="Teruyuki Ogawa" userId="eeac5d3d08453363" providerId="LiveId" clId="{514AD4ED-B037-46B6-833F-C70B15E67CC9}" dt="2024-07-30T04:54:33.118" v="811" actId="478"/>
          <ac:cxnSpMkLst>
            <pc:docMk/>
            <pc:sldMk cId="634515588" sldId="355"/>
            <ac:cxnSpMk id="596" creationId="{3206DCCB-6274-351E-24E4-B0641E8C0718}"/>
          </ac:cxnSpMkLst>
        </pc:cxnChg>
        <pc:cxnChg chg="add del mod">
          <ac:chgData name="Teruyuki Ogawa" userId="eeac5d3d08453363" providerId="LiveId" clId="{514AD4ED-B037-46B6-833F-C70B15E67CC9}" dt="2024-07-30T04:54:33.118" v="811" actId="478"/>
          <ac:cxnSpMkLst>
            <pc:docMk/>
            <pc:sldMk cId="634515588" sldId="355"/>
            <ac:cxnSpMk id="597" creationId="{999D4300-CC2C-5C2A-48F2-0A7EF81FB178}"/>
          </ac:cxnSpMkLst>
        </pc:cxnChg>
        <pc:cxnChg chg="add del mod">
          <ac:chgData name="Teruyuki Ogawa" userId="eeac5d3d08453363" providerId="LiveId" clId="{514AD4ED-B037-46B6-833F-C70B15E67CC9}" dt="2024-07-30T04:54:33.118" v="811" actId="478"/>
          <ac:cxnSpMkLst>
            <pc:docMk/>
            <pc:sldMk cId="634515588" sldId="355"/>
            <ac:cxnSpMk id="598" creationId="{F8A6F7D0-70BC-CB80-EC37-9BD58D75636A}"/>
          </ac:cxnSpMkLst>
        </pc:cxnChg>
        <pc:cxnChg chg="add del mod">
          <ac:chgData name="Teruyuki Ogawa" userId="eeac5d3d08453363" providerId="LiveId" clId="{514AD4ED-B037-46B6-833F-C70B15E67CC9}" dt="2024-07-30T04:54:33.118" v="811" actId="478"/>
          <ac:cxnSpMkLst>
            <pc:docMk/>
            <pc:sldMk cId="634515588" sldId="355"/>
            <ac:cxnSpMk id="599" creationId="{7166CC96-787E-E5F5-FB79-6C19B593499E}"/>
          </ac:cxnSpMkLst>
        </pc:cxnChg>
        <pc:cxnChg chg="add del mod">
          <ac:chgData name="Teruyuki Ogawa" userId="eeac5d3d08453363" providerId="LiveId" clId="{514AD4ED-B037-46B6-833F-C70B15E67CC9}" dt="2024-07-30T04:54:33.118" v="811" actId="478"/>
          <ac:cxnSpMkLst>
            <pc:docMk/>
            <pc:sldMk cId="634515588" sldId="355"/>
            <ac:cxnSpMk id="600" creationId="{D0338758-3C95-6B52-59FD-BE4548158151}"/>
          </ac:cxnSpMkLst>
        </pc:cxnChg>
        <pc:cxnChg chg="add del mod">
          <ac:chgData name="Teruyuki Ogawa" userId="eeac5d3d08453363" providerId="LiveId" clId="{514AD4ED-B037-46B6-833F-C70B15E67CC9}" dt="2024-07-30T04:54:33.118" v="811" actId="478"/>
          <ac:cxnSpMkLst>
            <pc:docMk/>
            <pc:sldMk cId="634515588" sldId="355"/>
            <ac:cxnSpMk id="601" creationId="{564DE274-C40F-4DFE-292B-FB7AE2F1BA24}"/>
          </ac:cxnSpMkLst>
        </pc:cxnChg>
        <pc:cxnChg chg="add del mod">
          <ac:chgData name="Teruyuki Ogawa" userId="eeac5d3d08453363" providerId="LiveId" clId="{514AD4ED-B037-46B6-833F-C70B15E67CC9}" dt="2024-07-30T04:54:33.118" v="811" actId="478"/>
          <ac:cxnSpMkLst>
            <pc:docMk/>
            <pc:sldMk cId="634515588" sldId="355"/>
            <ac:cxnSpMk id="602" creationId="{49C2C39F-9761-E8AB-BB3C-48223DF4AB97}"/>
          </ac:cxnSpMkLst>
        </pc:cxnChg>
        <pc:cxnChg chg="add del mod">
          <ac:chgData name="Teruyuki Ogawa" userId="eeac5d3d08453363" providerId="LiveId" clId="{514AD4ED-B037-46B6-833F-C70B15E67CC9}" dt="2024-07-30T04:54:33.118" v="811" actId="478"/>
          <ac:cxnSpMkLst>
            <pc:docMk/>
            <pc:sldMk cId="634515588" sldId="355"/>
            <ac:cxnSpMk id="603" creationId="{D46F8B03-9555-711A-9A1A-840F86EDE0A7}"/>
          </ac:cxnSpMkLst>
        </pc:cxnChg>
        <pc:cxnChg chg="add del mod">
          <ac:chgData name="Teruyuki Ogawa" userId="eeac5d3d08453363" providerId="LiveId" clId="{514AD4ED-B037-46B6-833F-C70B15E67CC9}" dt="2024-07-30T04:54:33.118" v="811" actId="478"/>
          <ac:cxnSpMkLst>
            <pc:docMk/>
            <pc:sldMk cId="634515588" sldId="355"/>
            <ac:cxnSpMk id="604" creationId="{3E25C3C2-8494-3E91-96D1-4FAFE51528A8}"/>
          </ac:cxnSpMkLst>
        </pc:cxnChg>
        <pc:cxnChg chg="add del mod">
          <ac:chgData name="Teruyuki Ogawa" userId="eeac5d3d08453363" providerId="LiveId" clId="{514AD4ED-B037-46B6-833F-C70B15E67CC9}" dt="2024-07-30T04:54:33.118" v="811" actId="478"/>
          <ac:cxnSpMkLst>
            <pc:docMk/>
            <pc:sldMk cId="634515588" sldId="355"/>
            <ac:cxnSpMk id="605" creationId="{0AC76DFB-53B0-AEE2-1E22-BD1FDC16ED60}"/>
          </ac:cxnSpMkLst>
        </pc:cxnChg>
        <pc:cxnChg chg="add del mod">
          <ac:chgData name="Teruyuki Ogawa" userId="eeac5d3d08453363" providerId="LiveId" clId="{514AD4ED-B037-46B6-833F-C70B15E67CC9}" dt="2024-07-30T04:54:33.118" v="811" actId="478"/>
          <ac:cxnSpMkLst>
            <pc:docMk/>
            <pc:sldMk cId="634515588" sldId="355"/>
            <ac:cxnSpMk id="606" creationId="{CCF6D40A-D121-6271-599B-75DB6EC7B549}"/>
          </ac:cxnSpMkLst>
        </pc:cxnChg>
        <pc:cxnChg chg="add del mod">
          <ac:chgData name="Teruyuki Ogawa" userId="eeac5d3d08453363" providerId="LiveId" clId="{514AD4ED-B037-46B6-833F-C70B15E67CC9}" dt="2024-07-30T04:54:33.118" v="811" actId="478"/>
          <ac:cxnSpMkLst>
            <pc:docMk/>
            <pc:sldMk cId="634515588" sldId="355"/>
            <ac:cxnSpMk id="607" creationId="{C5C54C68-BE70-A09F-43DA-3AC83676C19E}"/>
          </ac:cxnSpMkLst>
        </pc:cxnChg>
        <pc:cxnChg chg="add del mod">
          <ac:chgData name="Teruyuki Ogawa" userId="eeac5d3d08453363" providerId="LiveId" clId="{514AD4ED-B037-46B6-833F-C70B15E67CC9}" dt="2024-07-30T04:54:33.118" v="811" actId="478"/>
          <ac:cxnSpMkLst>
            <pc:docMk/>
            <pc:sldMk cId="634515588" sldId="355"/>
            <ac:cxnSpMk id="608" creationId="{E7095973-0599-B71C-7134-7EF5CE1AFAC1}"/>
          </ac:cxnSpMkLst>
        </pc:cxnChg>
        <pc:cxnChg chg="add del mod">
          <ac:chgData name="Teruyuki Ogawa" userId="eeac5d3d08453363" providerId="LiveId" clId="{514AD4ED-B037-46B6-833F-C70B15E67CC9}" dt="2024-07-30T04:54:33.118" v="811" actId="478"/>
          <ac:cxnSpMkLst>
            <pc:docMk/>
            <pc:sldMk cId="634515588" sldId="355"/>
            <ac:cxnSpMk id="609" creationId="{7FA67C2F-288C-28CC-EDB5-42FA42196140}"/>
          </ac:cxnSpMkLst>
        </pc:cxnChg>
        <pc:cxnChg chg="add del mod">
          <ac:chgData name="Teruyuki Ogawa" userId="eeac5d3d08453363" providerId="LiveId" clId="{514AD4ED-B037-46B6-833F-C70B15E67CC9}" dt="2024-07-30T04:54:33.118" v="811" actId="478"/>
          <ac:cxnSpMkLst>
            <pc:docMk/>
            <pc:sldMk cId="634515588" sldId="355"/>
            <ac:cxnSpMk id="610" creationId="{CBE77905-0C3C-A5CE-1C63-6477C37FE203}"/>
          </ac:cxnSpMkLst>
        </pc:cxnChg>
        <pc:cxnChg chg="add del mod">
          <ac:chgData name="Teruyuki Ogawa" userId="eeac5d3d08453363" providerId="LiveId" clId="{514AD4ED-B037-46B6-833F-C70B15E67CC9}" dt="2024-07-30T04:54:33.118" v="811" actId="478"/>
          <ac:cxnSpMkLst>
            <pc:docMk/>
            <pc:sldMk cId="634515588" sldId="355"/>
            <ac:cxnSpMk id="611" creationId="{F4423B6B-439D-17AF-2076-51C7305EF076}"/>
          </ac:cxnSpMkLst>
        </pc:cxnChg>
        <pc:cxnChg chg="add del mod">
          <ac:chgData name="Teruyuki Ogawa" userId="eeac5d3d08453363" providerId="LiveId" clId="{514AD4ED-B037-46B6-833F-C70B15E67CC9}" dt="2024-07-30T04:54:33.118" v="811" actId="478"/>
          <ac:cxnSpMkLst>
            <pc:docMk/>
            <pc:sldMk cId="634515588" sldId="355"/>
            <ac:cxnSpMk id="612" creationId="{2849AF08-CBE0-2798-5743-8782691DFCA2}"/>
          </ac:cxnSpMkLst>
        </pc:cxnChg>
        <pc:cxnChg chg="add del mod">
          <ac:chgData name="Teruyuki Ogawa" userId="eeac5d3d08453363" providerId="LiveId" clId="{514AD4ED-B037-46B6-833F-C70B15E67CC9}" dt="2024-07-30T04:54:33.118" v="811" actId="478"/>
          <ac:cxnSpMkLst>
            <pc:docMk/>
            <pc:sldMk cId="634515588" sldId="355"/>
            <ac:cxnSpMk id="613" creationId="{A4794A72-4F0F-F889-E1A4-E14B73779183}"/>
          </ac:cxnSpMkLst>
        </pc:cxnChg>
        <pc:cxnChg chg="add del mod">
          <ac:chgData name="Teruyuki Ogawa" userId="eeac5d3d08453363" providerId="LiveId" clId="{514AD4ED-B037-46B6-833F-C70B15E67CC9}" dt="2024-07-30T04:54:33.118" v="811" actId="478"/>
          <ac:cxnSpMkLst>
            <pc:docMk/>
            <pc:sldMk cId="634515588" sldId="355"/>
            <ac:cxnSpMk id="614" creationId="{4D517F71-B7F3-BAE7-D5C8-472E5F0C1EEE}"/>
          </ac:cxnSpMkLst>
        </pc:cxnChg>
        <pc:cxnChg chg="add del mod">
          <ac:chgData name="Teruyuki Ogawa" userId="eeac5d3d08453363" providerId="LiveId" clId="{514AD4ED-B037-46B6-833F-C70B15E67CC9}" dt="2024-07-30T04:54:33.118" v="811" actId="478"/>
          <ac:cxnSpMkLst>
            <pc:docMk/>
            <pc:sldMk cId="634515588" sldId="355"/>
            <ac:cxnSpMk id="615" creationId="{8C51E6CF-D53C-ADBE-C0C0-CB178C8D55BF}"/>
          </ac:cxnSpMkLst>
        </pc:cxnChg>
        <pc:cxnChg chg="add del mod">
          <ac:chgData name="Teruyuki Ogawa" userId="eeac5d3d08453363" providerId="LiveId" clId="{514AD4ED-B037-46B6-833F-C70B15E67CC9}" dt="2024-07-30T04:54:33.118" v="811" actId="478"/>
          <ac:cxnSpMkLst>
            <pc:docMk/>
            <pc:sldMk cId="634515588" sldId="355"/>
            <ac:cxnSpMk id="616" creationId="{B89AF3B7-E977-6E31-8DA2-05260601D5E4}"/>
          </ac:cxnSpMkLst>
        </pc:cxnChg>
        <pc:cxnChg chg="add del mod">
          <ac:chgData name="Teruyuki Ogawa" userId="eeac5d3d08453363" providerId="LiveId" clId="{514AD4ED-B037-46B6-833F-C70B15E67CC9}" dt="2024-07-30T04:54:33.118" v="811" actId="478"/>
          <ac:cxnSpMkLst>
            <pc:docMk/>
            <pc:sldMk cId="634515588" sldId="355"/>
            <ac:cxnSpMk id="617" creationId="{41F6A002-E80F-F4F1-F67D-7C3AA36689A0}"/>
          </ac:cxnSpMkLst>
        </pc:cxnChg>
        <pc:cxnChg chg="add del mod">
          <ac:chgData name="Teruyuki Ogawa" userId="eeac5d3d08453363" providerId="LiveId" clId="{514AD4ED-B037-46B6-833F-C70B15E67CC9}" dt="2024-07-30T04:54:33.118" v="811" actId="478"/>
          <ac:cxnSpMkLst>
            <pc:docMk/>
            <pc:sldMk cId="634515588" sldId="355"/>
            <ac:cxnSpMk id="618" creationId="{93BD44B2-B6C9-BC6B-627A-A47D193AA497}"/>
          </ac:cxnSpMkLst>
        </pc:cxnChg>
        <pc:cxnChg chg="add del mod">
          <ac:chgData name="Teruyuki Ogawa" userId="eeac5d3d08453363" providerId="LiveId" clId="{514AD4ED-B037-46B6-833F-C70B15E67CC9}" dt="2024-07-30T04:54:33.118" v="811" actId="478"/>
          <ac:cxnSpMkLst>
            <pc:docMk/>
            <pc:sldMk cId="634515588" sldId="355"/>
            <ac:cxnSpMk id="619" creationId="{6D0B7F2F-CDAF-313E-5E14-FE55AE78F1FD}"/>
          </ac:cxnSpMkLst>
        </pc:cxnChg>
        <pc:cxnChg chg="add del mod">
          <ac:chgData name="Teruyuki Ogawa" userId="eeac5d3d08453363" providerId="LiveId" clId="{514AD4ED-B037-46B6-833F-C70B15E67CC9}" dt="2024-07-30T04:54:33.118" v="811" actId="478"/>
          <ac:cxnSpMkLst>
            <pc:docMk/>
            <pc:sldMk cId="634515588" sldId="355"/>
            <ac:cxnSpMk id="620" creationId="{C2C228C3-A2A0-5963-4D5B-A8A21C3DBE38}"/>
          </ac:cxnSpMkLst>
        </pc:cxnChg>
        <pc:cxnChg chg="add del mod">
          <ac:chgData name="Teruyuki Ogawa" userId="eeac5d3d08453363" providerId="LiveId" clId="{514AD4ED-B037-46B6-833F-C70B15E67CC9}" dt="2024-07-30T04:54:33.118" v="811" actId="478"/>
          <ac:cxnSpMkLst>
            <pc:docMk/>
            <pc:sldMk cId="634515588" sldId="355"/>
            <ac:cxnSpMk id="621" creationId="{D8E53A56-A4C4-652B-2053-74BFE506030D}"/>
          </ac:cxnSpMkLst>
        </pc:cxnChg>
        <pc:cxnChg chg="add del mod">
          <ac:chgData name="Teruyuki Ogawa" userId="eeac5d3d08453363" providerId="LiveId" clId="{514AD4ED-B037-46B6-833F-C70B15E67CC9}" dt="2024-07-30T04:54:33.118" v="811" actId="478"/>
          <ac:cxnSpMkLst>
            <pc:docMk/>
            <pc:sldMk cId="634515588" sldId="355"/>
            <ac:cxnSpMk id="622" creationId="{C7B95B51-453D-6BD1-0B02-ACDE2BCEA858}"/>
          </ac:cxnSpMkLst>
        </pc:cxnChg>
        <pc:cxnChg chg="add del mod">
          <ac:chgData name="Teruyuki Ogawa" userId="eeac5d3d08453363" providerId="LiveId" clId="{514AD4ED-B037-46B6-833F-C70B15E67CC9}" dt="2024-07-30T04:54:33.118" v="811" actId="478"/>
          <ac:cxnSpMkLst>
            <pc:docMk/>
            <pc:sldMk cId="634515588" sldId="355"/>
            <ac:cxnSpMk id="623" creationId="{CA8FAA25-40B3-2002-037E-9276C8A31461}"/>
          </ac:cxnSpMkLst>
        </pc:cxnChg>
        <pc:cxnChg chg="add del mod">
          <ac:chgData name="Teruyuki Ogawa" userId="eeac5d3d08453363" providerId="LiveId" clId="{514AD4ED-B037-46B6-833F-C70B15E67CC9}" dt="2024-07-30T04:54:33.118" v="811" actId="478"/>
          <ac:cxnSpMkLst>
            <pc:docMk/>
            <pc:sldMk cId="634515588" sldId="355"/>
            <ac:cxnSpMk id="624" creationId="{9C2B2BB3-55C5-5CDD-C60E-A64C8B1D8A62}"/>
          </ac:cxnSpMkLst>
        </pc:cxnChg>
        <pc:cxnChg chg="add del mod">
          <ac:chgData name="Teruyuki Ogawa" userId="eeac5d3d08453363" providerId="LiveId" clId="{514AD4ED-B037-46B6-833F-C70B15E67CC9}" dt="2024-07-30T04:54:33.118" v="811" actId="478"/>
          <ac:cxnSpMkLst>
            <pc:docMk/>
            <pc:sldMk cId="634515588" sldId="355"/>
            <ac:cxnSpMk id="625" creationId="{0D5ED45A-F491-8CD7-3E2A-A2513A076D52}"/>
          </ac:cxnSpMkLst>
        </pc:cxnChg>
        <pc:cxnChg chg="add del mod">
          <ac:chgData name="Teruyuki Ogawa" userId="eeac5d3d08453363" providerId="LiveId" clId="{514AD4ED-B037-46B6-833F-C70B15E67CC9}" dt="2024-07-30T04:54:33.118" v="811" actId="478"/>
          <ac:cxnSpMkLst>
            <pc:docMk/>
            <pc:sldMk cId="634515588" sldId="355"/>
            <ac:cxnSpMk id="626" creationId="{A5D0ED26-D443-6BEE-7BE6-A5DB15580002}"/>
          </ac:cxnSpMkLst>
        </pc:cxnChg>
        <pc:cxnChg chg="add del mod">
          <ac:chgData name="Teruyuki Ogawa" userId="eeac5d3d08453363" providerId="LiveId" clId="{514AD4ED-B037-46B6-833F-C70B15E67CC9}" dt="2024-07-30T04:54:33.118" v="811" actId="478"/>
          <ac:cxnSpMkLst>
            <pc:docMk/>
            <pc:sldMk cId="634515588" sldId="355"/>
            <ac:cxnSpMk id="627" creationId="{EAAEA483-8CF5-96B4-61A4-4A3B0B348172}"/>
          </ac:cxnSpMkLst>
        </pc:cxnChg>
        <pc:cxnChg chg="add del mod">
          <ac:chgData name="Teruyuki Ogawa" userId="eeac5d3d08453363" providerId="LiveId" clId="{514AD4ED-B037-46B6-833F-C70B15E67CC9}" dt="2024-07-30T04:54:33.118" v="811" actId="478"/>
          <ac:cxnSpMkLst>
            <pc:docMk/>
            <pc:sldMk cId="634515588" sldId="355"/>
            <ac:cxnSpMk id="628" creationId="{64B1FCB1-E3AE-5FF5-106E-6B6758B5DBFB}"/>
          </ac:cxnSpMkLst>
        </pc:cxnChg>
        <pc:cxnChg chg="add del mod">
          <ac:chgData name="Teruyuki Ogawa" userId="eeac5d3d08453363" providerId="LiveId" clId="{514AD4ED-B037-46B6-833F-C70B15E67CC9}" dt="2024-07-30T04:54:33.118" v="811" actId="478"/>
          <ac:cxnSpMkLst>
            <pc:docMk/>
            <pc:sldMk cId="634515588" sldId="355"/>
            <ac:cxnSpMk id="629" creationId="{36A87811-FF96-B446-2415-E5A64303EB05}"/>
          </ac:cxnSpMkLst>
        </pc:cxnChg>
        <pc:cxnChg chg="add del mod">
          <ac:chgData name="Teruyuki Ogawa" userId="eeac5d3d08453363" providerId="LiveId" clId="{514AD4ED-B037-46B6-833F-C70B15E67CC9}" dt="2024-07-30T04:54:33.118" v="811" actId="478"/>
          <ac:cxnSpMkLst>
            <pc:docMk/>
            <pc:sldMk cId="634515588" sldId="355"/>
            <ac:cxnSpMk id="630" creationId="{F3A0FA25-222D-6570-B6EA-F6FD00DA88B8}"/>
          </ac:cxnSpMkLst>
        </pc:cxnChg>
        <pc:cxnChg chg="add del mod">
          <ac:chgData name="Teruyuki Ogawa" userId="eeac5d3d08453363" providerId="LiveId" clId="{514AD4ED-B037-46B6-833F-C70B15E67CC9}" dt="2024-07-30T04:54:33.118" v="811" actId="478"/>
          <ac:cxnSpMkLst>
            <pc:docMk/>
            <pc:sldMk cId="634515588" sldId="355"/>
            <ac:cxnSpMk id="631" creationId="{C62CC122-CB50-0E03-F143-DD6A3E1E907E}"/>
          </ac:cxnSpMkLst>
        </pc:cxnChg>
        <pc:cxnChg chg="add del mod">
          <ac:chgData name="Teruyuki Ogawa" userId="eeac5d3d08453363" providerId="LiveId" clId="{514AD4ED-B037-46B6-833F-C70B15E67CC9}" dt="2024-07-30T04:54:33.118" v="811" actId="478"/>
          <ac:cxnSpMkLst>
            <pc:docMk/>
            <pc:sldMk cId="634515588" sldId="355"/>
            <ac:cxnSpMk id="632" creationId="{E781F450-7F31-7F2F-69EB-32FF478BDF17}"/>
          </ac:cxnSpMkLst>
        </pc:cxnChg>
        <pc:cxnChg chg="add del mod">
          <ac:chgData name="Teruyuki Ogawa" userId="eeac5d3d08453363" providerId="LiveId" clId="{514AD4ED-B037-46B6-833F-C70B15E67CC9}" dt="2024-07-30T04:54:33.118" v="811" actId="478"/>
          <ac:cxnSpMkLst>
            <pc:docMk/>
            <pc:sldMk cId="634515588" sldId="355"/>
            <ac:cxnSpMk id="633" creationId="{7A29079A-BD51-1441-FF7F-FAC22820230E}"/>
          </ac:cxnSpMkLst>
        </pc:cxnChg>
        <pc:cxnChg chg="add del mod">
          <ac:chgData name="Teruyuki Ogawa" userId="eeac5d3d08453363" providerId="LiveId" clId="{514AD4ED-B037-46B6-833F-C70B15E67CC9}" dt="2024-07-30T04:54:33.118" v="811" actId="478"/>
          <ac:cxnSpMkLst>
            <pc:docMk/>
            <pc:sldMk cId="634515588" sldId="355"/>
            <ac:cxnSpMk id="634" creationId="{E0FB0A17-E779-9B84-48A6-E12DA89B9363}"/>
          </ac:cxnSpMkLst>
        </pc:cxnChg>
        <pc:cxnChg chg="mod">
          <ac:chgData name="Teruyuki Ogawa" userId="eeac5d3d08453363" providerId="LiveId" clId="{514AD4ED-B037-46B6-833F-C70B15E67CC9}" dt="2024-07-30T04:53:10.912" v="792"/>
          <ac:cxnSpMkLst>
            <pc:docMk/>
            <pc:sldMk cId="634515588" sldId="355"/>
            <ac:cxnSpMk id="651" creationId="{12F3C0E2-AD67-DFF2-D7CE-3E75F80440E9}"/>
          </ac:cxnSpMkLst>
        </pc:cxnChg>
        <pc:cxnChg chg="mod">
          <ac:chgData name="Teruyuki Ogawa" userId="eeac5d3d08453363" providerId="LiveId" clId="{514AD4ED-B037-46B6-833F-C70B15E67CC9}" dt="2024-07-30T04:53:10.912" v="792"/>
          <ac:cxnSpMkLst>
            <pc:docMk/>
            <pc:sldMk cId="634515588" sldId="355"/>
            <ac:cxnSpMk id="656" creationId="{C74BCE69-70B0-498F-0BDC-4810462A4987}"/>
          </ac:cxnSpMkLst>
        </pc:cxnChg>
        <pc:cxnChg chg="mod">
          <ac:chgData name="Teruyuki Ogawa" userId="eeac5d3d08453363" providerId="LiveId" clId="{514AD4ED-B037-46B6-833F-C70B15E67CC9}" dt="2024-07-30T04:53:10.912" v="792"/>
          <ac:cxnSpMkLst>
            <pc:docMk/>
            <pc:sldMk cId="634515588" sldId="355"/>
            <ac:cxnSpMk id="661" creationId="{752912DE-FE59-49DD-13E9-9EF25A7EDC31}"/>
          </ac:cxnSpMkLst>
        </pc:cxnChg>
        <pc:cxnChg chg="mod">
          <ac:chgData name="Teruyuki Ogawa" userId="eeac5d3d08453363" providerId="LiveId" clId="{514AD4ED-B037-46B6-833F-C70B15E67CC9}" dt="2024-07-30T04:53:10.912" v="792"/>
          <ac:cxnSpMkLst>
            <pc:docMk/>
            <pc:sldMk cId="634515588" sldId="355"/>
            <ac:cxnSpMk id="666" creationId="{B8884404-A131-1AAE-9898-AFC21AC6F8BC}"/>
          </ac:cxnSpMkLst>
        </pc:cxnChg>
        <pc:cxnChg chg="mod">
          <ac:chgData name="Teruyuki Ogawa" userId="eeac5d3d08453363" providerId="LiveId" clId="{514AD4ED-B037-46B6-833F-C70B15E67CC9}" dt="2024-07-30T04:53:10.912" v="792"/>
          <ac:cxnSpMkLst>
            <pc:docMk/>
            <pc:sldMk cId="634515588" sldId="355"/>
            <ac:cxnSpMk id="671" creationId="{4206E4C3-DDE2-51F9-B83B-8113A3BFEBAE}"/>
          </ac:cxnSpMkLst>
        </pc:cxnChg>
        <pc:cxnChg chg="mod">
          <ac:chgData name="Teruyuki Ogawa" userId="eeac5d3d08453363" providerId="LiveId" clId="{514AD4ED-B037-46B6-833F-C70B15E67CC9}" dt="2024-07-30T04:53:10.912" v="792"/>
          <ac:cxnSpMkLst>
            <pc:docMk/>
            <pc:sldMk cId="634515588" sldId="355"/>
            <ac:cxnSpMk id="676" creationId="{CB3E1B03-DB6C-73EF-E2C4-FF3E0220EEAF}"/>
          </ac:cxnSpMkLst>
        </pc:cxnChg>
        <pc:cxnChg chg="mod">
          <ac:chgData name="Teruyuki Ogawa" userId="eeac5d3d08453363" providerId="LiveId" clId="{514AD4ED-B037-46B6-833F-C70B15E67CC9}" dt="2024-07-30T04:53:10.912" v="792"/>
          <ac:cxnSpMkLst>
            <pc:docMk/>
            <pc:sldMk cId="634515588" sldId="355"/>
            <ac:cxnSpMk id="681" creationId="{A973200B-4BAF-58B0-28F8-E1B2F7682DA1}"/>
          </ac:cxnSpMkLst>
        </pc:cxnChg>
        <pc:cxnChg chg="mod">
          <ac:chgData name="Teruyuki Ogawa" userId="eeac5d3d08453363" providerId="LiveId" clId="{514AD4ED-B037-46B6-833F-C70B15E67CC9}" dt="2024-07-30T04:53:10.912" v="792"/>
          <ac:cxnSpMkLst>
            <pc:docMk/>
            <pc:sldMk cId="634515588" sldId="355"/>
            <ac:cxnSpMk id="686" creationId="{524107B0-3A21-545F-E212-3A075216AAB0}"/>
          </ac:cxnSpMkLst>
        </pc:cxnChg>
        <pc:cxnChg chg="mod">
          <ac:chgData name="Teruyuki Ogawa" userId="eeac5d3d08453363" providerId="LiveId" clId="{514AD4ED-B037-46B6-833F-C70B15E67CC9}" dt="2024-07-30T04:53:10.912" v="792"/>
          <ac:cxnSpMkLst>
            <pc:docMk/>
            <pc:sldMk cId="634515588" sldId="355"/>
            <ac:cxnSpMk id="691" creationId="{F4A0C186-C5B8-2EE6-0EEB-4403900B87BC}"/>
          </ac:cxnSpMkLst>
        </pc:cxnChg>
        <pc:cxnChg chg="mod">
          <ac:chgData name="Teruyuki Ogawa" userId="eeac5d3d08453363" providerId="LiveId" clId="{514AD4ED-B037-46B6-833F-C70B15E67CC9}" dt="2024-07-30T04:53:10.912" v="792"/>
          <ac:cxnSpMkLst>
            <pc:docMk/>
            <pc:sldMk cId="634515588" sldId="355"/>
            <ac:cxnSpMk id="696" creationId="{F52B7DAA-BDC1-982D-CDE8-B143224027D0}"/>
          </ac:cxnSpMkLst>
        </pc:cxnChg>
        <pc:cxnChg chg="mod">
          <ac:chgData name="Teruyuki Ogawa" userId="eeac5d3d08453363" providerId="LiveId" clId="{514AD4ED-B037-46B6-833F-C70B15E67CC9}" dt="2024-07-30T04:53:10.912" v="792"/>
          <ac:cxnSpMkLst>
            <pc:docMk/>
            <pc:sldMk cId="634515588" sldId="355"/>
            <ac:cxnSpMk id="697" creationId="{032AF1F0-DD0D-D550-345A-EBD8D624A4E0}"/>
          </ac:cxnSpMkLst>
        </pc:cxnChg>
        <pc:cxnChg chg="mod">
          <ac:chgData name="Teruyuki Ogawa" userId="eeac5d3d08453363" providerId="LiveId" clId="{514AD4ED-B037-46B6-833F-C70B15E67CC9}" dt="2024-07-30T04:53:10.912" v="792"/>
          <ac:cxnSpMkLst>
            <pc:docMk/>
            <pc:sldMk cId="634515588" sldId="355"/>
            <ac:cxnSpMk id="698" creationId="{ED43D470-4EAA-230A-EF92-E176AC93B7D5}"/>
          </ac:cxnSpMkLst>
        </pc:cxnChg>
        <pc:cxnChg chg="mod">
          <ac:chgData name="Teruyuki Ogawa" userId="eeac5d3d08453363" providerId="LiveId" clId="{514AD4ED-B037-46B6-833F-C70B15E67CC9}" dt="2024-07-30T04:53:10.912" v="792"/>
          <ac:cxnSpMkLst>
            <pc:docMk/>
            <pc:sldMk cId="634515588" sldId="355"/>
            <ac:cxnSpMk id="699" creationId="{0AA1B534-E7BE-F549-C384-73398454E466}"/>
          </ac:cxnSpMkLst>
        </pc:cxnChg>
        <pc:cxnChg chg="mod">
          <ac:chgData name="Teruyuki Ogawa" userId="eeac5d3d08453363" providerId="LiveId" clId="{514AD4ED-B037-46B6-833F-C70B15E67CC9}" dt="2024-07-30T04:53:10.912" v="792"/>
          <ac:cxnSpMkLst>
            <pc:docMk/>
            <pc:sldMk cId="634515588" sldId="355"/>
            <ac:cxnSpMk id="700" creationId="{33DF2831-027D-B773-2553-6AE04E9B2A89}"/>
          </ac:cxnSpMkLst>
        </pc:cxnChg>
        <pc:cxnChg chg="mod">
          <ac:chgData name="Teruyuki Ogawa" userId="eeac5d3d08453363" providerId="LiveId" clId="{514AD4ED-B037-46B6-833F-C70B15E67CC9}" dt="2024-07-30T04:53:10.912" v="792"/>
          <ac:cxnSpMkLst>
            <pc:docMk/>
            <pc:sldMk cId="634515588" sldId="355"/>
            <ac:cxnSpMk id="701" creationId="{801C149E-21AB-C182-C9B0-3C831142B0C7}"/>
          </ac:cxnSpMkLst>
        </pc:cxnChg>
        <pc:cxnChg chg="mod">
          <ac:chgData name="Teruyuki Ogawa" userId="eeac5d3d08453363" providerId="LiveId" clId="{514AD4ED-B037-46B6-833F-C70B15E67CC9}" dt="2024-07-30T04:53:10.912" v="792"/>
          <ac:cxnSpMkLst>
            <pc:docMk/>
            <pc:sldMk cId="634515588" sldId="355"/>
            <ac:cxnSpMk id="702" creationId="{D9E6906C-9CC7-303A-9DDC-3CEDF4F88A34}"/>
          </ac:cxnSpMkLst>
        </pc:cxnChg>
        <pc:cxnChg chg="mod">
          <ac:chgData name="Teruyuki Ogawa" userId="eeac5d3d08453363" providerId="LiveId" clId="{514AD4ED-B037-46B6-833F-C70B15E67CC9}" dt="2024-07-30T04:53:10.912" v="792"/>
          <ac:cxnSpMkLst>
            <pc:docMk/>
            <pc:sldMk cId="634515588" sldId="355"/>
            <ac:cxnSpMk id="703" creationId="{B50D5613-70FD-B3E2-BE4C-3FD69751EC71}"/>
          </ac:cxnSpMkLst>
        </pc:cxnChg>
        <pc:cxnChg chg="mod">
          <ac:chgData name="Teruyuki Ogawa" userId="eeac5d3d08453363" providerId="LiveId" clId="{514AD4ED-B037-46B6-833F-C70B15E67CC9}" dt="2024-07-30T04:53:10.912" v="792"/>
          <ac:cxnSpMkLst>
            <pc:docMk/>
            <pc:sldMk cId="634515588" sldId="355"/>
            <ac:cxnSpMk id="704" creationId="{3B822001-1262-15B3-D24E-31392A51BEF9}"/>
          </ac:cxnSpMkLst>
        </pc:cxnChg>
        <pc:cxnChg chg="mod">
          <ac:chgData name="Teruyuki Ogawa" userId="eeac5d3d08453363" providerId="LiveId" clId="{514AD4ED-B037-46B6-833F-C70B15E67CC9}" dt="2024-07-30T04:53:10.912" v="792"/>
          <ac:cxnSpMkLst>
            <pc:docMk/>
            <pc:sldMk cId="634515588" sldId="355"/>
            <ac:cxnSpMk id="705" creationId="{42626B9D-24B8-0A3F-FC71-5D967807C2C0}"/>
          </ac:cxnSpMkLst>
        </pc:cxnChg>
        <pc:cxnChg chg="mod">
          <ac:chgData name="Teruyuki Ogawa" userId="eeac5d3d08453363" providerId="LiveId" clId="{514AD4ED-B037-46B6-833F-C70B15E67CC9}" dt="2024-07-30T04:53:10.912" v="792"/>
          <ac:cxnSpMkLst>
            <pc:docMk/>
            <pc:sldMk cId="634515588" sldId="355"/>
            <ac:cxnSpMk id="706" creationId="{13C6BA32-79D8-87EF-B8A8-E4319CB1BAD3}"/>
          </ac:cxnSpMkLst>
        </pc:cxnChg>
        <pc:cxnChg chg="mod">
          <ac:chgData name="Teruyuki Ogawa" userId="eeac5d3d08453363" providerId="LiveId" clId="{514AD4ED-B037-46B6-833F-C70B15E67CC9}" dt="2024-07-30T04:53:10.912" v="792"/>
          <ac:cxnSpMkLst>
            <pc:docMk/>
            <pc:sldMk cId="634515588" sldId="355"/>
            <ac:cxnSpMk id="715" creationId="{A271B016-CE7A-03ED-9BCA-C8F557EDAEA2}"/>
          </ac:cxnSpMkLst>
        </pc:cxnChg>
        <pc:cxnChg chg="mod">
          <ac:chgData name="Teruyuki Ogawa" userId="eeac5d3d08453363" providerId="LiveId" clId="{514AD4ED-B037-46B6-833F-C70B15E67CC9}" dt="2024-07-30T04:53:10.912" v="792"/>
          <ac:cxnSpMkLst>
            <pc:docMk/>
            <pc:sldMk cId="634515588" sldId="355"/>
            <ac:cxnSpMk id="720" creationId="{2DF7F550-5F85-6D45-1C21-9E452950F384}"/>
          </ac:cxnSpMkLst>
        </pc:cxnChg>
        <pc:cxnChg chg="mod">
          <ac:chgData name="Teruyuki Ogawa" userId="eeac5d3d08453363" providerId="LiveId" clId="{514AD4ED-B037-46B6-833F-C70B15E67CC9}" dt="2024-07-30T04:53:10.912" v="792"/>
          <ac:cxnSpMkLst>
            <pc:docMk/>
            <pc:sldMk cId="634515588" sldId="355"/>
            <ac:cxnSpMk id="725" creationId="{059F4014-7885-BA60-B0B4-FF58ED0E4502}"/>
          </ac:cxnSpMkLst>
        </pc:cxnChg>
        <pc:cxnChg chg="mod">
          <ac:chgData name="Teruyuki Ogawa" userId="eeac5d3d08453363" providerId="LiveId" clId="{514AD4ED-B037-46B6-833F-C70B15E67CC9}" dt="2024-07-30T04:53:10.912" v="792"/>
          <ac:cxnSpMkLst>
            <pc:docMk/>
            <pc:sldMk cId="634515588" sldId="355"/>
            <ac:cxnSpMk id="730" creationId="{59DC1597-5CBA-10B4-F743-C3E35AF2ECF2}"/>
          </ac:cxnSpMkLst>
        </pc:cxnChg>
        <pc:cxnChg chg="mod">
          <ac:chgData name="Teruyuki Ogawa" userId="eeac5d3d08453363" providerId="LiveId" clId="{514AD4ED-B037-46B6-833F-C70B15E67CC9}" dt="2024-07-30T04:53:10.912" v="792"/>
          <ac:cxnSpMkLst>
            <pc:docMk/>
            <pc:sldMk cId="634515588" sldId="355"/>
            <ac:cxnSpMk id="735" creationId="{BE322D1B-925E-302F-7198-BF87D35CC7E9}"/>
          </ac:cxnSpMkLst>
        </pc:cxnChg>
        <pc:cxnChg chg="mod">
          <ac:chgData name="Teruyuki Ogawa" userId="eeac5d3d08453363" providerId="LiveId" clId="{514AD4ED-B037-46B6-833F-C70B15E67CC9}" dt="2024-07-30T04:53:10.912" v="792"/>
          <ac:cxnSpMkLst>
            <pc:docMk/>
            <pc:sldMk cId="634515588" sldId="355"/>
            <ac:cxnSpMk id="740" creationId="{17B8B752-4C88-0AC6-EDB2-3836D693BB82}"/>
          </ac:cxnSpMkLst>
        </pc:cxnChg>
        <pc:cxnChg chg="mod">
          <ac:chgData name="Teruyuki Ogawa" userId="eeac5d3d08453363" providerId="LiveId" clId="{514AD4ED-B037-46B6-833F-C70B15E67CC9}" dt="2024-07-30T04:53:10.912" v="792"/>
          <ac:cxnSpMkLst>
            <pc:docMk/>
            <pc:sldMk cId="634515588" sldId="355"/>
            <ac:cxnSpMk id="745" creationId="{82CBDE97-7C6F-E29F-A77B-DE04487117F9}"/>
          </ac:cxnSpMkLst>
        </pc:cxnChg>
        <pc:cxnChg chg="mod">
          <ac:chgData name="Teruyuki Ogawa" userId="eeac5d3d08453363" providerId="LiveId" clId="{514AD4ED-B037-46B6-833F-C70B15E67CC9}" dt="2024-07-30T04:53:10.912" v="792"/>
          <ac:cxnSpMkLst>
            <pc:docMk/>
            <pc:sldMk cId="634515588" sldId="355"/>
            <ac:cxnSpMk id="750" creationId="{101A3DD8-0CC3-0FA7-CE99-115D7DF73BBE}"/>
          </ac:cxnSpMkLst>
        </pc:cxnChg>
        <pc:cxnChg chg="mod">
          <ac:chgData name="Teruyuki Ogawa" userId="eeac5d3d08453363" providerId="LiveId" clId="{514AD4ED-B037-46B6-833F-C70B15E67CC9}" dt="2024-07-30T04:53:10.912" v="792"/>
          <ac:cxnSpMkLst>
            <pc:docMk/>
            <pc:sldMk cId="634515588" sldId="355"/>
            <ac:cxnSpMk id="755" creationId="{2BACF497-426E-9C93-5329-EEAF12D55887}"/>
          </ac:cxnSpMkLst>
        </pc:cxnChg>
        <pc:cxnChg chg="mod">
          <ac:chgData name="Teruyuki Ogawa" userId="eeac5d3d08453363" providerId="LiveId" clId="{514AD4ED-B037-46B6-833F-C70B15E67CC9}" dt="2024-07-30T04:53:10.912" v="792"/>
          <ac:cxnSpMkLst>
            <pc:docMk/>
            <pc:sldMk cId="634515588" sldId="355"/>
            <ac:cxnSpMk id="756" creationId="{C757C640-8815-989C-3BDE-E0E00F4CA5A9}"/>
          </ac:cxnSpMkLst>
        </pc:cxnChg>
        <pc:cxnChg chg="mod">
          <ac:chgData name="Teruyuki Ogawa" userId="eeac5d3d08453363" providerId="LiveId" clId="{514AD4ED-B037-46B6-833F-C70B15E67CC9}" dt="2024-07-30T04:53:10.912" v="792"/>
          <ac:cxnSpMkLst>
            <pc:docMk/>
            <pc:sldMk cId="634515588" sldId="355"/>
            <ac:cxnSpMk id="757" creationId="{5EC48B2C-D61E-8736-A2F6-427D2A25D918}"/>
          </ac:cxnSpMkLst>
        </pc:cxnChg>
        <pc:cxnChg chg="mod">
          <ac:chgData name="Teruyuki Ogawa" userId="eeac5d3d08453363" providerId="LiveId" clId="{514AD4ED-B037-46B6-833F-C70B15E67CC9}" dt="2024-07-30T04:53:10.912" v="792"/>
          <ac:cxnSpMkLst>
            <pc:docMk/>
            <pc:sldMk cId="634515588" sldId="355"/>
            <ac:cxnSpMk id="758" creationId="{6E839D7A-CE8A-9E18-8D43-89C279C7911D}"/>
          </ac:cxnSpMkLst>
        </pc:cxnChg>
        <pc:cxnChg chg="mod">
          <ac:chgData name="Teruyuki Ogawa" userId="eeac5d3d08453363" providerId="LiveId" clId="{514AD4ED-B037-46B6-833F-C70B15E67CC9}" dt="2024-07-30T04:53:10.912" v="792"/>
          <ac:cxnSpMkLst>
            <pc:docMk/>
            <pc:sldMk cId="634515588" sldId="355"/>
            <ac:cxnSpMk id="759" creationId="{C7AC93C5-BDC7-CF9D-C659-CC519CE05E2B}"/>
          </ac:cxnSpMkLst>
        </pc:cxnChg>
        <pc:cxnChg chg="mod">
          <ac:chgData name="Teruyuki Ogawa" userId="eeac5d3d08453363" providerId="LiveId" clId="{514AD4ED-B037-46B6-833F-C70B15E67CC9}" dt="2024-07-30T04:53:10.912" v="792"/>
          <ac:cxnSpMkLst>
            <pc:docMk/>
            <pc:sldMk cId="634515588" sldId="355"/>
            <ac:cxnSpMk id="760" creationId="{571EA96D-F055-16C9-7A4E-67362A00D8BD}"/>
          </ac:cxnSpMkLst>
        </pc:cxnChg>
        <pc:cxnChg chg="mod">
          <ac:chgData name="Teruyuki Ogawa" userId="eeac5d3d08453363" providerId="LiveId" clId="{514AD4ED-B037-46B6-833F-C70B15E67CC9}" dt="2024-07-30T04:53:10.912" v="792"/>
          <ac:cxnSpMkLst>
            <pc:docMk/>
            <pc:sldMk cId="634515588" sldId="355"/>
            <ac:cxnSpMk id="761" creationId="{15169645-6F2D-AF92-8EB1-13C4594BB86E}"/>
          </ac:cxnSpMkLst>
        </pc:cxnChg>
        <pc:cxnChg chg="mod">
          <ac:chgData name="Teruyuki Ogawa" userId="eeac5d3d08453363" providerId="LiveId" clId="{514AD4ED-B037-46B6-833F-C70B15E67CC9}" dt="2024-07-30T04:53:10.912" v="792"/>
          <ac:cxnSpMkLst>
            <pc:docMk/>
            <pc:sldMk cId="634515588" sldId="355"/>
            <ac:cxnSpMk id="762" creationId="{A1FB2D26-19CC-9C64-2424-6781C6CB95C7}"/>
          </ac:cxnSpMkLst>
        </pc:cxnChg>
        <pc:cxnChg chg="mod">
          <ac:chgData name="Teruyuki Ogawa" userId="eeac5d3d08453363" providerId="LiveId" clId="{514AD4ED-B037-46B6-833F-C70B15E67CC9}" dt="2024-07-30T04:53:10.912" v="792"/>
          <ac:cxnSpMkLst>
            <pc:docMk/>
            <pc:sldMk cId="634515588" sldId="355"/>
            <ac:cxnSpMk id="763" creationId="{5FF7299A-AB3D-AD85-2156-1B94E73CB9EE}"/>
          </ac:cxnSpMkLst>
        </pc:cxnChg>
        <pc:cxnChg chg="mod">
          <ac:chgData name="Teruyuki Ogawa" userId="eeac5d3d08453363" providerId="LiveId" clId="{514AD4ED-B037-46B6-833F-C70B15E67CC9}" dt="2024-07-30T04:53:10.912" v="792"/>
          <ac:cxnSpMkLst>
            <pc:docMk/>
            <pc:sldMk cId="634515588" sldId="355"/>
            <ac:cxnSpMk id="764" creationId="{770B186A-7FCE-47C9-7F8C-D2604C395311}"/>
          </ac:cxnSpMkLst>
        </pc:cxnChg>
        <pc:cxnChg chg="mod">
          <ac:chgData name="Teruyuki Ogawa" userId="eeac5d3d08453363" providerId="LiveId" clId="{514AD4ED-B037-46B6-833F-C70B15E67CC9}" dt="2024-07-30T04:53:10.912" v="792"/>
          <ac:cxnSpMkLst>
            <pc:docMk/>
            <pc:sldMk cId="634515588" sldId="355"/>
            <ac:cxnSpMk id="779" creationId="{DCAAE4B2-E829-9BDB-167D-37E1344FA124}"/>
          </ac:cxnSpMkLst>
        </pc:cxnChg>
        <pc:cxnChg chg="mod">
          <ac:chgData name="Teruyuki Ogawa" userId="eeac5d3d08453363" providerId="LiveId" clId="{514AD4ED-B037-46B6-833F-C70B15E67CC9}" dt="2024-07-30T04:53:10.912" v="792"/>
          <ac:cxnSpMkLst>
            <pc:docMk/>
            <pc:sldMk cId="634515588" sldId="355"/>
            <ac:cxnSpMk id="780" creationId="{6E9E7CB8-4CA2-F577-EABA-71CF285DC463}"/>
          </ac:cxnSpMkLst>
        </pc:cxnChg>
        <pc:cxnChg chg="mod">
          <ac:chgData name="Teruyuki Ogawa" userId="eeac5d3d08453363" providerId="LiveId" clId="{514AD4ED-B037-46B6-833F-C70B15E67CC9}" dt="2024-07-30T04:53:10.912" v="792"/>
          <ac:cxnSpMkLst>
            <pc:docMk/>
            <pc:sldMk cId="634515588" sldId="355"/>
            <ac:cxnSpMk id="789" creationId="{D05CFCD4-B014-0EB4-1079-C8D2E1DEC9DD}"/>
          </ac:cxnSpMkLst>
        </pc:cxnChg>
        <pc:cxnChg chg="mod">
          <ac:chgData name="Teruyuki Ogawa" userId="eeac5d3d08453363" providerId="LiveId" clId="{514AD4ED-B037-46B6-833F-C70B15E67CC9}" dt="2024-07-30T04:53:10.912" v="792"/>
          <ac:cxnSpMkLst>
            <pc:docMk/>
            <pc:sldMk cId="634515588" sldId="355"/>
            <ac:cxnSpMk id="790" creationId="{0ACE16F0-5565-A046-3C11-4CCA8CC6CB27}"/>
          </ac:cxnSpMkLst>
        </pc:cxnChg>
        <pc:extLst>
          <p:ext xmlns:p="http://schemas.openxmlformats.org/presentationml/2006/main" uri="{D6D511B9-2390-475A-947B-AFAB55BFBCF1}">
            <pc226:cmChg xmlns:pc226="http://schemas.microsoft.com/office/powerpoint/2022/06/main/command" chg="add del mod">
              <pc226:chgData name="Teruyuki Ogawa" userId="eeac5d3d08453363" providerId="LiveId" clId="{514AD4ED-B037-46B6-833F-C70B15E67CC9}" dt="2024-07-30T04:58:56.828" v="828"/>
              <pc2:cmMkLst xmlns:pc2="http://schemas.microsoft.com/office/powerpoint/2019/9/main/command">
                <pc:docMk/>
                <pc:sldMk cId="634515588" sldId="355"/>
                <pc2:cmMk id="{C0281DE9-6FE6-42E5-B1B7-9B68C0EB56CB}"/>
              </pc2:cmMkLst>
            </pc226:cmChg>
          </p:ext>
        </pc:extLst>
      </pc:sldChg>
      <pc:sldChg chg="add modTransition addCm">
        <pc:chgData name="Teruyuki Ogawa" userId="eeac5d3d08453363" providerId="LiveId" clId="{514AD4ED-B037-46B6-833F-C70B15E67CC9}" dt="2024-07-30T04:58:49.435" v="827"/>
        <pc:sldMkLst>
          <pc:docMk/>
          <pc:sldMk cId="2925213051" sldId="356"/>
        </pc:sldMkLst>
        <pc:extLst>
          <p:ext xmlns:p="http://schemas.openxmlformats.org/presentationml/2006/main" uri="{D6D511B9-2390-475A-947B-AFAB55BFBCF1}">
            <pc226:cmChg xmlns:pc226="http://schemas.microsoft.com/office/powerpoint/2022/06/main/command" chg="add">
              <pc226:chgData name="Teruyuki Ogawa" userId="eeac5d3d08453363" providerId="LiveId" clId="{514AD4ED-B037-46B6-833F-C70B15E67CC9}" dt="2024-07-30T04:58:49.435" v="827"/>
              <pc2:cmMkLst xmlns:pc2="http://schemas.microsoft.com/office/powerpoint/2019/9/main/command">
                <pc:docMk/>
                <pc:sldMk cId="2925213051" sldId="356"/>
                <pc2:cmMk id="{E7C21847-457F-45E6-BEB0-5B62B9B6E167}"/>
              </pc2:cmMkLst>
            </pc226:cmChg>
          </p:ext>
        </pc:extLst>
      </pc:sldChg>
      <pc:sldChg chg="delSp add del mod delAnim">
        <pc:chgData name="Teruyuki Ogawa" userId="eeac5d3d08453363" providerId="LiveId" clId="{514AD4ED-B037-46B6-833F-C70B15E67CC9}" dt="2024-07-30T04:53:41.385" v="798" actId="47"/>
        <pc:sldMkLst>
          <pc:docMk/>
          <pc:sldMk cId="4125844569" sldId="356"/>
        </pc:sldMkLst>
        <pc:spChg chg="del">
          <ac:chgData name="Teruyuki Ogawa" userId="eeac5d3d08453363" providerId="LiveId" clId="{514AD4ED-B037-46B6-833F-C70B15E67CC9}" dt="2024-07-30T04:53:24.581" v="796" actId="478"/>
          <ac:spMkLst>
            <pc:docMk/>
            <pc:sldMk cId="4125844569" sldId="356"/>
            <ac:spMk id="403" creationId="{DE629BF0-1B14-68BC-1B50-6E1B3F10DBCE}"/>
          </ac:spMkLst>
        </pc:spChg>
        <pc:spChg chg="del">
          <ac:chgData name="Teruyuki Ogawa" userId="eeac5d3d08453363" providerId="LiveId" clId="{514AD4ED-B037-46B6-833F-C70B15E67CC9}" dt="2024-07-30T04:53:24.581" v="796" actId="478"/>
          <ac:spMkLst>
            <pc:docMk/>
            <pc:sldMk cId="4125844569" sldId="356"/>
            <ac:spMk id="404" creationId="{35D68635-DD27-57B5-81C4-1571D3FCA097}"/>
          </ac:spMkLst>
        </pc:spChg>
        <pc:spChg chg="del">
          <ac:chgData name="Teruyuki Ogawa" userId="eeac5d3d08453363" providerId="LiveId" clId="{514AD4ED-B037-46B6-833F-C70B15E67CC9}" dt="2024-07-30T04:53:24.581" v="796" actId="478"/>
          <ac:spMkLst>
            <pc:docMk/>
            <pc:sldMk cId="4125844569" sldId="356"/>
            <ac:spMk id="405" creationId="{0D954096-C737-077C-2B4B-7064D8120AA6}"/>
          </ac:spMkLst>
        </pc:spChg>
        <pc:spChg chg="del">
          <ac:chgData name="Teruyuki Ogawa" userId="eeac5d3d08453363" providerId="LiveId" clId="{514AD4ED-B037-46B6-833F-C70B15E67CC9}" dt="2024-07-30T04:53:24.581" v="796" actId="478"/>
          <ac:spMkLst>
            <pc:docMk/>
            <pc:sldMk cId="4125844569" sldId="356"/>
            <ac:spMk id="406" creationId="{92A56422-94F3-90EF-DEA4-607FF8AE65BA}"/>
          </ac:spMkLst>
        </pc:spChg>
        <pc:spChg chg="del">
          <ac:chgData name="Teruyuki Ogawa" userId="eeac5d3d08453363" providerId="LiveId" clId="{514AD4ED-B037-46B6-833F-C70B15E67CC9}" dt="2024-07-30T04:53:24.581" v="796" actId="478"/>
          <ac:spMkLst>
            <pc:docMk/>
            <pc:sldMk cId="4125844569" sldId="356"/>
            <ac:spMk id="407" creationId="{883BC8E7-1B54-EA6E-BD04-FAF1642C476F}"/>
          </ac:spMkLst>
        </pc:spChg>
        <pc:spChg chg="del">
          <ac:chgData name="Teruyuki Ogawa" userId="eeac5d3d08453363" providerId="LiveId" clId="{514AD4ED-B037-46B6-833F-C70B15E67CC9}" dt="2024-07-30T04:53:24.581" v="796" actId="478"/>
          <ac:spMkLst>
            <pc:docMk/>
            <pc:sldMk cId="4125844569" sldId="356"/>
            <ac:spMk id="408" creationId="{5F2E914C-2418-19C2-07B3-10BE136653EC}"/>
          </ac:spMkLst>
        </pc:spChg>
        <pc:spChg chg="del">
          <ac:chgData name="Teruyuki Ogawa" userId="eeac5d3d08453363" providerId="LiveId" clId="{514AD4ED-B037-46B6-833F-C70B15E67CC9}" dt="2024-07-30T04:53:24.581" v="796" actId="478"/>
          <ac:spMkLst>
            <pc:docMk/>
            <pc:sldMk cId="4125844569" sldId="356"/>
            <ac:spMk id="409" creationId="{9BA41C87-769F-6F6A-2FA4-E4B06F12FB06}"/>
          </ac:spMkLst>
        </pc:spChg>
        <pc:spChg chg="del">
          <ac:chgData name="Teruyuki Ogawa" userId="eeac5d3d08453363" providerId="LiveId" clId="{514AD4ED-B037-46B6-833F-C70B15E67CC9}" dt="2024-07-30T04:53:24.581" v="796" actId="478"/>
          <ac:spMkLst>
            <pc:docMk/>
            <pc:sldMk cId="4125844569" sldId="356"/>
            <ac:spMk id="410" creationId="{F6A35D06-87EB-815C-F4BD-557EB62CFEDE}"/>
          </ac:spMkLst>
        </pc:spChg>
        <pc:spChg chg="del">
          <ac:chgData name="Teruyuki Ogawa" userId="eeac5d3d08453363" providerId="LiveId" clId="{514AD4ED-B037-46B6-833F-C70B15E67CC9}" dt="2024-07-30T04:53:24.581" v="796" actId="478"/>
          <ac:spMkLst>
            <pc:docMk/>
            <pc:sldMk cId="4125844569" sldId="356"/>
            <ac:spMk id="411" creationId="{DD422DC4-5DB1-5AC3-2F0B-36988EF1EF6B}"/>
          </ac:spMkLst>
        </pc:spChg>
        <pc:spChg chg="del">
          <ac:chgData name="Teruyuki Ogawa" userId="eeac5d3d08453363" providerId="LiveId" clId="{514AD4ED-B037-46B6-833F-C70B15E67CC9}" dt="2024-07-30T04:53:24.581" v="796" actId="478"/>
          <ac:spMkLst>
            <pc:docMk/>
            <pc:sldMk cId="4125844569" sldId="356"/>
            <ac:spMk id="412" creationId="{82CE15DA-3422-D15F-B75B-747EAB80E187}"/>
          </ac:spMkLst>
        </pc:spChg>
        <pc:spChg chg="del">
          <ac:chgData name="Teruyuki Ogawa" userId="eeac5d3d08453363" providerId="LiveId" clId="{514AD4ED-B037-46B6-833F-C70B15E67CC9}" dt="2024-07-30T04:53:24.581" v="796" actId="478"/>
          <ac:spMkLst>
            <pc:docMk/>
            <pc:sldMk cId="4125844569" sldId="356"/>
            <ac:spMk id="413" creationId="{03B9B132-088C-261D-2BB6-484D8D4858AB}"/>
          </ac:spMkLst>
        </pc:spChg>
        <pc:spChg chg="del">
          <ac:chgData name="Teruyuki Ogawa" userId="eeac5d3d08453363" providerId="LiveId" clId="{514AD4ED-B037-46B6-833F-C70B15E67CC9}" dt="2024-07-30T04:53:24.581" v="796" actId="478"/>
          <ac:spMkLst>
            <pc:docMk/>
            <pc:sldMk cId="4125844569" sldId="356"/>
            <ac:spMk id="414" creationId="{1343A7A7-CFEA-E04D-682A-778722646711}"/>
          </ac:spMkLst>
        </pc:spChg>
        <pc:spChg chg="del">
          <ac:chgData name="Teruyuki Ogawa" userId="eeac5d3d08453363" providerId="LiveId" clId="{514AD4ED-B037-46B6-833F-C70B15E67CC9}" dt="2024-07-30T04:53:24.581" v="796" actId="478"/>
          <ac:spMkLst>
            <pc:docMk/>
            <pc:sldMk cId="4125844569" sldId="356"/>
            <ac:spMk id="415" creationId="{3CB813A2-FE8B-12E9-60B8-04B6479BA987}"/>
          </ac:spMkLst>
        </pc:spChg>
        <pc:spChg chg="del">
          <ac:chgData name="Teruyuki Ogawa" userId="eeac5d3d08453363" providerId="LiveId" clId="{514AD4ED-B037-46B6-833F-C70B15E67CC9}" dt="2024-07-30T04:53:24.581" v="796" actId="478"/>
          <ac:spMkLst>
            <pc:docMk/>
            <pc:sldMk cId="4125844569" sldId="356"/>
            <ac:spMk id="416" creationId="{60839CC3-EF94-FE5E-1678-1FF0D71F2A78}"/>
          </ac:spMkLst>
        </pc:spChg>
        <pc:spChg chg="del">
          <ac:chgData name="Teruyuki Ogawa" userId="eeac5d3d08453363" providerId="LiveId" clId="{514AD4ED-B037-46B6-833F-C70B15E67CC9}" dt="2024-07-30T04:53:24.581" v="796" actId="478"/>
          <ac:spMkLst>
            <pc:docMk/>
            <pc:sldMk cId="4125844569" sldId="356"/>
            <ac:spMk id="417" creationId="{99FB1EF1-397D-C43A-06BB-A0175E3DF118}"/>
          </ac:spMkLst>
        </pc:spChg>
        <pc:spChg chg="del">
          <ac:chgData name="Teruyuki Ogawa" userId="eeac5d3d08453363" providerId="LiveId" clId="{514AD4ED-B037-46B6-833F-C70B15E67CC9}" dt="2024-07-30T04:53:24.581" v="796" actId="478"/>
          <ac:spMkLst>
            <pc:docMk/>
            <pc:sldMk cId="4125844569" sldId="356"/>
            <ac:spMk id="418" creationId="{0BD4559A-44CD-2B2B-2395-29088DE56FB7}"/>
          </ac:spMkLst>
        </pc:spChg>
        <pc:spChg chg="del">
          <ac:chgData name="Teruyuki Ogawa" userId="eeac5d3d08453363" providerId="LiveId" clId="{514AD4ED-B037-46B6-833F-C70B15E67CC9}" dt="2024-07-30T04:53:24.581" v="796" actId="478"/>
          <ac:spMkLst>
            <pc:docMk/>
            <pc:sldMk cId="4125844569" sldId="356"/>
            <ac:spMk id="419" creationId="{97952327-F477-C460-AA39-EDF1580681F6}"/>
          </ac:spMkLst>
        </pc:spChg>
        <pc:spChg chg="del">
          <ac:chgData name="Teruyuki Ogawa" userId="eeac5d3d08453363" providerId="LiveId" clId="{514AD4ED-B037-46B6-833F-C70B15E67CC9}" dt="2024-07-30T04:53:24.581" v="796" actId="478"/>
          <ac:spMkLst>
            <pc:docMk/>
            <pc:sldMk cId="4125844569" sldId="356"/>
            <ac:spMk id="420" creationId="{2915A3DE-83BC-5B61-1AE9-E96D29F859D4}"/>
          </ac:spMkLst>
        </pc:spChg>
        <pc:spChg chg="del">
          <ac:chgData name="Teruyuki Ogawa" userId="eeac5d3d08453363" providerId="LiveId" clId="{514AD4ED-B037-46B6-833F-C70B15E67CC9}" dt="2024-07-30T04:53:24.581" v="796" actId="478"/>
          <ac:spMkLst>
            <pc:docMk/>
            <pc:sldMk cId="4125844569" sldId="356"/>
            <ac:spMk id="421" creationId="{6C4D8955-8106-9439-AE2C-51AB4B2A4F68}"/>
          </ac:spMkLst>
        </pc:spChg>
        <pc:spChg chg="del">
          <ac:chgData name="Teruyuki Ogawa" userId="eeac5d3d08453363" providerId="LiveId" clId="{514AD4ED-B037-46B6-833F-C70B15E67CC9}" dt="2024-07-30T04:53:24.581" v="796" actId="478"/>
          <ac:spMkLst>
            <pc:docMk/>
            <pc:sldMk cId="4125844569" sldId="356"/>
            <ac:spMk id="422" creationId="{7ACA46A5-AD44-EEB8-49F5-3EFA309645A5}"/>
          </ac:spMkLst>
        </pc:spChg>
        <pc:spChg chg="del">
          <ac:chgData name="Teruyuki Ogawa" userId="eeac5d3d08453363" providerId="LiveId" clId="{514AD4ED-B037-46B6-833F-C70B15E67CC9}" dt="2024-07-30T04:53:24.581" v="796" actId="478"/>
          <ac:spMkLst>
            <pc:docMk/>
            <pc:sldMk cId="4125844569" sldId="356"/>
            <ac:spMk id="423" creationId="{52D2E575-B3DE-126F-C3DA-8719B2C3D1E1}"/>
          </ac:spMkLst>
        </pc:spChg>
        <pc:spChg chg="del">
          <ac:chgData name="Teruyuki Ogawa" userId="eeac5d3d08453363" providerId="LiveId" clId="{514AD4ED-B037-46B6-833F-C70B15E67CC9}" dt="2024-07-30T04:53:24.581" v="796" actId="478"/>
          <ac:spMkLst>
            <pc:docMk/>
            <pc:sldMk cId="4125844569" sldId="356"/>
            <ac:spMk id="424" creationId="{86C39A26-F584-776B-4E40-184EEFB1AF96}"/>
          </ac:spMkLst>
        </pc:spChg>
        <pc:spChg chg="del">
          <ac:chgData name="Teruyuki Ogawa" userId="eeac5d3d08453363" providerId="LiveId" clId="{514AD4ED-B037-46B6-833F-C70B15E67CC9}" dt="2024-07-30T04:53:24.581" v="796" actId="478"/>
          <ac:spMkLst>
            <pc:docMk/>
            <pc:sldMk cId="4125844569" sldId="356"/>
            <ac:spMk id="425" creationId="{76BB365E-AFAE-0227-2677-0CEFA19A2673}"/>
          </ac:spMkLst>
        </pc:spChg>
        <pc:spChg chg="del">
          <ac:chgData name="Teruyuki Ogawa" userId="eeac5d3d08453363" providerId="LiveId" clId="{514AD4ED-B037-46B6-833F-C70B15E67CC9}" dt="2024-07-30T04:53:24.581" v="796" actId="478"/>
          <ac:spMkLst>
            <pc:docMk/>
            <pc:sldMk cId="4125844569" sldId="356"/>
            <ac:spMk id="426" creationId="{F127B7DC-EB63-AC14-E5A1-26121CB4F57A}"/>
          </ac:spMkLst>
        </pc:spChg>
        <pc:spChg chg="del">
          <ac:chgData name="Teruyuki Ogawa" userId="eeac5d3d08453363" providerId="LiveId" clId="{514AD4ED-B037-46B6-833F-C70B15E67CC9}" dt="2024-07-30T04:53:24.581" v="796" actId="478"/>
          <ac:spMkLst>
            <pc:docMk/>
            <pc:sldMk cId="4125844569" sldId="356"/>
            <ac:spMk id="427" creationId="{4CD9895A-167C-FDA9-D54A-3C3278BF7E84}"/>
          </ac:spMkLst>
        </pc:spChg>
        <pc:spChg chg="del">
          <ac:chgData name="Teruyuki Ogawa" userId="eeac5d3d08453363" providerId="LiveId" clId="{514AD4ED-B037-46B6-833F-C70B15E67CC9}" dt="2024-07-30T04:53:24.581" v="796" actId="478"/>
          <ac:spMkLst>
            <pc:docMk/>
            <pc:sldMk cId="4125844569" sldId="356"/>
            <ac:spMk id="428" creationId="{F3CBA031-CB69-1C0D-4D38-1EFF4EB20347}"/>
          </ac:spMkLst>
        </pc:spChg>
        <pc:spChg chg="del">
          <ac:chgData name="Teruyuki Ogawa" userId="eeac5d3d08453363" providerId="LiveId" clId="{514AD4ED-B037-46B6-833F-C70B15E67CC9}" dt="2024-07-30T04:53:24.581" v="796" actId="478"/>
          <ac:spMkLst>
            <pc:docMk/>
            <pc:sldMk cId="4125844569" sldId="356"/>
            <ac:spMk id="429" creationId="{81F3C773-A736-5841-D9EC-6F0C699DBDA8}"/>
          </ac:spMkLst>
        </pc:spChg>
        <pc:spChg chg="del">
          <ac:chgData name="Teruyuki Ogawa" userId="eeac5d3d08453363" providerId="LiveId" clId="{514AD4ED-B037-46B6-833F-C70B15E67CC9}" dt="2024-07-30T04:53:24.581" v="796" actId="478"/>
          <ac:spMkLst>
            <pc:docMk/>
            <pc:sldMk cId="4125844569" sldId="356"/>
            <ac:spMk id="430" creationId="{C2D95BEF-9E62-FDCF-B6F3-DB7470C7A99C}"/>
          </ac:spMkLst>
        </pc:spChg>
        <pc:spChg chg="del">
          <ac:chgData name="Teruyuki Ogawa" userId="eeac5d3d08453363" providerId="LiveId" clId="{514AD4ED-B037-46B6-833F-C70B15E67CC9}" dt="2024-07-30T04:53:24.581" v="796" actId="478"/>
          <ac:spMkLst>
            <pc:docMk/>
            <pc:sldMk cId="4125844569" sldId="356"/>
            <ac:spMk id="431" creationId="{DF704E3B-6A73-A123-9D00-2622F337876B}"/>
          </ac:spMkLst>
        </pc:spChg>
        <pc:spChg chg="del">
          <ac:chgData name="Teruyuki Ogawa" userId="eeac5d3d08453363" providerId="LiveId" clId="{514AD4ED-B037-46B6-833F-C70B15E67CC9}" dt="2024-07-30T04:53:24.581" v="796" actId="478"/>
          <ac:spMkLst>
            <pc:docMk/>
            <pc:sldMk cId="4125844569" sldId="356"/>
            <ac:spMk id="432" creationId="{2F92745B-4402-133D-C9AB-2A86EC0AB472}"/>
          </ac:spMkLst>
        </pc:spChg>
        <pc:spChg chg="del">
          <ac:chgData name="Teruyuki Ogawa" userId="eeac5d3d08453363" providerId="LiveId" clId="{514AD4ED-B037-46B6-833F-C70B15E67CC9}" dt="2024-07-30T04:53:24.581" v="796" actId="478"/>
          <ac:spMkLst>
            <pc:docMk/>
            <pc:sldMk cId="4125844569" sldId="356"/>
            <ac:spMk id="433" creationId="{D7A9C51A-D6D0-CC72-3A34-60E582C0A601}"/>
          </ac:spMkLst>
        </pc:spChg>
        <pc:spChg chg="del">
          <ac:chgData name="Teruyuki Ogawa" userId="eeac5d3d08453363" providerId="LiveId" clId="{514AD4ED-B037-46B6-833F-C70B15E67CC9}" dt="2024-07-30T04:53:24.581" v="796" actId="478"/>
          <ac:spMkLst>
            <pc:docMk/>
            <pc:sldMk cId="4125844569" sldId="356"/>
            <ac:spMk id="434" creationId="{5055B5D3-DB1B-F57C-47EB-BAE806E433A4}"/>
          </ac:spMkLst>
        </pc:spChg>
        <pc:spChg chg="del">
          <ac:chgData name="Teruyuki Ogawa" userId="eeac5d3d08453363" providerId="LiveId" clId="{514AD4ED-B037-46B6-833F-C70B15E67CC9}" dt="2024-07-30T04:53:24.581" v="796" actId="478"/>
          <ac:spMkLst>
            <pc:docMk/>
            <pc:sldMk cId="4125844569" sldId="356"/>
            <ac:spMk id="435" creationId="{D0E77AC0-6C6D-4AE0-D4FC-5527B1DD919C}"/>
          </ac:spMkLst>
        </pc:spChg>
        <pc:spChg chg="del">
          <ac:chgData name="Teruyuki Ogawa" userId="eeac5d3d08453363" providerId="LiveId" clId="{514AD4ED-B037-46B6-833F-C70B15E67CC9}" dt="2024-07-30T04:53:24.581" v="796" actId="478"/>
          <ac:spMkLst>
            <pc:docMk/>
            <pc:sldMk cId="4125844569" sldId="356"/>
            <ac:spMk id="436" creationId="{85ACD27D-A68C-A97D-6F90-9E06649DA8D7}"/>
          </ac:spMkLst>
        </pc:spChg>
        <pc:spChg chg="del">
          <ac:chgData name="Teruyuki Ogawa" userId="eeac5d3d08453363" providerId="LiveId" clId="{514AD4ED-B037-46B6-833F-C70B15E67CC9}" dt="2024-07-30T04:53:24.581" v="796" actId="478"/>
          <ac:spMkLst>
            <pc:docMk/>
            <pc:sldMk cId="4125844569" sldId="356"/>
            <ac:spMk id="437" creationId="{8064D1CC-2893-D69E-7B66-62D33383EA05}"/>
          </ac:spMkLst>
        </pc:spChg>
        <pc:spChg chg="del">
          <ac:chgData name="Teruyuki Ogawa" userId="eeac5d3d08453363" providerId="LiveId" clId="{514AD4ED-B037-46B6-833F-C70B15E67CC9}" dt="2024-07-30T04:53:24.581" v="796" actId="478"/>
          <ac:spMkLst>
            <pc:docMk/>
            <pc:sldMk cId="4125844569" sldId="356"/>
            <ac:spMk id="438" creationId="{DC043445-1FCC-96CE-2505-B78086730FA9}"/>
          </ac:spMkLst>
        </pc:spChg>
        <pc:spChg chg="del">
          <ac:chgData name="Teruyuki Ogawa" userId="eeac5d3d08453363" providerId="LiveId" clId="{514AD4ED-B037-46B6-833F-C70B15E67CC9}" dt="2024-07-30T04:53:24.581" v="796" actId="478"/>
          <ac:spMkLst>
            <pc:docMk/>
            <pc:sldMk cId="4125844569" sldId="356"/>
            <ac:spMk id="439" creationId="{66A7C10D-B1F4-18C6-0875-84F6214B12B6}"/>
          </ac:spMkLst>
        </pc:spChg>
        <pc:spChg chg="del">
          <ac:chgData name="Teruyuki Ogawa" userId="eeac5d3d08453363" providerId="LiveId" clId="{514AD4ED-B037-46B6-833F-C70B15E67CC9}" dt="2024-07-30T04:53:24.581" v="796" actId="478"/>
          <ac:spMkLst>
            <pc:docMk/>
            <pc:sldMk cId="4125844569" sldId="356"/>
            <ac:spMk id="440" creationId="{6D6D5C72-3AA1-AF53-D93D-85C7C241BC36}"/>
          </ac:spMkLst>
        </pc:spChg>
        <pc:spChg chg="del">
          <ac:chgData name="Teruyuki Ogawa" userId="eeac5d3d08453363" providerId="LiveId" clId="{514AD4ED-B037-46B6-833F-C70B15E67CC9}" dt="2024-07-30T04:53:24.581" v="796" actId="478"/>
          <ac:spMkLst>
            <pc:docMk/>
            <pc:sldMk cId="4125844569" sldId="356"/>
            <ac:spMk id="441" creationId="{45C04BBF-41C7-1305-FEAC-EA56174DACA2}"/>
          </ac:spMkLst>
        </pc:spChg>
        <pc:spChg chg="del">
          <ac:chgData name="Teruyuki Ogawa" userId="eeac5d3d08453363" providerId="LiveId" clId="{514AD4ED-B037-46B6-833F-C70B15E67CC9}" dt="2024-07-30T04:53:24.581" v="796" actId="478"/>
          <ac:spMkLst>
            <pc:docMk/>
            <pc:sldMk cId="4125844569" sldId="356"/>
            <ac:spMk id="442" creationId="{FFC9EFD9-4B1F-7313-0E14-9CBB0B991C41}"/>
          </ac:spMkLst>
        </pc:spChg>
        <pc:spChg chg="del">
          <ac:chgData name="Teruyuki Ogawa" userId="eeac5d3d08453363" providerId="LiveId" clId="{514AD4ED-B037-46B6-833F-C70B15E67CC9}" dt="2024-07-30T04:53:24.581" v="796" actId="478"/>
          <ac:spMkLst>
            <pc:docMk/>
            <pc:sldMk cId="4125844569" sldId="356"/>
            <ac:spMk id="443" creationId="{78D77AE2-0B7F-D49C-C419-78BF16362F4F}"/>
          </ac:spMkLst>
        </pc:spChg>
        <pc:spChg chg="del">
          <ac:chgData name="Teruyuki Ogawa" userId="eeac5d3d08453363" providerId="LiveId" clId="{514AD4ED-B037-46B6-833F-C70B15E67CC9}" dt="2024-07-30T04:53:24.581" v="796" actId="478"/>
          <ac:spMkLst>
            <pc:docMk/>
            <pc:sldMk cId="4125844569" sldId="356"/>
            <ac:spMk id="444" creationId="{B8A80589-6F14-3425-D5AA-EF910703E041}"/>
          </ac:spMkLst>
        </pc:spChg>
        <pc:spChg chg="del">
          <ac:chgData name="Teruyuki Ogawa" userId="eeac5d3d08453363" providerId="LiveId" clId="{514AD4ED-B037-46B6-833F-C70B15E67CC9}" dt="2024-07-30T04:53:24.581" v="796" actId="478"/>
          <ac:spMkLst>
            <pc:docMk/>
            <pc:sldMk cId="4125844569" sldId="356"/>
            <ac:spMk id="445" creationId="{D428B6B7-CAB1-DFFA-C73A-1B93B1BEE374}"/>
          </ac:spMkLst>
        </pc:spChg>
        <pc:spChg chg="del">
          <ac:chgData name="Teruyuki Ogawa" userId="eeac5d3d08453363" providerId="LiveId" clId="{514AD4ED-B037-46B6-833F-C70B15E67CC9}" dt="2024-07-30T04:53:24.581" v="796" actId="478"/>
          <ac:spMkLst>
            <pc:docMk/>
            <pc:sldMk cId="4125844569" sldId="356"/>
            <ac:spMk id="446" creationId="{920490E6-5C84-A420-7976-04E59A7973CD}"/>
          </ac:spMkLst>
        </pc:spChg>
        <pc:spChg chg="del">
          <ac:chgData name="Teruyuki Ogawa" userId="eeac5d3d08453363" providerId="LiveId" clId="{514AD4ED-B037-46B6-833F-C70B15E67CC9}" dt="2024-07-30T04:53:24.581" v="796" actId="478"/>
          <ac:spMkLst>
            <pc:docMk/>
            <pc:sldMk cId="4125844569" sldId="356"/>
            <ac:spMk id="447" creationId="{B36FAA2C-F203-7014-A22F-9A71B783B1F3}"/>
          </ac:spMkLst>
        </pc:spChg>
        <pc:spChg chg="del">
          <ac:chgData name="Teruyuki Ogawa" userId="eeac5d3d08453363" providerId="LiveId" clId="{514AD4ED-B037-46B6-833F-C70B15E67CC9}" dt="2024-07-30T04:53:24.581" v="796" actId="478"/>
          <ac:spMkLst>
            <pc:docMk/>
            <pc:sldMk cId="4125844569" sldId="356"/>
            <ac:spMk id="448" creationId="{85817371-2AAD-2654-19F3-7CAC119DBA68}"/>
          </ac:spMkLst>
        </pc:spChg>
        <pc:spChg chg="del">
          <ac:chgData name="Teruyuki Ogawa" userId="eeac5d3d08453363" providerId="LiveId" clId="{514AD4ED-B037-46B6-833F-C70B15E67CC9}" dt="2024-07-30T04:53:24.581" v="796" actId="478"/>
          <ac:spMkLst>
            <pc:docMk/>
            <pc:sldMk cId="4125844569" sldId="356"/>
            <ac:spMk id="449" creationId="{883853E8-88AE-E972-8FFE-A164E796F4E0}"/>
          </ac:spMkLst>
        </pc:spChg>
        <pc:spChg chg="del">
          <ac:chgData name="Teruyuki Ogawa" userId="eeac5d3d08453363" providerId="LiveId" clId="{514AD4ED-B037-46B6-833F-C70B15E67CC9}" dt="2024-07-30T04:53:24.581" v="796" actId="478"/>
          <ac:spMkLst>
            <pc:docMk/>
            <pc:sldMk cId="4125844569" sldId="356"/>
            <ac:spMk id="450" creationId="{E783F26D-1545-9728-1379-9720B242439A}"/>
          </ac:spMkLst>
        </pc:spChg>
        <pc:spChg chg="del">
          <ac:chgData name="Teruyuki Ogawa" userId="eeac5d3d08453363" providerId="LiveId" clId="{514AD4ED-B037-46B6-833F-C70B15E67CC9}" dt="2024-07-30T04:53:24.581" v="796" actId="478"/>
          <ac:spMkLst>
            <pc:docMk/>
            <pc:sldMk cId="4125844569" sldId="356"/>
            <ac:spMk id="451" creationId="{D75EDD0C-40F9-0C47-90C1-BA16E89DCC6D}"/>
          </ac:spMkLst>
        </pc:spChg>
        <pc:spChg chg="del">
          <ac:chgData name="Teruyuki Ogawa" userId="eeac5d3d08453363" providerId="LiveId" clId="{514AD4ED-B037-46B6-833F-C70B15E67CC9}" dt="2024-07-30T04:53:24.581" v="796" actId="478"/>
          <ac:spMkLst>
            <pc:docMk/>
            <pc:sldMk cId="4125844569" sldId="356"/>
            <ac:spMk id="452" creationId="{D78BD7C8-1ABE-067D-CC2B-D0CF7F5F7242}"/>
          </ac:spMkLst>
        </pc:spChg>
        <pc:spChg chg="del">
          <ac:chgData name="Teruyuki Ogawa" userId="eeac5d3d08453363" providerId="LiveId" clId="{514AD4ED-B037-46B6-833F-C70B15E67CC9}" dt="2024-07-30T04:53:24.581" v="796" actId="478"/>
          <ac:spMkLst>
            <pc:docMk/>
            <pc:sldMk cId="4125844569" sldId="356"/>
            <ac:spMk id="453" creationId="{357A397A-F663-11C3-30CF-65F5B66C9747}"/>
          </ac:spMkLst>
        </pc:spChg>
        <pc:spChg chg="del">
          <ac:chgData name="Teruyuki Ogawa" userId="eeac5d3d08453363" providerId="LiveId" clId="{514AD4ED-B037-46B6-833F-C70B15E67CC9}" dt="2024-07-30T04:53:24.581" v="796" actId="478"/>
          <ac:spMkLst>
            <pc:docMk/>
            <pc:sldMk cId="4125844569" sldId="356"/>
            <ac:spMk id="454" creationId="{54653159-5750-4596-CF9D-13407E43F207}"/>
          </ac:spMkLst>
        </pc:spChg>
        <pc:spChg chg="del">
          <ac:chgData name="Teruyuki Ogawa" userId="eeac5d3d08453363" providerId="LiveId" clId="{514AD4ED-B037-46B6-833F-C70B15E67CC9}" dt="2024-07-30T04:53:24.581" v="796" actId="478"/>
          <ac:spMkLst>
            <pc:docMk/>
            <pc:sldMk cId="4125844569" sldId="356"/>
            <ac:spMk id="455" creationId="{AAABADE8-6238-9675-01E1-5717BCE39B46}"/>
          </ac:spMkLst>
        </pc:spChg>
        <pc:spChg chg="del">
          <ac:chgData name="Teruyuki Ogawa" userId="eeac5d3d08453363" providerId="LiveId" clId="{514AD4ED-B037-46B6-833F-C70B15E67CC9}" dt="2024-07-30T04:53:24.581" v="796" actId="478"/>
          <ac:spMkLst>
            <pc:docMk/>
            <pc:sldMk cId="4125844569" sldId="356"/>
            <ac:spMk id="456" creationId="{007AAE0F-E99C-4398-72C1-5317DA4304F1}"/>
          </ac:spMkLst>
        </pc:spChg>
        <pc:spChg chg="del">
          <ac:chgData name="Teruyuki Ogawa" userId="eeac5d3d08453363" providerId="LiveId" clId="{514AD4ED-B037-46B6-833F-C70B15E67CC9}" dt="2024-07-30T04:53:24.581" v="796" actId="478"/>
          <ac:spMkLst>
            <pc:docMk/>
            <pc:sldMk cId="4125844569" sldId="356"/>
            <ac:spMk id="457" creationId="{64A0533C-0872-1317-4BF3-B824867B80D7}"/>
          </ac:spMkLst>
        </pc:spChg>
        <pc:spChg chg="del">
          <ac:chgData name="Teruyuki Ogawa" userId="eeac5d3d08453363" providerId="LiveId" clId="{514AD4ED-B037-46B6-833F-C70B15E67CC9}" dt="2024-07-30T04:53:24.581" v="796" actId="478"/>
          <ac:spMkLst>
            <pc:docMk/>
            <pc:sldMk cId="4125844569" sldId="356"/>
            <ac:spMk id="458" creationId="{9F96106F-D1A1-86DB-DC81-91F4B509E183}"/>
          </ac:spMkLst>
        </pc:spChg>
        <pc:spChg chg="del">
          <ac:chgData name="Teruyuki Ogawa" userId="eeac5d3d08453363" providerId="LiveId" clId="{514AD4ED-B037-46B6-833F-C70B15E67CC9}" dt="2024-07-30T04:53:24.581" v="796" actId="478"/>
          <ac:spMkLst>
            <pc:docMk/>
            <pc:sldMk cId="4125844569" sldId="356"/>
            <ac:spMk id="459" creationId="{F8FF4DB1-4DBC-9F6B-E9E9-2C122A8A0DD0}"/>
          </ac:spMkLst>
        </pc:spChg>
        <pc:spChg chg="del">
          <ac:chgData name="Teruyuki Ogawa" userId="eeac5d3d08453363" providerId="LiveId" clId="{514AD4ED-B037-46B6-833F-C70B15E67CC9}" dt="2024-07-30T04:53:24.581" v="796" actId="478"/>
          <ac:spMkLst>
            <pc:docMk/>
            <pc:sldMk cId="4125844569" sldId="356"/>
            <ac:spMk id="460" creationId="{ADAD4BB2-93A6-0F23-E037-27CFAB58F508}"/>
          </ac:spMkLst>
        </pc:spChg>
        <pc:spChg chg="del">
          <ac:chgData name="Teruyuki Ogawa" userId="eeac5d3d08453363" providerId="LiveId" clId="{514AD4ED-B037-46B6-833F-C70B15E67CC9}" dt="2024-07-30T04:53:24.581" v="796" actId="478"/>
          <ac:spMkLst>
            <pc:docMk/>
            <pc:sldMk cId="4125844569" sldId="356"/>
            <ac:spMk id="461" creationId="{F85DFC8C-1B8B-24ED-27D8-6001F9E0553C}"/>
          </ac:spMkLst>
        </pc:spChg>
        <pc:spChg chg="del">
          <ac:chgData name="Teruyuki Ogawa" userId="eeac5d3d08453363" providerId="LiveId" clId="{514AD4ED-B037-46B6-833F-C70B15E67CC9}" dt="2024-07-30T04:53:24.581" v="796" actId="478"/>
          <ac:spMkLst>
            <pc:docMk/>
            <pc:sldMk cId="4125844569" sldId="356"/>
            <ac:spMk id="462" creationId="{50B7D90D-44DE-5F97-6B51-5CCB1B1A168F}"/>
          </ac:spMkLst>
        </pc:spChg>
        <pc:spChg chg="del">
          <ac:chgData name="Teruyuki Ogawa" userId="eeac5d3d08453363" providerId="LiveId" clId="{514AD4ED-B037-46B6-833F-C70B15E67CC9}" dt="2024-07-30T04:53:24.581" v="796" actId="478"/>
          <ac:spMkLst>
            <pc:docMk/>
            <pc:sldMk cId="4125844569" sldId="356"/>
            <ac:spMk id="463" creationId="{98849C82-D138-45DF-234C-6A399AB7959E}"/>
          </ac:spMkLst>
        </pc:spChg>
        <pc:spChg chg="del">
          <ac:chgData name="Teruyuki Ogawa" userId="eeac5d3d08453363" providerId="LiveId" clId="{514AD4ED-B037-46B6-833F-C70B15E67CC9}" dt="2024-07-30T04:53:24.581" v="796" actId="478"/>
          <ac:spMkLst>
            <pc:docMk/>
            <pc:sldMk cId="4125844569" sldId="356"/>
            <ac:spMk id="464" creationId="{08FA90CF-AE82-DC20-940A-E7FE0C38502B}"/>
          </ac:spMkLst>
        </pc:spChg>
        <pc:spChg chg="del">
          <ac:chgData name="Teruyuki Ogawa" userId="eeac5d3d08453363" providerId="LiveId" clId="{514AD4ED-B037-46B6-833F-C70B15E67CC9}" dt="2024-07-30T04:53:24.581" v="796" actId="478"/>
          <ac:spMkLst>
            <pc:docMk/>
            <pc:sldMk cId="4125844569" sldId="356"/>
            <ac:spMk id="465" creationId="{BB4C7142-227D-B498-5240-A7D39E21AB4B}"/>
          </ac:spMkLst>
        </pc:spChg>
        <pc:spChg chg="del">
          <ac:chgData name="Teruyuki Ogawa" userId="eeac5d3d08453363" providerId="LiveId" clId="{514AD4ED-B037-46B6-833F-C70B15E67CC9}" dt="2024-07-30T04:53:24.581" v="796" actId="478"/>
          <ac:spMkLst>
            <pc:docMk/>
            <pc:sldMk cId="4125844569" sldId="356"/>
            <ac:spMk id="466" creationId="{DBA29625-7878-5C15-BFD7-92D0F437A0B1}"/>
          </ac:spMkLst>
        </pc:spChg>
        <pc:spChg chg="del">
          <ac:chgData name="Teruyuki Ogawa" userId="eeac5d3d08453363" providerId="LiveId" clId="{514AD4ED-B037-46B6-833F-C70B15E67CC9}" dt="2024-07-30T04:53:24.581" v="796" actId="478"/>
          <ac:spMkLst>
            <pc:docMk/>
            <pc:sldMk cId="4125844569" sldId="356"/>
            <ac:spMk id="467" creationId="{86ABA080-6EF7-D135-D0AB-B2B877D09190}"/>
          </ac:spMkLst>
        </pc:spChg>
        <pc:spChg chg="del">
          <ac:chgData name="Teruyuki Ogawa" userId="eeac5d3d08453363" providerId="LiveId" clId="{514AD4ED-B037-46B6-833F-C70B15E67CC9}" dt="2024-07-30T04:53:24.581" v="796" actId="478"/>
          <ac:spMkLst>
            <pc:docMk/>
            <pc:sldMk cId="4125844569" sldId="356"/>
            <ac:spMk id="468" creationId="{BF2235B1-A6C5-62CD-00E9-385D55792D1E}"/>
          </ac:spMkLst>
        </pc:spChg>
        <pc:spChg chg="del">
          <ac:chgData name="Teruyuki Ogawa" userId="eeac5d3d08453363" providerId="LiveId" clId="{514AD4ED-B037-46B6-833F-C70B15E67CC9}" dt="2024-07-30T04:53:24.581" v="796" actId="478"/>
          <ac:spMkLst>
            <pc:docMk/>
            <pc:sldMk cId="4125844569" sldId="356"/>
            <ac:spMk id="469" creationId="{AA615C03-F221-2213-6C0D-00617BCF13A8}"/>
          </ac:spMkLst>
        </pc:spChg>
        <pc:spChg chg="del">
          <ac:chgData name="Teruyuki Ogawa" userId="eeac5d3d08453363" providerId="LiveId" clId="{514AD4ED-B037-46B6-833F-C70B15E67CC9}" dt="2024-07-30T04:53:24.581" v="796" actId="478"/>
          <ac:spMkLst>
            <pc:docMk/>
            <pc:sldMk cId="4125844569" sldId="356"/>
            <ac:spMk id="470" creationId="{4ED215A8-FC6C-3F0E-1A58-78FD5007E9B3}"/>
          </ac:spMkLst>
        </pc:spChg>
        <pc:spChg chg="del">
          <ac:chgData name="Teruyuki Ogawa" userId="eeac5d3d08453363" providerId="LiveId" clId="{514AD4ED-B037-46B6-833F-C70B15E67CC9}" dt="2024-07-30T04:53:24.581" v="796" actId="478"/>
          <ac:spMkLst>
            <pc:docMk/>
            <pc:sldMk cId="4125844569" sldId="356"/>
            <ac:spMk id="471" creationId="{3103F397-081D-CB0D-E10B-17D3FC360577}"/>
          </ac:spMkLst>
        </pc:spChg>
        <pc:spChg chg="del">
          <ac:chgData name="Teruyuki Ogawa" userId="eeac5d3d08453363" providerId="LiveId" clId="{514AD4ED-B037-46B6-833F-C70B15E67CC9}" dt="2024-07-30T04:53:24.581" v="796" actId="478"/>
          <ac:spMkLst>
            <pc:docMk/>
            <pc:sldMk cId="4125844569" sldId="356"/>
            <ac:spMk id="472" creationId="{CFCA47DF-22B2-9E2B-EC40-056FE4F52C43}"/>
          </ac:spMkLst>
        </pc:spChg>
        <pc:spChg chg="del">
          <ac:chgData name="Teruyuki Ogawa" userId="eeac5d3d08453363" providerId="LiveId" clId="{514AD4ED-B037-46B6-833F-C70B15E67CC9}" dt="2024-07-30T04:53:24.581" v="796" actId="478"/>
          <ac:spMkLst>
            <pc:docMk/>
            <pc:sldMk cId="4125844569" sldId="356"/>
            <ac:spMk id="473" creationId="{C5C18384-A9EC-ADFC-08D3-F932128549F4}"/>
          </ac:spMkLst>
        </pc:spChg>
        <pc:spChg chg="del">
          <ac:chgData name="Teruyuki Ogawa" userId="eeac5d3d08453363" providerId="LiveId" clId="{514AD4ED-B037-46B6-833F-C70B15E67CC9}" dt="2024-07-30T04:53:24.581" v="796" actId="478"/>
          <ac:spMkLst>
            <pc:docMk/>
            <pc:sldMk cId="4125844569" sldId="356"/>
            <ac:spMk id="474" creationId="{D15F4F4B-816B-BC2B-33A4-8B4CB88ABD6E}"/>
          </ac:spMkLst>
        </pc:spChg>
        <pc:spChg chg="del">
          <ac:chgData name="Teruyuki Ogawa" userId="eeac5d3d08453363" providerId="LiveId" clId="{514AD4ED-B037-46B6-833F-C70B15E67CC9}" dt="2024-07-30T04:53:24.581" v="796" actId="478"/>
          <ac:spMkLst>
            <pc:docMk/>
            <pc:sldMk cId="4125844569" sldId="356"/>
            <ac:spMk id="475" creationId="{6F000DED-1145-9443-0687-16FBA340870C}"/>
          </ac:spMkLst>
        </pc:spChg>
        <pc:spChg chg="del">
          <ac:chgData name="Teruyuki Ogawa" userId="eeac5d3d08453363" providerId="LiveId" clId="{514AD4ED-B037-46B6-833F-C70B15E67CC9}" dt="2024-07-30T04:53:24.581" v="796" actId="478"/>
          <ac:spMkLst>
            <pc:docMk/>
            <pc:sldMk cId="4125844569" sldId="356"/>
            <ac:spMk id="476" creationId="{3A1C493D-3F7F-8DB0-D698-E6CB6B6CD8D8}"/>
          </ac:spMkLst>
        </pc:spChg>
        <pc:spChg chg="del">
          <ac:chgData name="Teruyuki Ogawa" userId="eeac5d3d08453363" providerId="LiveId" clId="{514AD4ED-B037-46B6-833F-C70B15E67CC9}" dt="2024-07-30T04:53:24.581" v="796" actId="478"/>
          <ac:spMkLst>
            <pc:docMk/>
            <pc:sldMk cId="4125844569" sldId="356"/>
            <ac:spMk id="477" creationId="{56D7E582-B8A4-0FA4-53EC-18AE504DCFA9}"/>
          </ac:spMkLst>
        </pc:spChg>
        <pc:spChg chg="del">
          <ac:chgData name="Teruyuki Ogawa" userId="eeac5d3d08453363" providerId="LiveId" clId="{514AD4ED-B037-46B6-833F-C70B15E67CC9}" dt="2024-07-30T04:53:24.581" v="796" actId="478"/>
          <ac:spMkLst>
            <pc:docMk/>
            <pc:sldMk cId="4125844569" sldId="356"/>
            <ac:spMk id="478" creationId="{60E83703-D719-3419-7BD8-310BA00A5284}"/>
          </ac:spMkLst>
        </pc:spChg>
        <pc:spChg chg="del">
          <ac:chgData name="Teruyuki Ogawa" userId="eeac5d3d08453363" providerId="LiveId" clId="{514AD4ED-B037-46B6-833F-C70B15E67CC9}" dt="2024-07-30T04:53:24.581" v="796" actId="478"/>
          <ac:spMkLst>
            <pc:docMk/>
            <pc:sldMk cId="4125844569" sldId="356"/>
            <ac:spMk id="479" creationId="{6B7AD6A3-A43E-3FDC-E17F-292C12C4993D}"/>
          </ac:spMkLst>
        </pc:spChg>
        <pc:spChg chg="del">
          <ac:chgData name="Teruyuki Ogawa" userId="eeac5d3d08453363" providerId="LiveId" clId="{514AD4ED-B037-46B6-833F-C70B15E67CC9}" dt="2024-07-30T04:53:24.581" v="796" actId="478"/>
          <ac:spMkLst>
            <pc:docMk/>
            <pc:sldMk cId="4125844569" sldId="356"/>
            <ac:spMk id="480" creationId="{99D07C34-4ACE-F696-E3AD-EDAC2DF0C8E2}"/>
          </ac:spMkLst>
        </pc:spChg>
        <pc:spChg chg="del">
          <ac:chgData name="Teruyuki Ogawa" userId="eeac5d3d08453363" providerId="LiveId" clId="{514AD4ED-B037-46B6-833F-C70B15E67CC9}" dt="2024-07-30T04:53:24.581" v="796" actId="478"/>
          <ac:spMkLst>
            <pc:docMk/>
            <pc:sldMk cId="4125844569" sldId="356"/>
            <ac:spMk id="481" creationId="{5D714DDA-1D3B-5692-D275-DAB99233B21D}"/>
          </ac:spMkLst>
        </pc:spChg>
        <pc:spChg chg="del">
          <ac:chgData name="Teruyuki Ogawa" userId="eeac5d3d08453363" providerId="LiveId" clId="{514AD4ED-B037-46B6-833F-C70B15E67CC9}" dt="2024-07-30T04:53:24.581" v="796" actId="478"/>
          <ac:spMkLst>
            <pc:docMk/>
            <pc:sldMk cId="4125844569" sldId="356"/>
            <ac:spMk id="482" creationId="{2AF3ABD4-5901-68B8-A96A-C4B1E091204F}"/>
          </ac:spMkLst>
        </pc:spChg>
        <pc:spChg chg="del">
          <ac:chgData name="Teruyuki Ogawa" userId="eeac5d3d08453363" providerId="LiveId" clId="{514AD4ED-B037-46B6-833F-C70B15E67CC9}" dt="2024-07-30T04:53:24.581" v="796" actId="478"/>
          <ac:spMkLst>
            <pc:docMk/>
            <pc:sldMk cId="4125844569" sldId="356"/>
            <ac:spMk id="483" creationId="{E8D2D144-8F33-4D85-DC42-093FEC855E2C}"/>
          </ac:spMkLst>
        </pc:spChg>
        <pc:spChg chg="del">
          <ac:chgData name="Teruyuki Ogawa" userId="eeac5d3d08453363" providerId="LiveId" clId="{514AD4ED-B037-46B6-833F-C70B15E67CC9}" dt="2024-07-30T04:53:24.581" v="796" actId="478"/>
          <ac:spMkLst>
            <pc:docMk/>
            <pc:sldMk cId="4125844569" sldId="356"/>
            <ac:spMk id="484" creationId="{E6009C48-3DF9-4E95-EA82-D05898261421}"/>
          </ac:spMkLst>
        </pc:spChg>
        <pc:spChg chg="del">
          <ac:chgData name="Teruyuki Ogawa" userId="eeac5d3d08453363" providerId="LiveId" clId="{514AD4ED-B037-46B6-833F-C70B15E67CC9}" dt="2024-07-30T04:53:24.581" v="796" actId="478"/>
          <ac:spMkLst>
            <pc:docMk/>
            <pc:sldMk cId="4125844569" sldId="356"/>
            <ac:spMk id="485" creationId="{E3A25E72-4C09-FBE8-BC86-58B8EB4E203C}"/>
          </ac:spMkLst>
        </pc:spChg>
        <pc:spChg chg="del">
          <ac:chgData name="Teruyuki Ogawa" userId="eeac5d3d08453363" providerId="LiveId" clId="{514AD4ED-B037-46B6-833F-C70B15E67CC9}" dt="2024-07-30T04:53:24.581" v="796" actId="478"/>
          <ac:spMkLst>
            <pc:docMk/>
            <pc:sldMk cId="4125844569" sldId="356"/>
            <ac:spMk id="486" creationId="{A1D8AD6B-27EB-F63D-1B46-3A3B8C5531BE}"/>
          </ac:spMkLst>
        </pc:spChg>
        <pc:spChg chg="del">
          <ac:chgData name="Teruyuki Ogawa" userId="eeac5d3d08453363" providerId="LiveId" clId="{514AD4ED-B037-46B6-833F-C70B15E67CC9}" dt="2024-07-30T04:53:24.581" v="796" actId="478"/>
          <ac:spMkLst>
            <pc:docMk/>
            <pc:sldMk cId="4125844569" sldId="356"/>
            <ac:spMk id="487" creationId="{6D72AB73-98D3-909F-08F0-3B3B65A95DC6}"/>
          </ac:spMkLst>
        </pc:spChg>
        <pc:spChg chg="del">
          <ac:chgData name="Teruyuki Ogawa" userId="eeac5d3d08453363" providerId="LiveId" clId="{514AD4ED-B037-46B6-833F-C70B15E67CC9}" dt="2024-07-30T04:53:24.581" v="796" actId="478"/>
          <ac:spMkLst>
            <pc:docMk/>
            <pc:sldMk cId="4125844569" sldId="356"/>
            <ac:spMk id="488" creationId="{89E1DC74-80C8-50E2-F339-E6E155D71142}"/>
          </ac:spMkLst>
        </pc:spChg>
        <pc:spChg chg="del">
          <ac:chgData name="Teruyuki Ogawa" userId="eeac5d3d08453363" providerId="LiveId" clId="{514AD4ED-B037-46B6-833F-C70B15E67CC9}" dt="2024-07-30T04:53:24.581" v="796" actId="478"/>
          <ac:spMkLst>
            <pc:docMk/>
            <pc:sldMk cId="4125844569" sldId="356"/>
            <ac:spMk id="489" creationId="{2E3BB42F-7775-2D6D-6223-6F4A77C9D233}"/>
          </ac:spMkLst>
        </pc:spChg>
        <pc:spChg chg="del">
          <ac:chgData name="Teruyuki Ogawa" userId="eeac5d3d08453363" providerId="LiveId" clId="{514AD4ED-B037-46B6-833F-C70B15E67CC9}" dt="2024-07-30T04:53:24.581" v="796" actId="478"/>
          <ac:spMkLst>
            <pc:docMk/>
            <pc:sldMk cId="4125844569" sldId="356"/>
            <ac:spMk id="490" creationId="{D023FAA2-3D61-8793-6289-097A867E3C27}"/>
          </ac:spMkLst>
        </pc:spChg>
        <pc:spChg chg="del">
          <ac:chgData name="Teruyuki Ogawa" userId="eeac5d3d08453363" providerId="LiveId" clId="{514AD4ED-B037-46B6-833F-C70B15E67CC9}" dt="2024-07-30T04:53:24.581" v="796" actId="478"/>
          <ac:spMkLst>
            <pc:docMk/>
            <pc:sldMk cId="4125844569" sldId="356"/>
            <ac:spMk id="491" creationId="{12293BC8-4328-97B1-DD71-86BE6DC1C9E5}"/>
          </ac:spMkLst>
        </pc:spChg>
        <pc:spChg chg="del">
          <ac:chgData name="Teruyuki Ogawa" userId="eeac5d3d08453363" providerId="LiveId" clId="{514AD4ED-B037-46B6-833F-C70B15E67CC9}" dt="2024-07-30T04:53:24.581" v="796" actId="478"/>
          <ac:spMkLst>
            <pc:docMk/>
            <pc:sldMk cId="4125844569" sldId="356"/>
            <ac:spMk id="492" creationId="{2AB4EE48-E9A4-5519-9152-D87B1D0BF522}"/>
          </ac:spMkLst>
        </pc:spChg>
        <pc:spChg chg="del">
          <ac:chgData name="Teruyuki Ogawa" userId="eeac5d3d08453363" providerId="LiveId" clId="{514AD4ED-B037-46B6-833F-C70B15E67CC9}" dt="2024-07-30T04:53:24.581" v="796" actId="478"/>
          <ac:spMkLst>
            <pc:docMk/>
            <pc:sldMk cId="4125844569" sldId="356"/>
            <ac:spMk id="493" creationId="{56F71076-2A32-47A3-617F-39C73634B842}"/>
          </ac:spMkLst>
        </pc:spChg>
        <pc:spChg chg="del">
          <ac:chgData name="Teruyuki Ogawa" userId="eeac5d3d08453363" providerId="LiveId" clId="{514AD4ED-B037-46B6-833F-C70B15E67CC9}" dt="2024-07-30T04:53:24.581" v="796" actId="478"/>
          <ac:spMkLst>
            <pc:docMk/>
            <pc:sldMk cId="4125844569" sldId="356"/>
            <ac:spMk id="494" creationId="{2D58071F-E243-A593-3AC0-C19B5BD4FA30}"/>
          </ac:spMkLst>
        </pc:spChg>
        <pc:spChg chg="del">
          <ac:chgData name="Teruyuki Ogawa" userId="eeac5d3d08453363" providerId="LiveId" clId="{514AD4ED-B037-46B6-833F-C70B15E67CC9}" dt="2024-07-30T04:53:24.581" v="796" actId="478"/>
          <ac:spMkLst>
            <pc:docMk/>
            <pc:sldMk cId="4125844569" sldId="356"/>
            <ac:spMk id="495" creationId="{05CEEA84-4261-267A-A91C-0C5336DADF8E}"/>
          </ac:spMkLst>
        </pc:spChg>
        <pc:spChg chg="del">
          <ac:chgData name="Teruyuki Ogawa" userId="eeac5d3d08453363" providerId="LiveId" clId="{514AD4ED-B037-46B6-833F-C70B15E67CC9}" dt="2024-07-30T04:53:24.581" v="796" actId="478"/>
          <ac:spMkLst>
            <pc:docMk/>
            <pc:sldMk cId="4125844569" sldId="356"/>
            <ac:spMk id="496" creationId="{474A742E-7EBB-0303-E2AA-266EC72C9BB2}"/>
          </ac:spMkLst>
        </pc:spChg>
        <pc:spChg chg="del">
          <ac:chgData name="Teruyuki Ogawa" userId="eeac5d3d08453363" providerId="LiveId" clId="{514AD4ED-B037-46B6-833F-C70B15E67CC9}" dt="2024-07-30T04:53:24.581" v="796" actId="478"/>
          <ac:spMkLst>
            <pc:docMk/>
            <pc:sldMk cId="4125844569" sldId="356"/>
            <ac:spMk id="497" creationId="{DF91E5CC-F191-6DAD-C45C-37F0C27932FE}"/>
          </ac:spMkLst>
        </pc:spChg>
        <pc:spChg chg="del">
          <ac:chgData name="Teruyuki Ogawa" userId="eeac5d3d08453363" providerId="LiveId" clId="{514AD4ED-B037-46B6-833F-C70B15E67CC9}" dt="2024-07-30T04:53:24.581" v="796" actId="478"/>
          <ac:spMkLst>
            <pc:docMk/>
            <pc:sldMk cId="4125844569" sldId="356"/>
            <ac:spMk id="498" creationId="{70BDD287-E927-1EF8-2F2B-B536ED76CF97}"/>
          </ac:spMkLst>
        </pc:spChg>
        <pc:spChg chg="del">
          <ac:chgData name="Teruyuki Ogawa" userId="eeac5d3d08453363" providerId="LiveId" clId="{514AD4ED-B037-46B6-833F-C70B15E67CC9}" dt="2024-07-30T04:53:24.581" v="796" actId="478"/>
          <ac:spMkLst>
            <pc:docMk/>
            <pc:sldMk cId="4125844569" sldId="356"/>
            <ac:spMk id="499" creationId="{9A7A4011-BE8F-D624-449D-73A3E64558BF}"/>
          </ac:spMkLst>
        </pc:spChg>
        <pc:spChg chg="del">
          <ac:chgData name="Teruyuki Ogawa" userId="eeac5d3d08453363" providerId="LiveId" clId="{514AD4ED-B037-46B6-833F-C70B15E67CC9}" dt="2024-07-30T04:53:24.581" v="796" actId="478"/>
          <ac:spMkLst>
            <pc:docMk/>
            <pc:sldMk cId="4125844569" sldId="356"/>
            <ac:spMk id="500" creationId="{EA3B1E01-0275-32E3-0760-9F09E8E21741}"/>
          </ac:spMkLst>
        </pc:spChg>
        <pc:spChg chg="del">
          <ac:chgData name="Teruyuki Ogawa" userId="eeac5d3d08453363" providerId="LiveId" clId="{514AD4ED-B037-46B6-833F-C70B15E67CC9}" dt="2024-07-30T04:53:24.581" v="796" actId="478"/>
          <ac:spMkLst>
            <pc:docMk/>
            <pc:sldMk cId="4125844569" sldId="356"/>
            <ac:spMk id="501" creationId="{D095980D-92E1-5D4F-8A94-C95E8E3935A3}"/>
          </ac:spMkLst>
        </pc:spChg>
        <pc:spChg chg="del">
          <ac:chgData name="Teruyuki Ogawa" userId="eeac5d3d08453363" providerId="LiveId" clId="{514AD4ED-B037-46B6-833F-C70B15E67CC9}" dt="2024-07-30T04:53:24.581" v="796" actId="478"/>
          <ac:spMkLst>
            <pc:docMk/>
            <pc:sldMk cId="4125844569" sldId="356"/>
            <ac:spMk id="502" creationId="{4ECF83AF-B3A2-F670-26C4-93AD04F85F01}"/>
          </ac:spMkLst>
        </pc:spChg>
        <pc:spChg chg="del">
          <ac:chgData name="Teruyuki Ogawa" userId="eeac5d3d08453363" providerId="LiveId" clId="{514AD4ED-B037-46B6-833F-C70B15E67CC9}" dt="2024-07-30T04:53:24.581" v="796" actId="478"/>
          <ac:spMkLst>
            <pc:docMk/>
            <pc:sldMk cId="4125844569" sldId="356"/>
            <ac:spMk id="503" creationId="{FF0CAF10-89D0-016F-0A1C-0D895EF0499E}"/>
          </ac:spMkLst>
        </pc:spChg>
        <pc:spChg chg="del">
          <ac:chgData name="Teruyuki Ogawa" userId="eeac5d3d08453363" providerId="LiveId" clId="{514AD4ED-B037-46B6-833F-C70B15E67CC9}" dt="2024-07-30T04:53:24.581" v="796" actId="478"/>
          <ac:spMkLst>
            <pc:docMk/>
            <pc:sldMk cId="4125844569" sldId="356"/>
            <ac:spMk id="504" creationId="{ACA263F1-F28B-26FF-9DA6-28EBBC598591}"/>
          </ac:spMkLst>
        </pc:spChg>
        <pc:spChg chg="del">
          <ac:chgData name="Teruyuki Ogawa" userId="eeac5d3d08453363" providerId="LiveId" clId="{514AD4ED-B037-46B6-833F-C70B15E67CC9}" dt="2024-07-30T04:53:24.581" v="796" actId="478"/>
          <ac:spMkLst>
            <pc:docMk/>
            <pc:sldMk cId="4125844569" sldId="356"/>
            <ac:spMk id="505" creationId="{2B007D07-2291-C691-1EA7-8AC8DE5470FE}"/>
          </ac:spMkLst>
        </pc:spChg>
        <pc:spChg chg="del">
          <ac:chgData name="Teruyuki Ogawa" userId="eeac5d3d08453363" providerId="LiveId" clId="{514AD4ED-B037-46B6-833F-C70B15E67CC9}" dt="2024-07-30T04:53:24.581" v="796" actId="478"/>
          <ac:spMkLst>
            <pc:docMk/>
            <pc:sldMk cId="4125844569" sldId="356"/>
            <ac:spMk id="506" creationId="{B8C9E202-BAC2-E682-5DA0-63AFC3AAA210}"/>
          </ac:spMkLst>
        </pc:spChg>
        <pc:spChg chg="del">
          <ac:chgData name="Teruyuki Ogawa" userId="eeac5d3d08453363" providerId="LiveId" clId="{514AD4ED-B037-46B6-833F-C70B15E67CC9}" dt="2024-07-30T04:53:24.581" v="796" actId="478"/>
          <ac:spMkLst>
            <pc:docMk/>
            <pc:sldMk cId="4125844569" sldId="356"/>
            <ac:spMk id="507" creationId="{FD9F03C7-DF62-BEB7-36E2-8B52FD75CC4B}"/>
          </ac:spMkLst>
        </pc:spChg>
        <pc:spChg chg="del">
          <ac:chgData name="Teruyuki Ogawa" userId="eeac5d3d08453363" providerId="LiveId" clId="{514AD4ED-B037-46B6-833F-C70B15E67CC9}" dt="2024-07-30T04:53:24.581" v="796" actId="478"/>
          <ac:spMkLst>
            <pc:docMk/>
            <pc:sldMk cId="4125844569" sldId="356"/>
            <ac:spMk id="508" creationId="{D9D64BFB-8F1D-8AA2-6DE3-06829FB609BA}"/>
          </ac:spMkLst>
        </pc:spChg>
        <pc:spChg chg="del">
          <ac:chgData name="Teruyuki Ogawa" userId="eeac5d3d08453363" providerId="LiveId" clId="{514AD4ED-B037-46B6-833F-C70B15E67CC9}" dt="2024-07-30T04:53:24.581" v="796" actId="478"/>
          <ac:spMkLst>
            <pc:docMk/>
            <pc:sldMk cId="4125844569" sldId="356"/>
            <ac:spMk id="509" creationId="{46DC81A4-94FB-B76B-B988-614DFDAB65FD}"/>
          </ac:spMkLst>
        </pc:spChg>
        <pc:spChg chg="del">
          <ac:chgData name="Teruyuki Ogawa" userId="eeac5d3d08453363" providerId="LiveId" clId="{514AD4ED-B037-46B6-833F-C70B15E67CC9}" dt="2024-07-30T04:53:24.581" v="796" actId="478"/>
          <ac:spMkLst>
            <pc:docMk/>
            <pc:sldMk cId="4125844569" sldId="356"/>
            <ac:spMk id="510" creationId="{7C7278F6-78EB-FF26-08BE-258F264FEF95}"/>
          </ac:spMkLst>
        </pc:spChg>
        <pc:spChg chg="del">
          <ac:chgData name="Teruyuki Ogawa" userId="eeac5d3d08453363" providerId="LiveId" clId="{514AD4ED-B037-46B6-833F-C70B15E67CC9}" dt="2024-07-30T04:53:24.581" v="796" actId="478"/>
          <ac:spMkLst>
            <pc:docMk/>
            <pc:sldMk cId="4125844569" sldId="356"/>
            <ac:spMk id="511" creationId="{4AA3E2D0-D106-7FCD-0E96-00D225D3648E}"/>
          </ac:spMkLst>
        </pc:spChg>
        <pc:spChg chg="del">
          <ac:chgData name="Teruyuki Ogawa" userId="eeac5d3d08453363" providerId="LiveId" clId="{514AD4ED-B037-46B6-833F-C70B15E67CC9}" dt="2024-07-30T04:53:24.581" v="796" actId="478"/>
          <ac:spMkLst>
            <pc:docMk/>
            <pc:sldMk cId="4125844569" sldId="356"/>
            <ac:spMk id="512" creationId="{B3E01798-6F08-DCDB-4175-5645F9B2889D}"/>
          </ac:spMkLst>
        </pc:spChg>
        <pc:spChg chg="del">
          <ac:chgData name="Teruyuki Ogawa" userId="eeac5d3d08453363" providerId="LiveId" clId="{514AD4ED-B037-46B6-833F-C70B15E67CC9}" dt="2024-07-30T04:53:24.581" v="796" actId="478"/>
          <ac:spMkLst>
            <pc:docMk/>
            <pc:sldMk cId="4125844569" sldId="356"/>
            <ac:spMk id="513" creationId="{1CD365B4-A86A-C0E7-9296-EF267291B658}"/>
          </ac:spMkLst>
        </pc:spChg>
        <pc:spChg chg="del">
          <ac:chgData name="Teruyuki Ogawa" userId="eeac5d3d08453363" providerId="LiveId" clId="{514AD4ED-B037-46B6-833F-C70B15E67CC9}" dt="2024-07-30T04:53:24.581" v="796" actId="478"/>
          <ac:spMkLst>
            <pc:docMk/>
            <pc:sldMk cId="4125844569" sldId="356"/>
            <ac:spMk id="514" creationId="{A10AE250-DDC1-B3E1-1402-DF729932702A}"/>
          </ac:spMkLst>
        </pc:spChg>
        <pc:spChg chg="del">
          <ac:chgData name="Teruyuki Ogawa" userId="eeac5d3d08453363" providerId="LiveId" clId="{514AD4ED-B037-46B6-833F-C70B15E67CC9}" dt="2024-07-30T04:53:24.581" v="796" actId="478"/>
          <ac:spMkLst>
            <pc:docMk/>
            <pc:sldMk cId="4125844569" sldId="356"/>
            <ac:spMk id="515" creationId="{EACA645A-AD67-0EFF-3682-B3FA6A4D9717}"/>
          </ac:spMkLst>
        </pc:spChg>
        <pc:spChg chg="del">
          <ac:chgData name="Teruyuki Ogawa" userId="eeac5d3d08453363" providerId="LiveId" clId="{514AD4ED-B037-46B6-833F-C70B15E67CC9}" dt="2024-07-30T04:53:24.581" v="796" actId="478"/>
          <ac:spMkLst>
            <pc:docMk/>
            <pc:sldMk cId="4125844569" sldId="356"/>
            <ac:spMk id="516" creationId="{9CF946D8-EA70-DEF4-AA47-6D892CA869B6}"/>
          </ac:spMkLst>
        </pc:spChg>
        <pc:spChg chg="del">
          <ac:chgData name="Teruyuki Ogawa" userId="eeac5d3d08453363" providerId="LiveId" clId="{514AD4ED-B037-46B6-833F-C70B15E67CC9}" dt="2024-07-30T04:53:24.581" v="796" actId="478"/>
          <ac:spMkLst>
            <pc:docMk/>
            <pc:sldMk cId="4125844569" sldId="356"/>
            <ac:spMk id="517" creationId="{525D8267-E286-18FF-99BE-18F291C36699}"/>
          </ac:spMkLst>
        </pc:spChg>
        <pc:spChg chg="del">
          <ac:chgData name="Teruyuki Ogawa" userId="eeac5d3d08453363" providerId="LiveId" clId="{514AD4ED-B037-46B6-833F-C70B15E67CC9}" dt="2024-07-30T04:53:24.581" v="796" actId="478"/>
          <ac:spMkLst>
            <pc:docMk/>
            <pc:sldMk cId="4125844569" sldId="356"/>
            <ac:spMk id="518" creationId="{C9EDC510-E60B-5E5F-E462-4A730484A0D4}"/>
          </ac:spMkLst>
        </pc:spChg>
        <pc:spChg chg="del">
          <ac:chgData name="Teruyuki Ogawa" userId="eeac5d3d08453363" providerId="LiveId" clId="{514AD4ED-B037-46B6-833F-C70B15E67CC9}" dt="2024-07-30T04:53:24.581" v="796" actId="478"/>
          <ac:spMkLst>
            <pc:docMk/>
            <pc:sldMk cId="4125844569" sldId="356"/>
            <ac:spMk id="519" creationId="{5C83DDB2-D701-6F32-3EC6-AC8DA4FFB4CC}"/>
          </ac:spMkLst>
        </pc:spChg>
        <pc:spChg chg="del">
          <ac:chgData name="Teruyuki Ogawa" userId="eeac5d3d08453363" providerId="LiveId" clId="{514AD4ED-B037-46B6-833F-C70B15E67CC9}" dt="2024-07-30T04:53:24.581" v="796" actId="478"/>
          <ac:spMkLst>
            <pc:docMk/>
            <pc:sldMk cId="4125844569" sldId="356"/>
            <ac:spMk id="520" creationId="{2BA74765-3F18-21F6-29F6-646AD0A8B609}"/>
          </ac:spMkLst>
        </pc:spChg>
        <pc:spChg chg="del">
          <ac:chgData name="Teruyuki Ogawa" userId="eeac5d3d08453363" providerId="LiveId" clId="{514AD4ED-B037-46B6-833F-C70B15E67CC9}" dt="2024-07-30T04:53:24.581" v="796" actId="478"/>
          <ac:spMkLst>
            <pc:docMk/>
            <pc:sldMk cId="4125844569" sldId="356"/>
            <ac:spMk id="521" creationId="{3469B411-FA20-22FE-92EC-409520632004}"/>
          </ac:spMkLst>
        </pc:spChg>
        <pc:spChg chg="del">
          <ac:chgData name="Teruyuki Ogawa" userId="eeac5d3d08453363" providerId="LiveId" clId="{514AD4ED-B037-46B6-833F-C70B15E67CC9}" dt="2024-07-30T04:53:24.581" v="796" actId="478"/>
          <ac:spMkLst>
            <pc:docMk/>
            <pc:sldMk cId="4125844569" sldId="356"/>
            <ac:spMk id="522" creationId="{CD5E60FF-67F4-D98D-78A5-0FF6979FE890}"/>
          </ac:spMkLst>
        </pc:spChg>
        <pc:spChg chg="del">
          <ac:chgData name="Teruyuki Ogawa" userId="eeac5d3d08453363" providerId="LiveId" clId="{514AD4ED-B037-46B6-833F-C70B15E67CC9}" dt="2024-07-30T04:53:24.581" v="796" actId="478"/>
          <ac:spMkLst>
            <pc:docMk/>
            <pc:sldMk cId="4125844569" sldId="356"/>
            <ac:spMk id="523" creationId="{8DAA2E8D-39F8-89D5-A830-BE9EC9AF3914}"/>
          </ac:spMkLst>
        </pc:spChg>
        <pc:spChg chg="del">
          <ac:chgData name="Teruyuki Ogawa" userId="eeac5d3d08453363" providerId="LiveId" clId="{514AD4ED-B037-46B6-833F-C70B15E67CC9}" dt="2024-07-30T04:53:24.581" v="796" actId="478"/>
          <ac:spMkLst>
            <pc:docMk/>
            <pc:sldMk cId="4125844569" sldId="356"/>
            <ac:spMk id="524" creationId="{4F04D5E8-7571-1553-5E95-48691164DF35}"/>
          </ac:spMkLst>
        </pc:spChg>
        <pc:spChg chg="del">
          <ac:chgData name="Teruyuki Ogawa" userId="eeac5d3d08453363" providerId="LiveId" clId="{514AD4ED-B037-46B6-833F-C70B15E67CC9}" dt="2024-07-30T04:53:24.581" v="796" actId="478"/>
          <ac:spMkLst>
            <pc:docMk/>
            <pc:sldMk cId="4125844569" sldId="356"/>
            <ac:spMk id="525" creationId="{E43B5DE6-0EE5-CF76-EE32-86680F5DCE1D}"/>
          </ac:spMkLst>
        </pc:spChg>
        <pc:spChg chg="del">
          <ac:chgData name="Teruyuki Ogawa" userId="eeac5d3d08453363" providerId="LiveId" clId="{514AD4ED-B037-46B6-833F-C70B15E67CC9}" dt="2024-07-30T04:53:24.581" v="796" actId="478"/>
          <ac:spMkLst>
            <pc:docMk/>
            <pc:sldMk cId="4125844569" sldId="356"/>
            <ac:spMk id="526" creationId="{CBE50469-6269-88A3-14EA-532B3F59FC9D}"/>
          </ac:spMkLst>
        </pc:spChg>
        <pc:spChg chg="del">
          <ac:chgData name="Teruyuki Ogawa" userId="eeac5d3d08453363" providerId="LiveId" clId="{514AD4ED-B037-46B6-833F-C70B15E67CC9}" dt="2024-07-30T04:53:24.581" v="796" actId="478"/>
          <ac:spMkLst>
            <pc:docMk/>
            <pc:sldMk cId="4125844569" sldId="356"/>
            <ac:spMk id="527" creationId="{061AF1C0-999D-308A-BE88-4BE53ACB3428}"/>
          </ac:spMkLst>
        </pc:spChg>
        <pc:spChg chg="del">
          <ac:chgData name="Teruyuki Ogawa" userId="eeac5d3d08453363" providerId="LiveId" clId="{514AD4ED-B037-46B6-833F-C70B15E67CC9}" dt="2024-07-30T04:53:24.581" v="796" actId="478"/>
          <ac:spMkLst>
            <pc:docMk/>
            <pc:sldMk cId="4125844569" sldId="356"/>
            <ac:spMk id="528" creationId="{F66E7B7D-AAAA-B05B-5979-DE80F25519F6}"/>
          </ac:spMkLst>
        </pc:spChg>
        <pc:spChg chg="del">
          <ac:chgData name="Teruyuki Ogawa" userId="eeac5d3d08453363" providerId="LiveId" clId="{514AD4ED-B037-46B6-833F-C70B15E67CC9}" dt="2024-07-30T04:53:24.581" v="796" actId="478"/>
          <ac:spMkLst>
            <pc:docMk/>
            <pc:sldMk cId="4125844569" sldId="356"/>
            <ac:spMk id="529" creationId="{75B11EAA-C2C8-ACEE-2AFC-8AD271B84794}"/>
          </ac:spMkLst>
        </pc:spChg>
        <pc:spChg chg="del">
          <ac:chgData name="Teruyuki Ogawa" userId="eeac5d3d08453363" providerId="LiveId" clId="{514AD4ED-B037-46B6-833F-C70B15E67CC9}" dt="2024-07-30T04:53:24.581" v="796" actId="478"/>
          <ac:spMkLst>
            <pc:docMk/>
            <pc:sldMk cId="4125844569" sldId="356"/>
            <ac:spMk id="530" creationId="{8B7EE2F1-86B9-4B27-F3AC-17914306572C}"/>
          </ac:spMkLst>
        </pc:spChg>
        <pc:spChg chg="del">
          <ac:chgData name="Teruyuki Ogawa" userId="eeac5d3d08453363" providerId="LiveId" clId="{514AD4ED-B037-46B6-833F-C70B15E67CC9}" dt="2024-07-30T04:53:24.581" v="796" actId="478"/>
          <ac:spMkLst>
            <pc:docMk/>
            <pc:sldMk cId="4125844569" sldId="356"/>
            <ac:spMk id="531" creationId="{C4D0A913-B447-9D42-F3C2-61A1DDC7275C}"/>
          </ac:spMkLst>
        </pc:spChg>
        <pc:spChg chg="del">
          <ac:chgData name="Teruyuki Ogawa" userId="eeac5d3d08453363" providerId="LiveId" clId="{514AD4ED-B037-46B6-833F-C70B15E67CC9}" dt="2024-07-30T04:53:24.581" v="796" actId="478"/>
          <ac:spMkLst>
            <pc:docMk/>
            <pc:sldMk cId="4125844569" sldId="356"/>
            <ac:spMk id="532" creationId="{463C1E2D-7A28-CE64-CB02-385FDF4ECA65}"/>
          </ac:spMkLst>
        </pc:spChg>
        <pc:spChg chg="del">
          <ac:chgData name="Teruyuki Ogawa" userId="eeac5d3d08453363" providerId="LiveId" clId="{514AD4ED-B037-46B6-833F-C70B15E67CC9}" dt="2024-07-30T04:53:24.581" v="796" actId="478"/>
          <ac:spMkLst>
            <pc:docMk/>
            <pc:sldMk cId="4125844569" sldId="356"/>
            <ac:spMk id="533" creationId="{9E7CD419-ECE6-476C-DF13-2290022A8CDA}"/>
          </ac:spMkLst>
        </pc:spChg>
        <pc:spChg chg="del">
          <ac:chgData name="Teruyuki Ogawa" userId="eeac5d3d08453363" providerId="LiveId" clId="{514AD4ED-B037-46B6-833F-C70B15E67CC9}" dt="2024-07-30T04:53:24.581" v="796" actId="478"/>
          <ac:spMkLst>
            <pc:docMk/>
            <pc:sldMk cId="4125844569" sldId="356"/>
            <ac:spMk id="534" creationId="{BD633A1B-BFCA-52A0-1BE6-85CCE9844B16}"/>
          </ac:spMkLst>
        </pc:spChg>
        <pc:spChg chg="del">
          <ac:chgData name="Teruyuki Ogawa" userId="eeac5d3d08453363" providerId="LiveId" clId="{514AD4ED-B037-46B6-833F-C70B15E67CC9}" dt="2024-07-30T04:53:24.581" v="796" actId="478"/>
          <ac:spMkLst>
            <pc:docMk/>
            <pc:sldMk cId="4125844569" sldId="356"/>
            <ac:spMk id="535" creationId="{9F9233FA-A3B3-59EB-B6FA-200198D7B2F7}"/>
          </ac:spMkLst>
        </pc:spChg>
        <pc:spChg chg="del">
          <ac:chgData name="Teruyuki Ogawa" userId="eeac5d3d08453363" providerId="LiveId" clId="{514AD4ED-B037-46B6-833F-C70B15E67CC9}" dt="2024-07-30T04:53:24.581" v="796" actId="478"/>
          <ac:spMkLst>
            <pc:docMk/>
            <pc:sldMk cId="4125844569" sldId="356"/>
            <ac:spMk id="536" creationId="{2B570A7C-475C-D9FD-6112-50ABFF1AD120}"/>
          </ac:spMkLst>
        </pc:spChg>
        <pc:spChg chg="del">
          <ac:chgData name="Teruyuki Ogawa" userId="eeac5d3d08453363" providerId="LiveId" clId="{514AD4ED-B037-46B6-833F-C70B15E67CC9}" dt="2024-07-30T04:53:24.581" v="796" actId="478"/>
          <ac:spMkLst>
            <pc:docMk/>
            <pc:sldMk cId="4125844569" sldId="356"/>
            <ac:spMk id="537" creationId="{9818F2B6-E57B-F2D3-0616-E71C23432CC7}"/>
          </ac:spMkLst>
        </pc:spChg>
        <pc:spChg chg="del">
          <ac:chgData name="Teruyuki Ogawa" userId="eeac5d3d08453363" providerId="LiveId" clId="{514AD4ED-B037-46B6-833F-C70B15E67CC9}" dt="2024-07-30T04:53:24.581" v="796" actId="478"/>
          <ac:spMkLst>
            <pc:docMk/>
            <pc:sldMk cId="4125844569" sldId="356"/>
            <ac:spMk id="538" creationId="{00042BBE-B346-45D2-5B5E-1FCA245708D0}"/>
          </ac:spMkLst>
        </pc:spChg>
        <pc:spChg chg="del">
          <ac:chgData name="Teruyuki Ogawa" userId="eeac5d3d08453363" providerId="LiveId" clId="{514AD4ED-B037-46B6-833F-C70B15E67CC9}" dt="2024-07-30T04:53:24.581" v="796" actId="478"/>
          <ac:spMkLst>
            <pc:docMk/>
            <pc:sldMk cId="4125844569" sldId="356"/>
            <ac:spMk id="539" creationId="{A445B921-9BB0-5F49-1D39-A301B2009F33}"/>
          </ac:spMkLst>
        </pc:spChg>
        <pc:spChg chg="del">
          <ac:chgData name="Teruyuki Ogawa" userId="eeac5d3d08453363" providerId="LiveId" clId="{514AD4ED-B037-46B6-833F-C70B15E67CC9}" dt="2024-07-30T04:53:24.581" v="796" actId="478"/>
          <ac:spMkLst>
            <pc:docMk/>
            <pc:sldMk cId="4125844569" sldId="356"/>
            <ac:spMk id="540" creationId="{6F12B2EA-1B5F-CDF4-0145-98B00C6248E9}"/>
          </ac:spMkLst>
        </pc:spChg>
        <pc:spChg chg="del">
          <ac:chgData name="Teruyuki Ogawa" userId="eeac5d3d08453363" providerId="LiveId" clId="{514AD4ED-B037-46B6-833F-C70B15E67CC9}" dt="2024-07-30T04:53:24.581" v="796" actId="478"/>
          <ac:spMkLst>
            <pc:docMk/>
            <pc:sldMk cId="4125844569" sldId="356"/>
            <ac:spMk id="541" creationId="{F63EC46A-0091-1D62-A95E-837E18FD1334}"/>
          </ac:spMkLst>
        </pc:spChg>
        <pc:spChg chg="del">
          <ac:chgData name="Teruyuki Ogawa" userId="eeac5d3d08453363" providerId="LiveId" clId="{514AD4ED-B037-46B6-833F-C70B15E67CC9}" dt="2024-07-30T04:53:24.581" v="796" actId="478"/>
          <ac:spMkLst>
            <pc:docMk/>
            <pc:sldMk cId="4125844569" sldId="356"/>
            <ac:spMk id="542" creationId="{0DAE0620-9F08-E650-8951-4840FD023315}"/>
          </ac:spMkLst>
        </pc:spChg>
        <pc:spChg chg="del">
          <ac:chgData name="Teruyuki Ogawa" userId="eeac5d3d08453363" providerId="LiveId" clId="{514AD4ED-B037-46B6-833F-C70B15E67CC9}" dt="2024-07-30T04:53:24.581" v="796" actId="478"/>
          <ac:spMkLst>
            <pc:docMk/>
            <pc:sldMk cId="4125844569" sldId="356"/>
            <ac:spMk id="543" creationId="{5EABDA20-0352-2CE7-28B9-F6EE106EC1AB}"/>
          </ac:spMkLst>
        </pc:spChg>
        <pc:spChg chg="del">
          <ac:chgData name="Teruyuki Ogawa" userId="eeac5d3d08453363" providerId="LiveId" clId="{514AD4ED-B037-46B6-833F-C70B15E67CC9}" dt="2024-07-30T04:53:24.581" v="796" actId="478"/>
          <ac:spMkLst>
            <pc:docMk/>
            <pc:sldMk cId="4125844569" sldId="356"/>
            <ac:spMk id="544" creationId="{2A29093F-CABF-477F-9B98-1887A0DF9B0E}"/>
          </ac:spMkLst>
        </pc:spChg>
        <pc:spChg chg="del">
          <ac:chgData name="Teruyuki Ogawa" userId="eeac5d3d08453363" providerId="LiveId" clId="{514AD4ED-B037-46B6-833F-C70B15E67CC9}" dt="2024-07-30T04:53:24.581" v="796" actId="478"/>
          <ac:spMkLst>
            <pc:docMk/>
            <pc:sldMk cId="4125844569" sldId="356"/>
            <ac:spMk id="545" creationId="{83B453A0-ED68-9862-2019-E4E21BDE0E95}"/>
          </ac:spMkLst>
        </pc:spChg>
        <pc:spChg chg="del">
          <ac:chgData name="Teruyuki Ogawa" userId="eeac5d3d08453363" providerId="LiveId" clId="{514AD4ED-B037-46B6-833F-C70B15E67CC9}" dt="2024-07-30T04:53:24.581" v="796" actId="478"/>
          <ac:spMkLst>
            <pc:docMk/>
            <pc:sldMk cId="4125844569" sldId="356"/>
            <ac:spMk id="546" creationId="{6091E0E7-CDF7-AA95-E04F-0302F10FC32E}"/>
          </ac:spMkLst>
        </pc:spChg>
        <pc:spChg chg="del">
          <ac:chgData name="Teruyuki Ogawa" userId="eeac5d3d08453363" providerId="LiveId" clId="{514AD4ED-B037-46B6-833F-C70B15E67CC9}" dt="2024-07-30T04:53:24.581" v="796" actId="478"/>
          <ac:spMkLst>
            <pc:docMk/>
            <pc:sldMk cId="4125844569" sldId="356"/>
            <ac:spMk id="547" creationId="{4F6FB1B5-7412-089D-FD3B-C790A9009667}"/>
          </ac:spMkLst>
        </pc:spChg>
        <pc:spChg chg="del">
          <ac:chgData name="Teruyuki Ogawa" userId="eeac5d3d08453363" providerId="LiveId" clId="{514AD4ED-B037-46B6-833F-C70B15E67CC9}" dt="2024-07-30T04:53:24.581" v="796" actId="478"/>
          <ac:spMkLst>
            <pc:docMk/>
            <pc:sldMk cId="4125844569" sldId="356"/>
            <ac:spMk id="548" creationId="{E400D8A5-4847-645A-F1F2-09D96C43C39B}"/>
          </ac:spMkLst>
        </pc:spChg>
        <pc:spChg chg="del">
          <ac:chgData name="Teruyuki Ogawa" userId="eeac5d3d08453363" providerId="LiveId" clId="{514AD4ED-B037-46B6-833F-C70B15E67CC9}" dt="2024-07-30T04:53:24.581" v="796" actId="478"/>
          <ac:spMkLst>
            <pc:docMk/>
            <pc:sldMk cId="4125844569" sldId="356"/>
            <ac:spMk id="549" creationId="{71779223-6D3A-2988-0C87-9B0991DF4FA8}"/>
          </ac:spMkLst>
        </pc:spChg>
        <pc:spChg chg="del">
          <ac:chgData name="Teruyuki Ogawa" userId="eeac5d3d08453363" providerId="LiveId" clId="{514AD4ED-B037-46B6-833F-C70B15E67CC9}" dt="2024-07-30T04:53:24.581" v="796" actId="478"/>
          <ac:spMkLst>
            <pc:docMk/>
            <pc:sldMk cId="4125844569" sldId="356"/>
            <ac:spMk id="550" creationId="{AA0036E6-2971-1EC2-983B-033AC38B32BD}"/>
          </ac:spMkLst>
        </pc:spChg>
        <pc:spChg chg="del">
          <ac:chgData name="Teruyuki Ogawa" userId="eeac5d3d08453363" providerId="LiveId" clId="{514AD4ED-B037-46B6-833F-C70B15E67CC9}" dt="2024-07-30T04:53:24.581" v="796" actId="478"/>
          <ac:spMkLst>
            <pc:docMk/>
            <pc:sldMk cId="4125844569" sldId="356"/>
            <ac:spMk id="551" creationId="{9C25DB3C-1108-6877-11D9-8226580F34B2}"/>
          </ac:spMkLst>
        </pc:spChg>
        <pc:spChg chg="del">
          <ac:chgData name="Teruyuki Ogawa" userId="eeac5d3d08453363" providerId="LiveId" clId="{514AD4ED-B037-46B6-833F-C70B15E67CC9}" dt="2024-07-30T04:53:24.581" v="796" actId="478"/>
          <ac:spMkLst>
            <pc:docMk/>
            <pc:sldMk cId="4125844569" sldId="356"/>
            <ac:spMk id="561" creationId="{E2452469-B9A1-22DC-E4ED-01042E7F541C}"/>
          </ac:spMkLst>
        </pc:spChg>
        <pc:spChg chg="del">
          <ac:chgData name="Teruyuki Ogawa" userId="eeac5d3d08453363" providerId="LiveId" clId="{514AD4ED-B037-46B6-833F-C70B15E67CC9}" dt="2024-07-30T04:53:24.581" v="796" actId="478"/>
          <ac:spMkLst>
            <pc:docMk/>
            <pc:sldMk cId="4125844569" sldId="356"/>
            <ac:spMk id="635" creationId="{69D7BB14-13BD-E76E-2596-E0A4EE7BAF8B}"/>
          </ac:spMkLst>
        </pc:spChg>
        <pc:spChg chg="del">
          <ac:chgData name="Teruyuki Ogawa" userId="eeac5d3d08453363" providerId="LiveId" clId="{514AD4ED-B037-46B6-833F-C70B15E67CC9}" dt="2024-07-30T04:53:24.581" v="796" actId="478"/>
          <ac:spMkLst>
            <pc:docMk/>
            <pc:sldMk cId="4125844569" sldId="356"/>
            <ac:spMk id="637" creationId="{EBC115F2-8A75-1584-62B4-FA2EDE1AD544}"/>
          </ac:spMkLst>
        </pc:spChg>
        <pc:spChg chg="del">
          <ac:chgData name="Teruyuki Ogawa" userId="eeac5d3d08453363" providerId="LiveId" clId="{514AD4ED-B037-46B6-833F-C70B15E67CC9}" dt="2024-07-30T04:53:24.581" v="796" actId="478"/>
          <ac:spMkLst>
            <pc:docMk/>
            <pc:sldMk cId="4125844569" sldId="356"/>
            <ac:spMk id="639" creationId="{3972719F-F0DF-E27A-5DAC-EF3756A68D9C}"/>
          </ac:spMkLst>
        </pc:spChg>
        <pc:spChg chg="del">
          <ac:chgData name="Teruyuki Ogawa" userId="eeac5d3d08453363" providerId="LiveId" clId="{514AD4ED-B037-46B6-833F-C70B15E67CC9}" dt="2024-07-30T04:53:24.581" v="796" actId="478"/>
          <ac:spMkLst>
            <pc:docMk/>
            <pc:sldMk cId="4125844569" sldId="356"/>
            <ac:spMk id="641" creationId="{F9C19B04-928C-5D20-88A2-7DACAEC45D8E}"/>
          </ac:spMkLst>
        </pc:spChg>
        <pc:spChg chg="del">
          <ac:chgData name="Teruyuki Ogawa" userId="eeac5d3d08453363" providerId="LiveId" clId="{514AD4ED-B037-46B6-833F-C70B15E67CC9}" dt="2024-07-30T04:53:24.581" v="796" actId="478"/>
          <ac:spMkLst>
            <pc:docMk/>
            <pc:sldMk cId="4125844569" sldId="356"/>
            <ac:spMk id="642" creationId="{748C6306-6622-6C53-5AB4-07D854909564}"/>
          </ac:spMkLst>
        </pc:spChg>
        <pc:grpChg chg="del">
          <ac:chgData name="Teruyuki Ogawa" userId="eeac5d3d08453363" providerId="LiveId" clId="{514AD4ED-B037-46B6-833F-C70B15E67CC9}" dt="2024-07-30T04:53:24.581" v="796" actId="478"/>
          <ac:grpSpMkLst>
            <pc:docMk/>
            <pc:sldMk cId="4125844569" sldId="356"/>
            <ac:grpSpMk id="643" creationId="{8C2D7754-74DA-9297-B14F-47AE156B7B95}"/>
          </ac:grpSpMkLst>
        </pc:grpChg>
        <pc:grpChg chg="del">
          <ac:chgData name="Teruyuki Ogawa" userId="eeac5d3d08453363" providerId="LiveId" clId="{514AD4ED-B037-46B6-833F-C70B15E67CC9}" dt="2024-07-30T04:53:24.581" v="796" actId="478"/>
          <ac:grpSpMkLst>
            <pc:docMk/>
            <pc:sldMk cId="4125844569" sldId="356"/>
            <ac:grpSpMk id="707" creationId="{52579086-2D8B-2C79-0A84-0E8EE14F888B}"/>
          </ac:grpSpMkLst>
        </pc:grpChg>
        <pc:grpChg chg="del">
          <ac:chgData name="Teruyuki Ogawa" userId="eeac5d3d08453363" providerId="LiveId" clId="{514AD4ED-B037-46B6-833F-C70B15E67CC9}" dt="2024-07-30T04:53:24.581" v="796" actId="478"/>
          <ac:grpSpMkLst>
            <pc:docMk/>
            <pc:sldMk cId="4125844569" sldId="356"/>
            <ac:grpSpMk id="774" creationId="{D3561DEA-373A-BB65-2107-2C26BCB9CFF0}"/>
          </ac:grpSpMkLst>
        </pc:grpChg>
        <pc:grpChg chg="del">
          <ac:chgData name="Teruyuki Ogawa" userId="eeac5d3d08453363" providerId="LiveId" clId="{514AD4ED-B037-46B6-833F-C70B15E67CC9}" dt="2024-07-30T04:53:24.581" v="796" actId="478"/>
          <ac:grpSpMkLst>
            <pc:docMk/>
            <pc:sldMk cId="4125844569" sldId="356"/>
            <ac:grpSpMk id="782" creationId="{4502E4B6-DD2B-254A-4651-B829D302E59E}"/>
          </ac:grpSpMkLst>
        </pc:grpChg>
        <pc:picChg chg="del">
          <ac:chgData name="Teruyuki Ogawa" userId="eeac5d3d08453363" providerId="LiveId" clId="{514AD4ED-B037-46B6-833F-C70B15E67CC9}" dt="2024-07-30T04:53:24.581" v="796" actId="478"/>
          <ac:picMkLst>
            <pc:docMk/>
            <pc:sldMk cId="4125844569" sldId="356"/>
            <ac:picMk id="636" creationId="{F41C84AC-A3D6-7B88-815F-C4A56A9070EA}"/>
          </ac:picMkLst>
        </pc:picChg>
        <pc:picChg chg="del">
          <ac:chgData name="Teruyuki Ogawa" userId="eeac5d3d08453363" providerId="LiveId" clId="{514AD4ED-B037-46B6-833F-C70B15E67CC9}" dt="2024-07-30T04:53:24.581" v="796" actId="478"/>
          <ac:picMkLst>
            <pc:docMk/>
            <pc:sldMk cId="4125844569" sldId="356"/>
            <ac:picMk id="638" creationId="{7CA3B448-B818-2B37-FED6-AA313E241107}"/>
          </ac:picMkLst>
        </pc:picChg>
        <pc:picChg chg="del">
          <ac:chgData name="Teruyuki Ogawa" userId="eeac5d3d08453363" providerId="LiveId" clId="{514AD4ED-B037-46B6-833F-C70B15E67CC9}" dt="2024-07-30T04:53:24.581" v="796" actId="478"/>
          <ac:picMkLst>
            <pc:docMk/>
            <pc:sldMk cId="4125844569" sldId="356"/>
            <ac:picMk id="640" creationId="{6D2A5710-7BF1-7997-C8DD-A176B0B966AF}"/>
          </ac:picMkLst>
        </pc:picChg>
        <pc:cxnChg chg="del">
          <ac:chgData name="Teruyuki Ogawa" userId="eeac5d3d08453363" providerId="LiveId" clId="{514AD4ED-B037-46B6-833F-C70B15E67CC9}" dt="2024-07-30T04:53:24.581" v="796" actId="478"/>
          <ac:cxnSpMkLst>
            <pc:docMk/>
            <pc:sldMk cId="4125844569" sldId="356"/>
            <ac:cxnSpMk id="552" creationId="{4ADD6C85-B5F6-B01E-2C54-310BE525D9D7}"/>
          </ac:cxnSpMkLst>
        </pc:cxnChg>
        <pc:cxnChg chg="del">
          <ac:chgData name="Teruyuki Ogawa" userId="eeac5d3d08453363" providerId="LiveId" clId="{514AD4ED-B037-46B6-833F-C70B15E67CC9}" dt="2024-07-30T04:53:24.581" v="796" actId="478"/>
          <ac:cxnSpMkLst>
            <pc:docMk/>
            <pc:sldMk cId="4125844569" sldId="356"/>
            <ac:cxnSpMk id="553" creationId="{691B5976-A387-2361-520B-F9037D60CBA5}"/>
          </ac:cxnSpMkLst>
        </pc:cxnChg>
        <pc:cxnChg chg="del">
          <ac:chgData name="Teruyuki Ogawa" userId="eeac5d3d08453363" providerId="LiveId" clId="{514AD4ED-B037-46B6-833F-C70B15E67CC9}" dt="2024-07-30T04:53:24.581" v="796" actId="478"/>
          <ac:cxnSpMkLst>
            <pc:docMk/>
            <pc:sldMk cId="4125844569" sldId="356"/>
            <ac:cxnSpMk id="554" creationId="{6661F74A-7EA2-66C5-D39E-524A7AA481D0}"/>
          </ac:cxnSpMkLst>
        </pc:cxnChg>
        <pc:cxnChg chg="del">
          <ac:chgData name="Teruyuki Ogawa" userId="eeac5d3d08453363" providerId="LiveId" clId="{514AD4ED-B037-46B6-833F-C70B15E67CC9}" dt="2024-07-30T04:53:24.581" v="796" actId="478"/>
          <ac:cxnSpMkLst>
            <pc:docMk/>
            <pc:sldMk cId="4125844569" sldId="356"/>
            <ac:cxnSpMk id="555" creationId="{0F832E8E-73EB-7AD5-6624-764488535585}"/>
          </ac:cxnSpMkLst>
        </pc:cxnChg>
        <pc:cxnChg chg="del">
          <ac:chgData name="Teruyuki Ogawa" userId="eeac5d3d08453363" providerId="LiveId" clId="{514AD4ED-B037-46B6-833F-C70B15E67CC9}" dt="2024-07-30T04:53:24.581" v="796" actId="478"/>
          <ac:cxnSpMkLst>
            <pc:docMk/>
            <pc:sldMk cId="4125844569" sldId="356"/>
            <ac:cxnSpMk id="556" creationId="{D9843919-77D1-A8EF-70CD-68D1FC481018}"/>
          </ac:cxnSpMkLst>
        </pc:cxnChg>
        <pc:cxnChg chg="del">
          <ac:chgData name="Teruyuki Ogawa" userId="eeac5d3d08453363" providerId="LiveId" clId="{514AD4ED-B037-46B6-833F-C70B15E67CC9}" dt="2024-07-30T04:53:24.581" v="796" actId="478"/>
          <ac:cxnSpMkLst>
            <pc:docMk/>
            <pc:sldMk cId="4125844569" sldId="356"/>
            <ac:cxnSpMk id="557" creationId="{6027EE71-64FA-4C0C-7672-D4C74AEA6FD8}"/>
          </ac:cxnSpMkLst>
        </pc:cxnChg>
        <pc:cxnChg chg="del">
          <ac:chgData name="Teruyuki Ogawa" userId="eeac5d3d08453363" providerId="LiveId" clId="{514AD4ED-B037-46B6-833F-C70B15E67CC9}" dt="2024-07-30T04:53:24.581" v="796" actId="478"/>
          <ac:cxnSpMkLst>
            <pc:docMk/>
            <pc:sldMk cId="4125844569" sldId="356"/>
            <ac:cxnSpMk id="558" creationId="{4371F25D-50CC-BD80-120F-0766505D9B1F}"/>
          </ac:cxnSpMkLst>
        </pc:cxnChg>
        <pc:cxnChg chg="del">
          <ac:chgData name="Teruyuki Ogawa" userId="eeac5d3d08453363" providerId="LiveId" clId="{514AD4ED-B037-46B6-833F-C70B15E67CC9}" dt="2024-07-30T04:53:24.581" v="796" actId="478"/>
          <ac:cxnSpMkLst>
            <pc:docMk/>
            <pc:sldMk cId="4125844569" sldId="356"/>
            <ac:cxnSpMk id="562" creationId="{FF85064A-C7D1-6702-C187-3363AC195086}"/>
          </ac:cxnSpMkLst>
        </pc:cxnChg>
        <pc:cxnChg chg="del">
          <ac:chgData name="Teruyuki Ogawa" userId="eeac5d3d08453363" providerId="LiveId" clId="{514AD4ED-B037-46B6-833F-C70B15E67CC9}" dt="2024-07-30T04:53:24.581" v="796" actId="478"/>
          <ac:cxnSpMkLst>
            <pc:docMk/>
            <pc:sldMk cId="4125844569" sldId="356"/>
            <ac:cxnSpMk id="563" creationId="{157EC726-6F9C-4366-F887-2A5D98C44B62}"/>
          </ac:cxnSpMkLst>
        </pc:cxnChg>
        <pc:cxnChg chg="del">
          <ac:chgData name="Teruyuki Ogawa" userId="eeac5d3d08453363" providerId="LiveId" clId="{514AD4ED-B037-46B6-833F-C70B15E67CC9}" dt="2024-07-30T04:53:24.581" v="796" actId="478"/>
          <ac:cxnSpMkLst>
            <pc:docMk/>
            <pc:sldMk cId="4125844569" sldId="356"/>
            <ac:cxnSpMk id="564" creationId="{CCD55904-483D-4AF5-B8DC-6B9930237C6D}"/>
          </ac:cxnSpMkLst>
        </pc:cxnChg>
        <pc:cxnChg chg="del">
          <ac:chgData name="Teruyuki Ogawa" userId="eeac5d3d08453363" providerId="LiveId" clId="{514AD4ED-B037-46B6-833F-C70B15E67CC9}" dt="2024-07-30T04:53:24.581" v="796" actId="478"/>
          <ac:cxnSpMkLst>
            <pc:docMk/>
            <pc:sldMk cId="4125844569" sldId="356"/>
            <ac:cxnSpMk id="565" creationId="{019F6DFE-FA1E-3223-4EF3-A09AC94A16CB}"/>
          </ac:cxnSpMkLst>
        </pc:cxnChg>
        <pc:cxnChg chg="del">
          <ac:chgData name="Teruyuki Ogawa" userId="eeac5d3d08453363" providerId="LiveId" clId="{514AD4ED-B037-46B6-833F-C70B15E67CC9}" dt="2024-07-30T04:53:24.581" v="796" actId="478"/>
          <ac:cxnSpMkLst>
            <pc:docMk/>
            <pc:sldMk cId="4125844569" sldId="356"/>
            <ac:cxnSpMk id="566" creationId="{24AC5799-CFAB-E957-B921-EDDD950B811B}"/>
          </ac:cxnSpMkLst>
        </pc:cxnChg>
        <pc:cxnChg chg="del">
          <ac:chgData name="Teruyuki Ogawa" userId="eeac5d3d08453363" providerId="LiveId" clId="{514AD4ED-B037-46B6-833F-C70B15E67CC9}" dt="2024-07-30T04:53:24.581" v="796" actId="478"/>
          <ac:cxnSpMkLst>
            <pc:docMk/>
            <pc:sldMk cId="4125844569" sldId="356"/>
            <ac:cxnSpMk id="567" creationId="{9430D7A9-17FF-4A2B-556B-51A9F8811D0C}"/>
          </ac:cxnSpMkLst>
        </pc:cxnChg>
        <pc:cxnChg chg="del">
          <ac:chgData name="Teruyuki Ogawa" userId="eeac5d3d08453363" providerId="LiveId" clId="{514AD4ED-B037-46B6-833F-C70B15E67CC9}" dt="2024-07-30T04:53:24.581" v="796" actId="478"/>
          <ac:cxnSpMkLst>
            <pc:docMk/>
            <pc:sldMk cId="4125844569" sldId="356"/>
            <ac:cxnSpMk id="568" creationId="{AD4322B1-CFDD-DC61-9A49-377975350CFD}"/>
          </ac:cxnSpMkLst>
        </pc:cxnChg>
        <pc:cxnChg chg="del">
          <ac:chgData name="Teruyuki Ogawa" userId="eeac5d3d08453363" providerId="LiveId" clId="{514AD4ED-B037-46B6-833F-C70B15E67CC9}" dt="2024-07-30T04:53:24.581" v="796" actId="478"/>
          <ac:cxnSpMkLst>
            <pc:docMk/>
            <pc:sldMk cId="4125844569" sldId="356"/>
            <ac:cxnSpMk id="569" creationId="{1036ACAA-4781-19CD-A58D-C742D2537CA1}"/>
          </ac:cxnSpMkLst>
        </pc:cxnChg>
        <pc:cxnChg chg="del">
          <ac:chgData name="Teruyuki Ogawa" userId="eeac5d3d08453363" providerId="LiveId" clId="{514AD4ED-B037-46B6-833F-C70B15E67CC9}" dt="2024-07-30T04:53:24.581" v="796" actId="478"/>
          <ac:cxnSpMkLst>
            <pc:docMk/>
            <pc:sldMk cId="4125844569" sldId="356"/>
            <ac:cxnSpMk id="570" creationId="{2695F322-C075-AD8B-A688-E3953E22D56A}"/>
          </ac:cxnSpMkLst>
        </pc:cxnChg>
        <pc:cxnChg chg="del">
          <ac:chgData name="Teruyuki Ogawa" userId="eeac5d3d08453363" providerId="LiveId" clId="{514AD4ED-B037-46B6-833F-C70B15E67CC9}" dt="2024-07-30T04:53:24.581" v="796" actId="478"/>
          <ac:cxnSpMkLst>
            <pc:docMk/>
            <pc:sldMk cId="4125844569" sldId="356"/>
            <ac:cxnSpMk id="571" creationId="{3ABF1F62-B86C-B3EA-3257-19BEDEF86BA1}"/>
          </ac:cxnSpMkLst>
        </pc:cxnChg>
        <pc:cxnChg chg="del">
          <ac:chgData name="Teruyuki Ogawa" userId="eeac5d3d08453363" providerId="LiveId" clId="{514AD4ED-B037-46B6-833F-C70B15E67CC9}" dt="2024-07-30T04:53:24.581" v="796" actId="478"/>
          <ac:cxnSpMkLst>
            <pc:docMk/>
            <pc:sldMk cId="4125844569" sldId="356"/>
            <ac:cxnSpMk id="572" creationId="{AC57D903-8A54-0218-4881-5755128D1754}"/>
          </ac:cxnSpMkLst>
        </pc:cxnChg>
        <pc:cxnChg chg="del">
          <ac:chgData name="Teruyuki Ogawa" userId="eeac5d3d08453363" providerId="LiveId" clId="{514AD4ED-B037-46B6-833F-C70B15E67CC9}" dt="2024-07-30T04:53:24.581" v="796" actId="478"/>
          <ac:cxnSpMkLst>
            <pc:docMk/>
            <pc:sldMk cId="4125844569" sldId="356"/>
            <ac:cxnSpMk id="573" creationId="{EA113D5E-3340-4509-9A47-790F6568D19E}"/>
          </ac:cxnSpMkLst>
        </pc:cxnChg>
        <pc:cxnChg chg="del">
          <ac:chgData name="Teruyuki Ogawa" userId="eeac5d3d08453363" providerId="LiveId" clId="{514AD4ED-B037-46B6-833F-C70B15E67CC9}" dt="2024-07-30T04:53:24.581" v="796" actId="478"/>
          <ac:cxnSpMkLst>
            <pc:docMk/>
            <pc:sldMk cId="4125844569" sldId="356"/>
            <ac:cxnSpMk id="574" creationId="{3CD30807-1442-6733-79C2-D1D2EEAC3771}"/>
          </ac:cxnSpMkLst>
        </pc:cxnChg>
        <pc:cxnChg chg="del">
          <ac:chgData name="Teruyuki Ogawa" userId="eeac5d3d08453363" providerId="LiveId" clId="{514AD4ED-B037-46B6-833F-C70B15E67CC9}" dt="2024-07-30T04:53:24.581" v="796" actId="478"/>
          <ac:cxnSpMkLst>
            <pc:docMk/>
            <pc:sldMk cId="4125844569" sldId="356"/>
            <ac:cxnSpMk id="575" creationId="{48A0B5E0-1153-9149-E65D-21B681FD5BC3}"/>
          </ac:cxnSpMkLst>
        </pc:cxnChg>
        <pc:cxnChg chg="del">
          <ac:chgData name="Teruyuki Ogawa" userId="eeac5d3d08453363" providerId="LiveId" clId="{514AD4ED-B037-46B6-833F-C70B15E67CC9}" dt="2024-07-30T04:53:24.581" v="796" actId="478"/>
          <ac:cxnSpMkLst>
            <pc:docMk/>
            <pc:sldMk cId="4125844569" sldId="356"/>
            <ac:cxnSpMk id="576" creationId="{0CA3E454-0A6D-8006-B11F-0DD7D0CEC99D}"/>
          </ac:cxnSpMkLst>
        </pc:cxnChg>
        <pc:cxnChg chg="del">
          <ac:chgData name="Teruyuki Ogawa" userId="eeac5d3d08453363" providerId="LiveId" clId="{514AD4ED-B037-46B6-833F-C70B15E67CC9}" dt="2024-07-30T04:53:24.581" v="796" actId="478"/>
          <ac:cxnSpMkLst>
            <pc:docMk/>
            <pc:sldMk cId="4125844569" sldId="356"/>
            <ac:cxnSpMk id="577" creationId="{C8E04A0F-245C-C4CE-AF0C-63577ABC46F1}"/>
          </ac:cxnSpMkLst>
        </pc:cxnChg>
        <pc:cxnChg chg="del">
          <ac:chgData name="Teruyuki Ogawa" userId="eeac5d3d08453363" providerId="LiveId" clId="{514AD4ED-B037-46B6-833F-C70B15E67CC9}" dt="2024-07-30T04:53:24.581" v="796" actId="478"/>
          <ac:cxnSpMkLst>
            <pc:docMk/>
            <pc:sldMk cId="4125844569" sldId="356"/>
            <ac:cxnSpMk id="578" creationId="{BB3BAECD-2D4A-BB37-9BBF-98B9A9927FED}"/>
          </ac:cxnSpMkLst>
        </pc:cxnChg>
        <pc:cxnChg chg="del">
          <ac:chgData name="Teruyuki Ogawa" userId="eeac5d3d08453363" providerId="LiveId" clId="{514AD4ED-B037-46B6-833F-C70B15E67CC9}" dt="2024-07-30T04:53:24.581" v="796" actId="478"/>
          <ac:cxnSpMkLst>
            <pc:docMk/>
            <pc:sldMk cId="4125844569" sldId="356"/>
            <ac:cxnSpMk id="579" creationId="{EBE8B703-70BB-CFE9-E6EE-F254652AA3EA}"/>
          </ac:cxnSpMkLst>
        </pc:cxnChg>
        <pc:cxnChg chg="del">
          <ac:chgData name="Teruyuki Ogawa" userId="eeac5d3d08453363" providerId="LiveId" clId="{514AD4ED-B037-46B6-833F-C70B15E67CC9}" dt="2024-07-30T04:53:24.581" v="796" actId="478"/>
          <ac:cxnSpMkLst>
            <pc:docMk/>
            <pc:sldMk cId="4125844569" sldId="356"/>
            <ac:cxnSpMk id="580" creationId="{EA404894-2840-6715-419F-236A381C7FDC}"/>
          </ac:cxnSpMkLst>
        </pc:cxnChg>
        <pc:cxnChg chg="del">
          <ac:chgData name="Teruyuki Ogawa" userId="eeac5d3d08453363" providerId="LiveId" clId="{514AD4ED-B037-46B6-833F-C70B15E67CC9}" dt="2024-07-30T04:53:24.581" v="796" actId="478"/>
          <ac:cxnSpMkLst>
            <pc:docMk/>
            <pc:sldMk cId="4125844569" sldId="356"/>
            <ac:cxnSpMk id="581" creationId="{9F443860-9C08-3DDB-7AE2-495F834D7733}"/>
          </ac:cxnSpMkLst>
        </pc:cxnChg>
        <pc:cxnChg chg="del">
          <ac:chgData name="Teruyuki Ogawa" userId="eeac5d3d08453363" providerId="LiveId" clId="{514AD4ED-B037-46B6-833F-C70B15E67CC9}" dt="2024-07-30T04:53:24.581" v="796" actId="478"/>
          <ac:cxnSpMkLst>
            <pc:docMk/>
            <pc:sldMk cId="4125844569" sldId="356"/>
            <ac:cxnSpMk id="582" creationId="{4C1AD5AD-DDDF-B4AF-5FA9-4666E2246CEE}"/>
          </ac:cxnSpMkLst>
        </pc:cxnChg>
        <pc:cxnChg chg="del">
          <ac:chgData name="Teruyuki Ogawa" userId="eeac5d3d08453363" providerId="LiveId" clId="{514AD4ED-B037-46B6-833F-C70B15E67CC9}" dt="2024-07-30T04:53:24.581" v="796" actId="478"/>
          <ac:cxnSpMkLst>
            <pc:docMk/>
            <pc:sldMk cId="4125844569" sldId="356"/>
            <ac:cxnSpMk id="583" creationId="{5DBC97BB-3BEE-A0BF-1B38-1D12FFA73949}"/>
          </ac:cxnSpMkLst>
        </pc:cxnChg>
        <pc:cxnChg chg="del">
          <ac:chgData name="Teruyuki Ogawa" userId="eeac5d3d08453363" providerId="LiveId" clId="{514AD4ED-B037-46B6-833F-C70B15E67CC9}" dt="2024-07-30T04:53:24.581" v="796" actId="478"/>
          <ac:cxnSpMkLst>
            <pc:docMk/>
            <pc:sldMk cId="4125844569" sldId="356"/>
            <ac:cxnSpMk id="584" creationId="{06CFEC55-EE7D-3FBE-19EB-E7F267DDD5CA}"/>
          </ac:cxnSpMkLst>
        </pc:cxnChg>
        <pc:cxnChg chg="del">
          <ac:chgData name="Teruyuki Ogawa" userId="eeac5d3d08453363" providerId="LiveId" clId="{514AD4ED-B037-46B6-833F-C70B15E67CC9}" dt="2024-07-30T04:53:24.581" v="796" actId="478"/>
          <ac:cxnSpMkLst>
            <pc:docMk/>
            <pc:sldMk cId="4125844569" sldId="356"/>
            <ac:cxnSpMk id="585" creationId="{F89E1CC2-4ED6-F976-D8C1-C11652EB646A}"/>
          </ac:cxnSpMkLst>
        </pc:cxnChg>
        <pc:cxnChg chg="del">
          <ac:chgData name="Teruyuki Ogawa" userId="eeac5d3d08453363" providerId="LiveId" clId="{514AD4ED-B037-46B6-833F-C70B15E67CC9}" dt="2024-07-30T04:53:24.581" v="796" actId="478"/>
          <ac:cxnSpMkLst>
            <pc:docMk/>
            <pc:sldMk cId="4125844569" sldId="356"/>
            <ac:cxnSpMk id="586" creationId="{1E492289-7C37-7A86-DF7F-78E01CD3CAA3}"/>
          </ac:cxnSpMkLst>
        </pc:cxnChg>
        <pc:cxnChg chg="del">
          <ac:chgData name="Teruyuki Ogawa" userId="eeac5d3d08453363" providerId="LiveId" clId="{514AD4ED-B037-46B6-833F-C70B15E67CC9}" dt="2024-07-30T04:53:24.581" v="796" actId="478"/>
          <ac:cxnSpMkLst>
            <pc:docMk/>
            <pc:sldMk cId="4125844569" sldId="356"/>
            <ac:cxnSpMk id="587" creationId="{18352B64-CE5A-4F80-B5C0-1069D10185A8}"/>
          </ac:cxnSpMkLst>
        </pc:cxnChg>
        <pc:cxnChg chg="del">
          <ac:chgData name="Teruyuki Ogawa" userId="eeac5d3d08453363" providerId="LiveId" clId="{514AD4ED-B037-46B6-833F-C70B15E67CC9}" dt="2024-07-30T04:53:24.581" v="796" actId="478"/>
          <ac:cxnSpMkLst>
            <pc:docMk/>
            <pc:sldMk cId="4125844569" sldId="356"/>
            <ac:cxnSpMk id="588" creationId="{34AAAEAD-B913-EACC-AB12-E9A91FC5745A}"/>
          </ac:cxnSpMkLst>
        </pc:cxnChg>
        <pc:cxnChg chg="del">
          <ac:chgData name="Teruyuki Ogawa" userId="eeac5d3d08453363" providerId="LiveId" clId="{514AD4ED-B037-46B6-833F-C70B15E67CC9}" dt="2024-07-30T04:53:24.581" v="796" actId="478"/>
          <ac:cxnSpMkLst>
            <pc:docMk/>
            <pc:sldMk cId="4125844569" sldId="356"/>
            <ac:cxnSpMk id="589" creationId="{337B2AA6-BA97-2EA6-C232-2C388DB02A58}"/>
          </ac:cxnSpMkLst>
        </pc:cxnChg>
        <pc:cxnChg chg="del">
          <ac:chgData name="Teruyuki Ogawa" userId="eeac5d3d08453363" providerId="LiveId" clId="{514AD4ED-B037-46B6-833F-C70B15E67CC9}" dt="2024-07-30T04:53:24.581" v="796" actId="478"/>
          <ac:cxnSpMkLst>
            <pc:docMk/>
            <pc:sldMk cId="4125844569" sldId="356"/>
            <ac:cxnSpMk id="590" creationId="{55022B3D-FC94-5D34-16CF-8CBEDABDF680}"/>
          </ac:cxnSpMkLst>
        </pc:cxnChg>
        <pc:cxnChg chg="del">
          <ac:chgData name="Teruyuki Ogawa" userId="eeac5d3d08453363" providerId="LiveId" clId="{514AD4ED-B037-46B6-833F-C70B15E67CC9}" dt="2024-07-30T04:53:24.581" v="796" actId="478"/>
          <ac:cxnSpMkLst>
            <pc:docMk/>
            <pc:sldMk cId="4125844569" sldId="356"/>
            <ac:cxnSpMk id="591" creationId="{874B336B-5C8B-B94D-F1BA-CE7BE2BBBB1B}"/>
          </ac:cxnSpMkLst>
        </pc:cxnChg>
        <pc:cxnChg chg="del">
          <ac:chgData name="Teruyuki Ogawa" userId="eeac5d3d08453363" providerId="LiveId" clId="{514AD4ED-B037-46B6-833F-C70B15E67CC9}" dt="2024-07-30T04:53:24.581" v="796" actId="478"/>
          <ac:cxnSpMkLst>
            <pc:docMk/>
            <pc:sldMk cId="4125844569" sldId="356"/>
            <ac:cxnSpMk id="592" creationId="{EDF919B3-3CF4-4BB6-37F3-F1644AB89889}"/>
          </ac:cxnSpMkLst>
        </pc:cxnChg>
        <pc:cxnChg chg="del">
          <ac:chgData name="Teruyuki Ogawa" userId="eeac5d3d08453363" providerId="LiveId" clId="{514AD4ED-B037-46B6-833F-C70B15E67CC9}" dt="2024-07-30T04:53:24.581" v="796" actId="478"/>
          <ac:cxnSpMkLst>
            <pc:docMk/>
            <pc:sldMk cId="4125844569" sldId="356"/>
            <ac:cxnSpMk id="593" creationId="{F7601AC9-C0EB-7173-724D-3D2E24AF8899}"/>
          </ac:cxnSpMkLst>
        </pc:cxnChg>
        <pc:cxnChg chg="del">
          <ac:chgData name="Teruyuki Ogawa" userId="eeac5d3d08453363" providerId="LiveId" clId="{514AD4ED-B037-46B6-833F-C70B15E67CC9}" dt="2024-07-30T04:53:24.581" v="796" actId="478"/>
          <ac:cxnSpMkLst>
            <pc:docMk/>
            <pc:sldMk cId="4125844569" sldId="356"/>
            <ac:cxnSpMk id="594" creationId="{FE3049B4-AAB8-915B-FF52-45D8F5AF0D8D}"/>
          </ac:cxnSpMkLst>
        </pc:cxnChg>
        <pc:cxnChg chg="del">
          <ac:chgData name="Teruyuki Ogawa" userId="eeac5d3d08453363" providerId="LiveId" clId="{514AD4ED-B037-46B6-833F-C70B15E67CC9}" dt="2024-07-30T04:53:24.581" v="796" actId="478"/>
          <ac:cxnSpMkLst>
            <pc:docMk/>
            <pc:sldMk cId="4125844569" sldId="356"/>
            <ac:cxnSpMk id="595" creationId="{65ABD0AD-E451-7384-65EA-45DC67493900}"/>
          </ac:cxnSpMkLst>
        </pc:cxnChg>
        <pc:cxnChg chg="del">
          <ac:chgData name="Teruyuki Ogawa" userId="eeac5d3d08453363" providerId="LiveId" clId="{514AD4ED-B037-46B6-833F-C70B15E67CC9}" dt="2024-07-30T04:53:24.581" v="796" actId="478"/>
          <ac:cxnSpMkLst>
            <pc:docMk/>
            <pc:sldMk cId="4125844569" sldId="356"/>
            <ac:cxnSpMk id="596" creationId="{3206DCCB-6274-351E-24E4-B0641E8C0718}"/>
          </ac:cxnSpMkLst>
        </pc:cxnChg>
        <pc:cxnChg chg="del">
          <ac:chgData name="Teruyuki Ogawa" userId="eeac5d3d08453363" providerId="LiveId" clId="{514AD4ED-B037-46B6-833F-C70B15E67CC9}" dt="2024-07-30T04:53:24.581" v="796" actId="478"/>
          <ac:cxnSpMkLst>
            <pc:docMk/>
            <pc:sldMk cId="4125844569" sldId="356"/>
            <ac:cxnSpMk id="597" creationId="{999D4300-CC2C-5C2A-48F2-0A7EF81FB178}"/>
          </ac:cxnSpMkLst>
        </pc:cxnChg>
        <pc:cxnChg chg="del">
          <ac:chgData name="Teruyuki Ogawa" userId="eeac5d3d08453363" providerId="LiveId" clId="{514AD4ED-B037-46B6-833F-C70B15E67CC9}" dt="2024-07-30T04:53:24.581" v="796" actId="478"/>
          <ac:cxnSpMkLst>
            <pc:docMk/>
            <pc:sldMk cId="4125844569" sldId="356"/>
            <ac:cxnSpMk id="598" creationId="{F8A6F7D0-70BC-CB80-EC37-9BD58D75636A}"/>
          </ac:cxnSpMkLst>
        </pc:cxnChg>
        <pc:cxnChg chg="del">
          <ac:chgData name="Teruyuki Ogawa" userId="eeac5d3d08453363" providerId="LiveId" clId="{514AD4ED-B037-46B6-833F-C70B15E67CC9}" dt="2024-07-30T04:53:24.581" v="796" actId="478"/>
          <ac:cxnSpMkLst>
            <pc:docMk/>
            <pc:sldMk cId="4125844569" sldId="356"/>
            <ac:cxnSpMk id="599" creationId="{7166CC96-787E-E5F5-FB79-6C19B593499E}"/>
          </ac:cxnSpMkLst>
        </pc:cxnChg>
        <pc:cxnChg chg="del">
          <ac:chgData name="Teruyuki Ogawa" userId="eeac5d3d08453363" providerId="LiveId" clId="{514AD4ED-B037-46B6-833F-C70B15E67CC9}" dt="2024-07-30T04:53:24.581" v="796" actId="478"/>
          <ac:cxnSpMkLst>
            <pc:docMk/>
            <pc:sldMk cId="4125844569" sldId="356"/>
            <ac:cxnSpMk id="600" creationId="{D0338758-3C95-6B52-59FD-BE4548158151}"/>
          </ac:cxnSpMkLst>
        </pc:cxnChg>
        <pc:cxnChg chg="del">
          <ac:chgData name="Teruyuki Ogawa" userId="eeac5d3d08453363" providerId="LiveId" clId="{514AD4ED-B037-46B6-833F-C70B15E67CC9}" dt="2024-07-30T04:53:24.581" v="796" actId="478"/>
          <ac:cxnSpMkLst>
            <pc:docMk/>
            <pc:sldMk cId="4125844569" sldId="356"/>
            <ac:cxnSpMk id="601" creationId="{564DE274-C40F-4DFE-292B-FB7AE2F1BA24}"/>
          </ac:cxnSpMkLst>
        </pc:cxnChg>
        <pc:cxnChg chg="del">
          <ac:chgData name="Teruyuki Ogawa" userId="eeac5d3d08453363" providerId="LiveId" clId="{514AD4ED-B037-46B6-833F-C70B15E67CC9}" dt="2024-07-30T04:53:24.581" v="796" actId="478"/>
          <ac:cxnSpMkLst>
            <pc:docMk/>
            <pc:sldMk cId="4125844569" sldId="356"/>
            <ac:cxnSpMk id="602" creationId="{49C2C39F-9761-E8AB-BB3C-48223DF4AB97}"/>
          </ac:cxnSpMkLst>
        </pc:cxnChg>
        <pc:cxnChg chg="del">
          <ac:chgData name="Teruyuki Ogawa" userId="eeac5d3d08453363" providerId="LiveId" clId="{514AD4ED-B037-46B6-833F-C70B15E67CC9}" dt="2024-07-30T04:53:24.581" v="796" actId="478"/>
          <ac:cxnSpMkLst>
            <pc:docMk/>
            <pc:sldMk cId="4125844569" sldId="356"/>
            <ac:cxnSpMk id="603" creationId="{D46F8B03-9555-711A-9A1A-840F86EDE0A7}"/>
          </ac:cxnSpMkLst>
        </pc:cxnChg>
        <pc:cxnChg chg="del">
          <ac:chgData name="Teruyuki Ogawa" userId="eeac5d3d08453363" providerId="LiveId" clId="{514AD4ED-B037-46B6-833F-C70B15E67CC9}" dt="2024-07-30T04:53:24.581" v="796" actId="478"/>
          <ac:cxnSpMkLst>
            <pc:docMk/>
            <pc:sldMk cId="4125844569" sldId="356"/>
            <ac:cxnSpMk id="604" creationId="{3E25C3C2-8494-3E91-96D1-4FAFE51528A8}"/>
          </ac:cxnSpMkLst>
        </pc:cxnChg>
        <pc:cxnChg chg="del">
          <ac:chgData name="Teruyuki Ogawa" userId="eeac5d3d08453363" providerId="LiveId" clId="{514AD4ED-B037-46B6-833F-C70B15E67CC9}" dt="2024-07-30T04:53:24.581" v="796" actId="478"/>
          <ac:cxnSpMkLst>
            <pc:docMk/>
            <pc:sldMk cId="4125844569" sldId="356"/>
            <ac:cxnSpMk id="605" creationId="{0AC76DFB-53B0-AEE2-1E22-BD1FDC16ED60}"/>
          </ac:cxnSpMkLst>
        </pc:cxnChg>
        <pc:cxnChg chg="del">
          <ac:chgData name="Teruyuki Ogawa" userId="eeac5d3d08453363" providerId="LiveId" clId="{514AD4ED-B037-46B6-833F-C70B15E67CC9}" dt="2024-07-30T04:53:24.581" v="796" actId="478"/>
          <ac:cxnSpMkLst>
            <pc:docMk/>
            <pc:sldMk cId="4125844569" sldId="356"/>
            <ac:cxnSpMk id="606" creationId="{CCF6D40A-D121-6271-599B-75DB6EC7B549}"/>
          </ac:cxnSpMkLst>
        </pc:cxnChg>
        <pc:cxnChg chg="del">
          <ac:chgData name="Teruyuki Ogawa" userId="eeac5d3d08453363" providerId="LiveId" clId="{514AD4ED-B037-46B6-833F-C70B15E67CC9}" dt="2024-07-30T04:53:24.581" v="796" actId="478"/>
          <ac:cxnSpMkLst>
            <pc:docMk/>
            <pc:sldMk cId="4125844569" sldId="356"/>
            <ac:cxnSpMk id="607" creationId="{C5C54C68-BE70-A09F-43DA-3AC83676C19E}"/>
          </ac:cxnSpMkLst>
        </pc:cxnChg>
        <pc:cxnChg chg="del">
          <ac:chgData name="Teruyuki Ogawa" userId="eeac5d3d08453363" providerId="LiveId" clId="{514AD4ED-B037-46B6-833F-C70B15E67CC9}" dt="2024-07-30T04:53:24.581" v="796" actId="478"/>
          <ac:cxnSpMkLst>
            <pc:docMk/>
            <pc:sldMk cId="4125844569" sldId="356"/>
            <ac:cxnSpMk id="608" creationId="{E7095973-0599-B71C-7134-7EF5CE1AFAC1}"/>
          </ac:cxnSpMkLst>
        </pc:cxnChg>
        <pc:cxnChg chg="del">
          <ac:chgData name="Teruyuki Ogawa" userId="eeac5d3d08453363" providerId="LiveId" clId="{514AD4ED-B037-46B6-833F-C70B15E67CC9}" dt="2024-07-30T04:53:24.581" v="796" actId="478"/>
          <ac:cxnSpMkLst>
            <pc:docMk/>
            <pc:sldMk cId="4125844569" sldId="356"/>
            <ac:cxnSpMk id="609" creationId="{7FA67C2F-288C-28CC-EDB5-42FA42196140}"/>
          </ac:cxnSpMkLst>
        </pc:cxnChg>
        <pc:cxnChg chg="del">
          <ac:chgData name="Teruyuki Ogawa" userId="eeac5d3d08453363" providerId="LiveId" clId="{514AD4ED-B037-46B6-833F-C70B15E67CC9}" dt="2024-07-30T04:53:24.581" v="796" actId="478"/>
          <ac:cxnSpMkLst>
            <pc:docMk/>
            <pc:sldMk cId="4125844569" sldId="356"/>
            <ac:cxnSpMk id="610" creationId="{CBE77905-0C3C-A5CE-1C63-6477C37FE203}"/>
          </ac:cxnSpMkLst>
        </pc:cxnChg>
        <pc:cxnChg chg="del">
          <ac:chgData name="Teruyuki Ogawa" userId="eeac5d3d08453363" providerId="LiveId" clId="{514AD4ED-B037-46B6-833F-C70B15E67CC9}" dt="2024-07-30T04:53:24.581" v="796" actId="478"/>
          <ac:cxnSpMkLst>
            <pc:docMk/>
            <pc:sldMk cId="4125844569" sldId="356"/>
            <ac:cxnSpMk id="611" creationId="{F4423B6B-439D-17AF-2076-51C7305EF076}"/>
          </ac:cxnSpMkLst>
        </pc:cxnChg>
        <pc:cxnChg chg="del">
          <ac:chgData name="Teruyuki Ogawa" userId="eeac5d3d08453363" providerId="LiveId" clId="{514AD4ED-B037-46B6-833F-C70B15E67CC9}" dt="2024-07-30T04:53:24.581" v="796" actId="478"/>
          <ac:cxnSpMkLst>
            <pc:docMk/>
            <pc:sldMk cId="4125844569" sldId="356"/>
            <ac:cxnSpMk id="612" creationId="{2849AF08-CBE0-2798-5743-8782691DFCA2}"/>
          </ac:cxnSpMkLst>
        </pc:cxnChg>
        <pc:cxnChg chg="del">
          <ac:chgData name="Teruyuki Ogawa" userId="eeac5d3d08453363" providerId="LiveId" clId="{514AD4ED-B037-46B6-833F-C70B15E67CC9}" dt="2024-07-30T04:53:24.581" v="796" actId="478"/>
          <ac:cxnSpMkLst>
            <pc:docMk/>
            <pc:sldMk cId="4125844569" sldId="356"/>
            <ac:cxnSpMk id="613" creationId="{A4794A72-4F0F-F889-E1A4-E14B73779183}"/>
          </ac:cxnSpMkLst>
        </pc:cxnChg>
        <pc:cxnChg chg="del">
          <ac:chgData name="Teruyuki Ogawa" userId="eeac5d3d08453363" providerId="LiveId" clId="{514AD4ED-B037-46B6-833F-C70B15E67CC9}" dt="2024-07-30T04:53:24.581" v="796" actId="478"/>
          <ac:cxnSpMkLst>
            <pc:docMk/>
            <pc:sldMk cId="4125844569" sldId="356"/>
            <ac:cxnSpMk id="614" creationId="{4D517F71-B7F3-BAE7-D5C8-472E5F0C1EEE}"/>
          </ac:cxnSpMkLst>
        </pc:cxnChg>
        <pc:cxnChg chg="del">
          <ac:chgData name="Teruyuki Ogawa" userId="eeac5d3d08453363" providerId="LiveId" clId="{514AD4ED-B037-46B6-833F-C70B15E67CC9}" dt="2024-07-30T04:53:24.581" v="796" actId="478"/>
          <ac:cxnSpMkLst>
            <pc:docMk/>
            <pc:sldMk cId="4125844569" sldId="356"/>
            <ac:cxnSpMk id="615" creationId="{8C51E6CF-D53C-ADBE-C0C0-CB178C8D55BF}"/>
          </ac:cxnSpMkLst>
        </pc:cxnChg>
        <pc:cxnChg chg="del">
          <ac:chgData name="Teruyuki Ogawa" userId="eeac5d3d08453363" providerId="LiveId" clId="{514AD4ED-B037-46B6-833F-C70B15E67CC9}" dt="2024-07-30T04:53:24.581" v="796" actId="478"/>
          <ac:cxnSpMkLst>
            <pc:docMk/>
            <pc:sldMk cId="4125844569" sldId="356"/>
            <ac:cxnSpMk id="616" creationId="{B89AF3B7-E977-6E31-8DA2-05260601D5E4}"/>
          </ac:cxnSpMkLst>
        </pc:cxnChg>
        <pc:cxnChg chg="del">
          <ac:chgData name="Teruyuki Ogawa" userId="eeac5d3d08453363" providerId="LiveId" clId="{514AD4ED-B037-46B6-833F-C70B15E67CC9}" dt="2024-07-30T04:53:24.581" v="796" actId="478"/>
          <ac:cxnSpMkLst>
            <pc:docMk/>
            <pc:sldMk cId="4125844569" sldId="356"/>
            <ac:cxnSpMk id="617" creationId="{41F6A002-E80F-F4F1-F67D-7C3AA36689A0}"/>
          </ac:cxnSpMkLst>
        </pc:cxnChg>
        <pc:cxnChg chg="del">
          <ac:chgData name="Teruyuki Ogawa" userId="eeac5d3d08453363" providerId="LiveId" clId="{514AD4ED-B037-46B6-833F-C70B15E67CC9}" dt="2024-07-30T04:53:24.581" v="796" actId="478"/>
          <ac:cxnSpMkLst>
            <pc:docMk/>
            <pc:sldMk cId="4125844569" sldId="356"/>
            <ac:cxnSpMk id="618" creationId="{93BD44B2-B6C9-BC6B-627A-A47D193AA497}"/>
          </ac:cxnSpMkLst>
        </pc:cxnChg>
        <pc:cxnChg chg="del">
          <ac:chgData name="Teruyuki Ogawa" userId="eeac5d3d08453363" providerId="LiveId" clId="{514AD4ED-B037-46B6-833F-C70B15E67CC9}" dt="2024-07-30T04:53:24.581" v="796" actId="478"/>
          <ac:cxnSpMkLst>
            <pc:docMk/>
            <pc:sldMk cId="4125844569" sldId="356"/>
            <ac:cxnSpMk id="619" creationId="{6D0B7F2F-CDAF-313E-5E14-FE55AE78F1FD}"/>
          </ac:cxnSpMkLst>
        </pc:cxnChg>
        <pc:cxnChg chg="del">
          <ac:chgData name="Teruyuki Ogawa" userId="eeac5d3d08453363" providerId="LiveId" clId="{514AD4ED-B037-46B6-833F-C70B15E67CC9}" dt="2024-07-30T04:53:24.581" v="796" actId="478"/>
          <ac:cxnSpMkLst>
            <pc:docMk/>
            <pc:sldMk cId="4125844569" sldId="356"/>
            <ac:cxnSpMk id="620" creationId="{C2C228C3-A2A0-5963-4D5B-A8A21C3DBE38}"/>
          </ac:cxnSpMkLst>
        </pc:cxnChg>
        <pc:cxnChg chg="del">
          <ac:chgData name="Teruyuki Ogawa" userId="eeac5d3d08453363" providerId="LiveId" clId="{514AD4ED-B037-46B6-833F-C70B15E67CC9}" dt="2024-07-30T04:53:24.581" v="796" actId="478"/>
          <ac:cxnSpMkLst>
            <pc:docMk/>
            <pc:sldMk cId="4125844569" sldId="356"/>
            <ac:cxnSpMk id="621" creationId="{D8E53A56-A4C4-652B-2053-74BFE506030D}"/>
          </ac:cxnSpMkLst>
        </pc:cxnChg>
        <pc:cxnChg chg="del">
          <ac:chgData name="Teruyuki Ogawa" userId="eeac5d3d08453363" providerId="LiveId" clId="{514AD4ED-B037-46B6-833F-C70B15E67CC9}" dt="2024-07-30T04:53:24.581" v="796" actId="478"/>
          <ac:cxnSpMkLst>
            <pc:docMk/>
            <pc:sldMk cId="4125844569" sldId="356"/>
            <ac:cxnSpMk id="622" creationId="{C7B95B51-453D-6BD1-0B02-ACDE2BCEA858}"/>
          </ac:cxnSpMkLst>
        </pc:cxnChg>
        <pc:cxnChg chg="del">
          <ac:chgData name="Teruyuki Ogawa" userId="eeac5d3d08453363" providerId="LiveId" clId="{514AD4ED-B037-46B6-833F-C70B15E67CC9}" dt="2024-07-30T04:53:24.581" v="796" actId="478"/>
          <ac:cxnSpMkLst>
            <pc:docMk/>
            <pc:sldMk cId="4125844569" sldId="356"/>
            <ac:cxnSpMk id="623" creationId="{CA8FAA25-40B3-2002-037E-9276C8A31461}"/>
          </ac:cxnSpMkLst>
        </pc:cxnChg>
        <pc:cxnChg chg="del">
          <ac:chgData name="Teruyuki Ogawa" userId="eeac5d3d08453363" providerId="LiveId" clId="{514AD4ED-B037-46B6-833F-C70B15E67CC9}" dt="2024-07-30T04:53:24.581" v="796" actId="478"/>
          <ac:cxnSpMkLst>
            <pc:docMk/>
            <pc:sldMk cId="4125844569" sldId="356"/>
            <ac:cxnSpMk id="624" creationId="{9C2B2BB3-55C5-5CDD-C60E-A64C8B1D8A62}"/>
          </ac:cxnSpMkLst>
        </pc:cxnChg>
        <pc:cxnChg chg="del">
          <ac:chgData name="Teruyuki Ogawa" userId="eeac5d3d08453363" providerId="LiveId" clId="{514AD4ED-B037-46B6-833F-C70B15E67CC9}" dt="2024-07-30T04:53:24.581" v="796" actId="478"/>
          <ac:cxnSpMkLst>
            <pc:docMk/>
            <pc:sldMk cId="4125844569" sldId="356"/>
            <ac:cxnSpMk id="625" creationId="{0D5ED45A-F491-8CD7-3E2A-A2513A076D52}"/>
          </ac:cxnSpMkLst>
        </pc:cxnChg>
        <pc:cxnChg chg="del">
          <ac:chgData name="Teruyuki Ogawa" userId="eeac5d3d08453363" providerId="LiveId" clId="{514AD4ED-B037-46B6-833F-C70B15E67CC9}" dt="2024-07-30T04:53:24.581" v="796" actId="478"/>
          <ac:cxnSpMkLst>
            <pc:docMk/>
            <pc:sldMk cId="4125844569" sldId="356"/>
            <ac:cxnSpMk id="626" creationId="{A5D0ED26-D443-6BEE-7BE6-A5DB15580002}"/>
          </ac:cxnSpMkLst>
        </pc:cxnChg>
        <pc:cxnChg chg="del">
          <ac:chgData name="Teruyuki Ogawa" userId="eeac5d3d08453363" providerId="LiveId" clId="{514AD4ED-B037-46B6-833F-C70B15E67CC9}" dt="2024-07-30T04:53:24.581" v="796" actId="478"/>
          <ac:cxnSpMkLst>
            <pc:docMk/>
            <pc:sldMk cId="4125844569" sldId="356"/>
            <ac:cxnSpMk id="627" creationId="{EAAEA483-8CF5-96B4-61A4-4A3B0B348172}"/>
          </ac:cxnSpMkLst>
        </pc:cxnChg>
        <pc:cxnChg chg="del">
          <ac:chgData name="Teruyuki Ogawa" userId="eeac5d3d08453363" providerId="LiveId" clId="{514AD4ED-B037-46B6-833F-C70B15E67CC9}" dt="2024-07-30T04:53:24.581" v="796" actId="478"/>
          <ac:cxnSpMkLst>
            <pc:docMk/>
            <pc:sldMk cId="4125844569" sldId="356"/>
            <ac:cxnSpMk id="628" creationId="{64B1FCB1-E3AE-5FF5-106E-6B6758B5DBFB}"/>
          </ac:cxnSpMkLst>
        </pc:cxnChg>
        <pc:cxnChg chg="del">
          <ac:chgData name="Teruyuki Ogawa" userId="eeac5d3d08453363" providerId="LiveId" clId="{514AD4ED-B037-46B6-833F-C70B15E67CC9}" dt="2024-07-30T04:53:24.581" v="796" actId="478"/>
          <ac:cxnSpMkLst>
            <pc:docMk/>
            <pc:sldMk cId="4125844569" sldId="356"/>
            <ac:cxnSpMk id="629" creationId="{36A87811-FF96-B446-2415-E5A64303EB05}"/>
          </ac:cxnSpMkLst>
        </pc:cxnChg>
        <pc:cxnChg chg="del">
          <ac:chgData name="Teruyuki Ogawa" userId="eeac5d3d08453363" providerId="LiveId" clId="{514AD4ED-B037-46B6-833F-C70B15E67CC9}" dt="2024-07-30T04:53:24.581" v="796" actId="478"/>
          <ac:cxnSpMkLst>
            <pc:docMk/>
            <pc:sldMk cId="4125844569" sldId="356"/>
            <ac:cxnSpMk id="630" creationId="{F3A0FA25-222D-6570-B6EA-F6FD00DA88B8}"/>
          </ac:cxnSpMkLst>
        </pc:cxnChg>
        <pc:cxnChg chg="del">
          <ac:chgData name="Teruyuki Ogawa" userId="eeac5d3d08453363" providerId="LiveId" clId="{514AD4ED-B037-46B6-833F-C70B15E67CC9}" dt="2024-07-30T04:53:24.581" v="796" actId="478"/>
          <ac:cxnSpMkLst>
            <pc:docMk/>
            <pc:sldMk cId="4125844569" sldId="356"/>
            <ac:cxnSpMk id="631" creationId="{C62CC122-CB50-0E03-F143-DD6A3E1E907E}"/>
          </ac:cxnSpMkLst>
        </pc:cxnChg>
        <pc:cxnChg chg="del">
          <ac:chgData name="Teruyuki Ogawa" userId="eeac5d3d08453363" providerId="LiveId" clId="{514AD4ED-B037-46B6-833F-C70B15E67CC9}" dt="2024-07-30T04:53:24.581" v="796" actId="478"/>
          <ac:cxnSpMkLst>
            <pc:docMk/>
            <pc:sldMk cId="4125844569" sldId="356"/>
            <ac:cxnSpMk id="632" creationId="{E781F450-7F31-7F2F-69EB-32FF478BDF17}"/>
          </ac:cxnSpMkLst>
        </pc:cxnChg>
        <pc:cxnChg chg="del">
          <ac:chgData name="Teruyuki Ogawa" userId="eeac5d3d08453363" providerId="LiveId" clId="{514AD4ED-B037-46B6-833F-C70B15E67CC9}" dt="2024-07-30T04:53:24.581" v="796" actId="478"/>
          <ac:cxnSpMkLst>
            <pc:docMk/>
            <pc:sldMk cId="4125844569" sldId="356"/>
            <ac:cxnSpMk id="633" creationId="{7A29079A-BD51-1441-FF7F-FAC22820230E}"/>
          </ac:cxnSpMkLst>
        </pc:cxnChg>
        <pc:cxnChg chg="del">
          <ac:chgData name="Teruyuki Ogawa" userId="eeac5d3d08453363" providerId="LiveId" clId="{514AD4ED-B037-46B6-833F-C70B15E67CC9}" dt="2024-07-30T04:53:24.581" v="796" actId="478"/>
          <ac:cxnSpMkLst>
            <pc:docMk/>
            <pc:sldMk cId="4125844569" sldId="356"/>
            <ac:cxnSpMk id="634" creationId="{E0FB0A17-E779-9B84-48A6-E12DA89B9363}"/>
          </ac:cxnSpMkLst>
        </pc:cxnChg>
      </pc:sldChg>
      <pc:sldChg chg="modSp add del mod ord">
        <pc:chgData name="Teruyuki Ogawa" userId="eeac5d3d08453363" providerId="LiveId" clId="{514AD4ED-B037-46B6-833F-C70B15E67CC9}" dt="2024-07-30T04:59:24.248" v="869" actId="47"/>
        <pc:sldMkLst>
          <pc:docMk/>
          <pc:sldMk cId="3607840740" sldId="357"/>
        </pc:sldMkLst>
        <pc:spChg chg="mod">
          <ac:chgData name="Teruyuki Ogawa" userId="eeac5d3d08453363" providerId="LiveId" clId="{514AD4ED-B037-46B6-833F-C70B15E67CC9}" dt="2024-07-30T04:59:23.216" v="868" actId="20577"/>
          <ac:spMkLst>
            <pc:docMk/>
            <pc:sldMk cId="3607840740" sldId="357"/>
            <ac:spMk id="2" creationId="{DD789F5D-A857-AF71-B135-8B3401B4BB0A}"/>
          </ac:spMkLst>
        </pc:spChg>
      </pc:sldChg>
      <pc:sldChg chg="modSp new mod">
        <pc:chgData name="Teruyuki Ogawa" userId="eeac5d3d08453363" providerId="LiveId" clId="{514AD4ED-B037-46B6-833F-C70B15E67CC9}" dt="2024-07-30T05:09:55.240" v="1395" actId="20577"/>
        <pc:sldMkLst>
          <pc:docMk/>
          <pc:sldMk cId="3879178209" sldId="357"/>
        </pc:sldMkLst>
        <pc:spChg chg="mod">
          <ac:chgData name="Teruyuki Ogawa" userId="eeac5d3d08453363" providerId="LiveId" clId="{514AD4ED-B037-46B6-833F-C70B15E67CC9}" dt="2024-07-30T04:59:31.385" v="889" actId="20577"/>
          <ac:spMkLst>
            <pc:docMk/>
            <pc:sldMk cId="3879178209" sldId="357"/>
            <ac:spMk id="2" creationId="{A48854D8-7003-FE1B-A01C-8A2AF1F608DC}"/>
          </ac:spMkLst>
        </pc:spChg>
        <pc:spChg chg="mod">
          <ac:chgData name="Teruyuki Ogawa" userId="eeac5d3d08453363" providerId="LiveId" clId="{514AD4ED-B037-46B6-833F-C70B15E67CC9}" dt="2024-07-30T05:09:55.240" v="1395" actId="20577"/>
          <ac:spMkLst>
            <pc:docMk/>
            <pc:sldMk cId="3879178209" sldId="357"/>
            <ac:spMk id="3" creationId="{91A77DDA-DF93-2BCF-5183-8C84C20D69B1}"/>
          </ac:spMkLst>
        </pc:spChg>
      </pc:sldChg>
      <pc:sldChg chg="new del">
        <pc:chgData name="Teruyuki Ogawa" userId="eeac5d3d08453363" providerId="LiveId" clId="{514AD4ED-B037-46B6-833F-C70B15E67CC9}" dt="2024-07-30T04:59:26.629" v="871" actId="47"/>
        <pc:sldMkLst>
          <pc:docMk/>
          <pc:sldMk cId="4048579979" sldId="357"/>
        </pc:sldMkLst>
      </pc:sldChg>
      <pc:sldChg chg="addSp delSp modSp add mod ord delAnim">
        <pc:chgData name="Teruyuki Ogawa" userId="eeac5d3d08453363" providerId="LiveId" clId="{514AD4ED-B037-46B6-833F-C70B15E67CC9}" dt="2024-07-30T05:00:57.039" v="1077"/>
        <pc:sldMkLst>
          <pc:docMk/>
          <pc:sldMk cId="361077604" sldId="358"/>
        </pc:sldMkLst>
        <pc:spChg chg="del">
          <ac:chgData name="Teruyuki Ogawa" userId="eeac5d3d08453363" providerId="LiveId" clId="{514AD4ED-B037-46B6-833F-C70B15E67CC9}" dt="2024-07-30T05:00:48.450" v="1076" actId="478"/>
          <ac:spMkLst>
            <pc:docMk/>
            <pc:sldMk cId="361077604" sldId="358"/>
            <ac:spMk id="2" creationId="{731E5EA6-C251-8548-7CE0-4B1C8D8FBFE2}"/>
          </ac:spMkLst>
        </pc:spChg>
        <pc:spChg chg="del">
          <ac:chgData name="Teruyuki Ogawa" userId="eeac5d3d08453363" providerId="LiveId" clId="{514AD4ED-B037-46B6-833F-C70B15E67CC9}" dt="2024-07-30T05:00:48.450" v="1076" actId="478"/>
          <ac:spMkLst>
            <pc:docMk/>
            <pc:sldMk cId="361077604" sldId="358"/>
            <ac:spMk id="3" creationId="{D2DD2ACF-4F02-5933-E130-B1DEC3B0B7BC}"/>
          </ac:spMkLst>
        </pc:spChg>
        <pc:spChg chg="add mod">
          <ac:chgData name="Teruyuki Ogawa" userId="eeac5d3d08453363" providerId="LiveId" clId="{514AD4ED-B037-46B6-833F-C70B15E67CC9}" dt="2024-07-30T05:00:57.039" v="1077"/>
          <ac:spMkLst>
            <pc:docMk/>
            <pc:sldMk cId="361077604" sldId="358"/>
            <ac:spMk id="4" creationId="{C3140EBA-EDB8-7A72-DFCD-A9F6174D6573}"/>
          </ac:spMkLst>
        </pc:spChg>
        <pc:spChg chg="add mod">
          <ac:chgData name="Teruyuki Ogawa" userId="eeac5d3d08453363" providerId="LiveId" clId="{514AD4ED-B037-46B6-833F-C70B15E67CC9}" dt="2024-07-30T05:00:57.039" v="1077"/>
          <ac:spMkLst>
            <pc:docMk/>
            <pc:sldMk cId="361077604" sldId="358"/>
            <ac:spMk id="5" creationId="{231815BF-DCFD-A9E1-9348-513BCF32C8C8}"/>
          </ac:spMkLst>
        </pc:spChg>
        <pc:spChg chg="del">
          <ac:chgData name="Teruyuki Ogawa" userId="eeac5d3d08453363" providerId="LiveId" clId="{514AD4ED-B037-46B6-833F-C70B15E67CC9}" dt="2024-07-30T05:00:48.450" v="1076" actId="478"/>
          <ac:spMkLst>
            <pc:docMk/>
            <pc:sldMk cId="361077604" sldId="358"/>
            <ac:spMk id="7" creationId="{CC237575-1AAD-9764-6185-BD968B7AAED8}"/>
          </ac:spMkLst>
        </pc:spChg>
        <pc:spChg chg="del">
          <ac:chgData name="Teruyuki Ogawa" userId="eeac5d3d08453363" providerId="LiveId" clId="{514AD4ED-B037-46B6-833F-C70B15E67CC9}" dt="2024-07-30T05:00:48.450" v="1076" actId="478"/>
          <ac:spMkLst>
            <pc:docMk/>
            <pc:sldMk cId="361077604" sldId="358"/>
            <ac:spMk id="10" creationId="{C8ACB3E9-C61D-C5E1-EE39-20E3561EE69D}"/>
          </ac:spMkLst>
        </pc:spChg>
        <pc:spChg chg="del">
          <ac:chgData name="Teruyuki Ogawa" userId="eeac5d3d08453363" providerId="LiveId" clId="{514AD4ED-B037-46B6-833F-C70B15E67CC9}" dt="2024-07-30T05:00:48.450" v="1076" actId="478"/>
          <ac:spMkLst>
            <pc:docMk/>
            <pc:sldMk cId="361077604" sldId="358"/>
            <ac:spMk id="12" creationId="{DA397970-4628-B743-951E-F6620153D748}"/>
          </ac:spMkLst>
        </pc:spChg>
        <pc:spChg chg="del">
          <ac:chgData name="Teruyuki Ogawa" userId="eeac5d3d08453363" providerId="LiveId" clId="{514AD4ED-B037-46B6-833F-C70B15E67CC9}" dt="2024-07-30T05:00:48.450" v="1076" actId="478"/>
          <ac:spMkLst>
            <pc:docMk/>
            <pc:sldMk cId="361077604" sldId="358"/>
            <ac:spMk id="14" creationId="{E065BAB6-B7E1-8445-773A-5759FA4BDBAE}"/>
          </ac:spMkLst>
        </pc:spChg>
        <pc:spChg chg="del">
          <ac:chgData name="Teruyuki Ogawa" userId="eeac5d3d08453363" providerId="LiveId" clId="{514AD4ED-B037-46B6-833F-C70B15E67CC9}" dt="2024-07-30T05:00:48.450" v="1076" actId="478"/>
          <ac:spMkLst>
            <pc:docMk/>
            <pc:sldMk cId="361077604" sldId="358"/>
            <ac:spMk id="15" creationId="{7E8C4396-2D0B-307D-8C2E-B45CCA9630ED}"/>
          </ac:spMkLst>
        </pc:spChg>
        <pc:spChg chg="del">
          <ac:chgData name="Teruyuki Ogawa" userId="eeac5d3d08453363" providerId="LiveId" clId="{514AD4ED-B037-46B6-833F-C70B15E67CC9}" dt="2024-07-30T05:00:48.450" v="1076" actId="478"/>
          <ac:spMkLst>
            <pc:docMk/>
            <pc:sldMk cId="361077604" sldId="358"/>
            <ac:spMk id="16" creationId="{C4F3ACAB-9AA8-A4A6-0D6F-D123A3BE4113}"/>
          </ac:spMkLst>
        </pc:spChg>
        <pc:spChg chg="del">
          <ac:chgData name="Teruyuki Ogawa" userId="eeac5d3d08453363" providerId="LiveId" clId="{514AD4ED-B037-46B6-833F-C70B15E67CC9}" dt="2024-07-30T05:00:48.450" v="1076" actId="478"/>
          <ac:spMkLst>
            <pc:docMk/>
            <pc:sldMk cId="361077604" sldId="358"/>
            <ac:spMk id="31" creationId="{7E89B943-612C-0975-123C-784AAB23BAC8}"/>
          </ac:spMkLst>
        </pc:spChg>
        <pc:spChg chg="del">
          <ac:chgData name="Teruyuki Ogawa" userId="eeac5d3d08453363" providerId="LiveId" clId="{514AD4ED-B037-46B6-833F-C70B15E67CC9}" dt="2024-07-30T05:00:48.450" v="1076" actId="478"/>
          <ac:spMkLst>
            <pc:docMk/>
            <pc:sldMk cId="361077604" sldId="358"/>
            <ac:spMk id="34" creationId="{AC808F1C-8E76-08F2-3A90-60D686B28674}"/>
          </ac:spMkLst>
        </pc:spChg>
        <pc:spChg chg="del">
          <ac:chgData name="Teruyuki Ogawa" userId="eeac5d3d08453363" providerId="LiveId" clId="{514AD4ED-B037-46B6-833F-C70B15E67CC9}" dt="2024-07-30T05:00:48.450" v="1076" actId="478"/>
          <ac:spMkLst>
            <pc:docMk/>
            <pc:sldMk cId="361077604" sldId="358"/>
            <ac:spMk id="35" creationId="{A2587E3A-EEBD-B678-6319-642BEC2E7014}"/>
          </ac:spMkLst>
        </pc:spChg>
        <pc:spChg chg="del">
          <ac:chgData name="Teruyuki Ogawa" userId="eeac5d3d08453363" providerId="LiveId" clId="{514AD4ED-B037-46B6-833F-C70B15E67CC9}" dt="2024-07-30T05:00:48.450" v="1076" actId="478"/>
          <ac:spMkLst>
            <pc:docMk/>
            <pc:sldMk cId="361077604" sldId="358"/>
            <ac:spMk id="46" creationId="{6ED49A4B-AE16-BC35-C33B-E64CB02022C4}"/>
          </ac:spMkLst>
        </pc:spChg>
        <pc:spChg chg="del">
          <ac:chgData name="Teruyuki Ogawa" userId="eeac5d3d08453363" providerId="LiveId" clId="{514AD4ED-B037-46B6-833F-C70B15E67CC9}" dt="2024-07-30T05:00:48.450" v="1076" actId="478"/>
          <ac:spMkLst>
            <pc:docMk/>
            <pc:sldMk cId="361077604" sldId="358"/>
            <ac:spMk id="48" creationId="{268DF5CD-11DF-E998-5EE0-A03DA837F666}"/>
          </ac:spMkLst>
        </pc:spChg>
        <pc:spChg chg="del">
          <ac:chgData name="Teruyuki Ogawa" userId="eeac5d3d08453363" providerId="LiveId" clId="{514AD4ED-B037-46B6-833F-C70B15E67CC9}" dt="2024-07-30T05:00:48.450" v="1076" actId="478"/>
          <ac:spMkLst>
            <pc:docMk/>
            <pc:sldMk cId="361077604" sldId="358"/>
            <ac:spMk id="49" creationId="{3634F085-22AB-CB1D-F407-07EBEDC60A9E}"/>
          </ac:spMkLst>
        </pc:spChg>
        <pc:spChg chg="del">
          <ac:chgData name="Teruyuki Ogawa" userId="eeac5d3d08453363" providerId="LiveId" clId="{514AD4ED-B037-46B6-833F-C70B15E67CC9}" dt="2024-07-30T05:00:48.450" v="1076" actId="478"/>
          <ac:spMkLst>
            <pc:docMk/>
            <pc:sldMk cId="361077604" sldId="358"/>
            <ac:spMk id="50" creationId="{AC609038-9EE3-DE27-7730-186E52F38BB4}"/>
          </ac:spMkLst>
        </pc:spChg>
        <pc:spChg chg="del">
          <ac:chgData name="Teruyuki Ogawa" userId="eeac5d3d08453363" providerId="LiveId" clId="{514AD4ED-B037-46B6-833F-C70B15E67CC9}" dt="2024-07-30T05:00:48.450" v="1076" actId="478"/>
          <ac:spMkLst>
            <pc:docMk/>
            <pc:sldMk cId="361077604" sldId="358"/>
            <ac:spMk id="51" creationId="{AD86E5E1-1DB6-4BAB-8472-DDCB50F939CF}"/>
          </ac:spMkLst>
        </pc:spChg>
        <pc:spChg chg="del">
          <ac:chgData name="Teruyuki Ogawa" userId="eeac5d3d08453363" providerId="LiveId" clId="{514AD4ED-B037-46B6-833F-C70B15E67CC9}" dt="2024-07-30T05:00:48.450" v="1076" actId="478"/>
          <ac:spMkLst>
            <pc:docMk/>
            <pc:sldMk cId="361077604" sldId="358"/>
            <ac:spMk id="57" creationId="{F3CDD3FC-7ED5-E7E9-D4E7-E7D8F1C387DB}"/>
          </ac:spMkLst>
        </pc:spChg>
        <pc:spChg chg="del">
          <ac:chgData name="Teruyuki Ogawa" userId="eeac5d3d08453363" providerId="LiveId" clId="{514AD4ED-B037-46B6-833F-C70B15E67CC9}" dt="2024-07-30T05:00:48.450" v="1076" actId="478"/>
          <ac:spMkLst>
            <pc:docMk/>
            <pc:sldMk cId="361077604" sldId="358"/>
            <ac:spMk id="59" creationId="{3FD77AAF-0F36-E1B0-0557-F25A48EE3BE0}"/>
          </ac:spMkLst>
        </pc:spChg>
        <pc:spChg chg="del">
          <ac:chgData name="Teruyuki Ogawa" userId="eeac5d3d08453363" providerId="LiveId" clId="{514AD4ED-B037-46B6-833F-C70B15E67CC9}" dt="2024-07-30T05:00:48.450" v="1076" actId="478"/>
          <ac:spMkLst>
            <pc:docMk/>
            <pc:sldMk cId="361077604" sldId="358"/>
            <ac:spMk id="70" creationId="{CDBC5AAE-451D-09E2-95E6-91273E080FB1}"/>
          </ac:spMkLst>
        </pc:spChg>
        <pc:spChg chg="del">
          <ac:chgData name="Teruyuki Ogawa" userId="eeac5d3d08453363" providerId="LiveId" clId="{514AD4ED-B037-46B6-833F-C70B15E67CC9}" dt="2024-07-30T05:00:48.450" v="1076" actId="478"/>
          <ac:spMkLst>
            <pc:docMk/>
            <pc:sldMk cId="361077604" sldId="358"/>
            <ac:spMk id="71" creationId="{6C2C9C30-D0C2-5123-DBFD-47E92A526C1B}"/>
          </ac:spMkLst>
        </pc:spChg>
        <pc:spChg chg="del">
          <ac:chgData name="Teruyuki Ogawa" userId="eeac5d3d08453363" providerId="LiveId" clId="{514AD4ED-B037-46B6-833F-C70B15E67CC9}" dt="2024-07-30T05:00:48.450" v="1076" actId="478"/>
          <ac:spMkLst>
            <pc:docMk/>
            <pc:sldMk cId="361077604" sldId="358"/>
            <ac:spMk id="72" creationId="{20B69636-05B8-6DE9-A001-8D352A585AB3}"/>
          </ac:spMkLst>
        </pc:spChg>
        <pc:spChg chg="del">
          <ac:chgData name="Teruyuki Ogawa" userId="eeac5d3d08453363" providerId="LiveId" clId="{514AD4ED-B037-46B6-833F-C70B15E67CC9}" dt="2024-07-30T05:00:48.450" v="1076" actId="478"/>
          <ac:spMkLst>
            <pc:docMk/>
            <pc:sldMk cId="361077604" sldId="358"/>
            <ac:spMk id="73" creationId="{7115956E-5548-2818-EC37-8238D06F3BE3}"/>
          </ac:spMkLst>
        </pc:spChg>
        <pc:spChg chg="del">
          <ac:chgData name="Teruyuki Ogawa" userId="eeac5d3d08453363" providerId="LiveId" clId="{514AD4ED-B037-46B6-833F-C70B15E67CC9}" dt="2024-07-30T05:00:48.450" v="1076" actId="478"/>
          <ac:spMkLst>
            <pc:docMk/>
            <pc:sldMk cId="361077604" sldId="358"/>
            <ac:spMk id="74" creationId="{A43EF697-417A-CFB0-66FA-4D6522F5C36E}"/>
          </ac:spMkLst>
        </pc:spChg>
        <pc:spChg chg="del">
          <ac:chgData name="Teruyuki Ogawa" userId="eeac5d3d08453363" providerId="LiveId" clId="{514AD4ED-B037-46B6-833F-C70B15E67CC9}" dt="2024-07-30T05:00:48.450" v="1076" actId="478"/>
          <ac:spMkLst>
            <pc:docMk/>
            <pc:sldMk cId="361077604" sldId="358"/>
            <ac:spMk id="77" creationId="{CF826376-A0F5-8080-B542-71AC5ECF27EF}"/>
          </ac:spMkLst>
        </pc:spChg>
        <pc:spChg chg="del">
          <ac:chgData name="Teruyuki Ogawa" userId="eeac5d3d08453363" providerId="LiveId" clId="{514AD4ED-B037-46B6-833F-C70B15E67CC9}" dt="2024-07-30T05:00:48.450" v="1076" actId="478"/>
          <ac:spMkLst>
            <pc:docMk/>
            <pc:sldMk cId="361077604" sldId="358"/>
            <ac:spMk id="78" creationId="{F74401C5-278F-8EDB-D571-E0A50BE8910C}"/>
          </ac:spMkLst>
        </pc:spChg>
        <pc:spChg chg="del">
          <ac:chgData name="Teruyuki Ogawa" userId="eeac5d3d08453363" providerId="LiveId" clId="{514AD4ED-B037-46B6-833F-C70B15E67CC9}" dt="2024-07-30T05:00:48.450" v="1076" actId="478"/>
          <ac:spMkLst>
            <pc:docMk/>
            <pc:sldMk cId="361077604" sldId="358"/>
            <ac:spMk id="83" creationId="{7B2AE938-BB37-57F3-2291-60C7AC8C931F}"/>
          </ac:spMkLst>
        </pc:spChg>
        <pc:spChg chg="del">
          <ac:chgData name="Teruyuki Ogawa" userId="eeac5d3d08453363" providerId="LiveId" clId="{514AD4ED-B037-46B6-833F-C70B15E67CC9}" dt="2024-07-30T05:00:48.450" v="1076" actId="478"/>
          <ac:spMkLst>
            <pc:docMk/>
            <pc:sldMk cId="361077604" sldId="358"/>
            <ac:spMk id="85" creationId="{90D9C7F5-C380-6AE2-A235-545C11BF85D0}"/>
          </ac:spMkLst>
        </pc:spChg>
        <pc:spChg chg="del">
          <ac:chgData name="Teruyuki Ogawa" userId="eeac5d3d08453363" providerId="LiveId" clId="{514AD4ED-B037-46B6-833F-C70B15E67CC9}" dt="2024-07-30T05:00:48.450" v="1076" actId="478"/>
          <ac:spMkLst>
            <pc:docMk/>
            <pc:sldMk cId="361077604" sldId="358"/>
            <ac:spMk id="87" creationId="{935D63EA-8598-6056-0A3C-68489CF1AE03}"/>
          </ac:spMkLst>
        </pc:spChg>
        <pc:spChg chg="del">
          <ac:chgData name="Teruyuki Ogawa" userId="eeac5d3d08453363" providerId="LiveId" clId="{514AD4ED-B037-46B6-833F-C70B15E67CC9}" dt="2024-07-30T05:00:48.450" v="1076" actId="478"/>
          <ac:spMkLst>
            <pc:docMk/>
            <pc:sldMk cId="361077604" sldId="358"/>
            <ac:spMk id="89" creationId="{B45DEE33-27E5-3625-6075-9DB932E30B4A}"/>
          </ac:spMkLst>
        </pc:spChg>
        <pc:spChg chg="del">
          <ac:chgData name="Teruyuki Ogawa" userId="eeac5d3d08453363" providerId="LiveId" clId="{514AD4ED-B037-46B6-833F-C70B15E67CC9}" dt="2024-07-30T05:00:48.450" v="1076" actId="478"/>
          <ac:spMkLst>
            <pc:docMk/>
            <pc:sldMk cId="361077604" sldId="358"/>
            <ac:spMk id="91" creationId="{923B272B-8C0F-7E54-ED60-7354847CE528}"/>
          </ac:spMkLst>
        </pc:spChg>
        <pc:spChg chg="del">
          <ac:chgData name="Teruyuki Ogawa" userId="eeac5d3d08453363" providerId="LiveId" clId="{514AD4ED-B037-46B6-833F-C70B15E67CC9}" dt="2024-07-30T05:00:48.450" v="1076" actId="478"/>
          <ac:spMkLst>
            <pc:docMk/>
            <pc:sldMk cId="361077604" sldId="358"/>
            <ac:spMk id="93" creationId="{E5EDFCD0-C581-2200-5403-AA9226246603}"/>
          </ac:spMkLst>
        </pc:spChg>
        <pc:picChg chg="del">
          <ac:chgData name="Teruyuki Ogawa" userId="eeac5d3d08453363" providerId="LiveId" clId="{514AD4ED-B037-46B6-833F-C70B15E67CC9}" dt="2024-07-30T05:00:48.450" v="1076" actId="478"/>
          <ac:picMkLst>
            <pc:docMk/>
            <pc:sldMk cId="361077604" sldId="358"/>
            <ac:picMk id="52" creationId="{A91BFF4E-ADCD-DEFF-3524-CF0F46DDC752}"/>
          </ac:picMkLst>
        </pc:picChg>
        <pc:picChg chg="del">
          <ac:chgData name="Teruyuki Ogawa" userId="eeac5d3d08453363" providerId="LiveId" clId="{514AD4ED-B037-46B6-833F-C70B15E67CC9}" dt="2024-07-30T05:00:48.450" v="1076" actId="478"/>
          <ac:picMkLst>
            <pc:docMk/>
            <pc:sldMk cId="361077604" sldId="358"/>
            <ac:picMk id="53" creationId="{85B4F432-1A48-A38E-CAD7-91A89FD667C9}"/>
          </ac:picMkLst>
        </pc:picChg>
        <pc:picChg chg="del">
          <ac:chgData name="Teruyuki Ogawa" userId="eeac5d3d08453363" providerId="LiveId" clId="{514AD4ED-B037-46B6-833F-C70B15E67CC9}" dt="2024-07-30T05:00:48.450" v="1076" actId="478"/>
          <ac:picMkLst>
            <pc:docMk/>
            <pc:sldMk cId="361077604" sldId="358"/>
            <ac:picMk id="54" creationId="{0934CCFB-6554-6430-0174-5555CECD7BCD}"/>
          </ac:picMkLst>
        </pc:picChg>
        <pc:picChg chg="del">
          <ac:chgData name="Teruyuki Ogawa" userId="eeac5d3d08453363" providerId="LiveId" clId="{514AD4ED-B037-46B6-833F-C70B15E67CC9}" dt="2024-07-30T05:00:48.450" v="1076" actId="478"/>
          <ac:picMkLst>
            <pc:docMk/>
            <pc:sldMk cId="361077604" sldId="358"/>
            <ac:picMk id="55" creationId="{5C55ED45-2E62-0EED-CBE9-CF3A1DA3E6EA}"/>
          </ac:picMkLst>
        </pc:picChg>
        <pc:picChg chg="del">
          <ac:chgData name="Teruyuki Ogawa" userId="eeac5d3d08453363" providerId="LiveId" clId="{514AD4ED-B037-46B6-833F-C70B15E67CC9}" dt="2024-07-30T05:00:48.450" v="1076" actId="478"/>
          <ac:picMkLst>
            <pc:docMk/>
            <pc:sldMk cId="361077604" sldId="358"/>
            <ac:picMk id="56" creationId="{9102C616-96D3-5F97-8462-47B5094AA067}"/>
          </ac:picMkLst>
        </pc:picChg>
        <pc:picChg chg="del">
          <ac:chgData name="Teruyuki Ogawa" userId="eeac5d3d08453363" providerId="LiveId" clId="{514AD4ED-B037-46B6-833F-C70B15E67CC9}" dt="2024-07-30T05:00:48.450" v="1076" actId="478"/>
          <ac:picMkLst>
            <pc:docMk/>
            <pc:sldMk cId="361077604" sldId="358"/>
            <ac:picMk id="75" creationId="{6CA04DF5-8CC8-7CB6-5FB2-63F9D01FC43E}"/>
          </ac:picMkLst>
        </pc:picChg>
        <pc:picChg chg="del">
          <ac:chgData name="Teruyuki Ogawa" userId="eeac5d3d08453363" providerId="LiveId" clId="{514AD4ED-B037-46B6-833F-C70B15E67CC9}" dt="2024-07-30T05:00:48.450" v="1076" actId="478"/>
          <ac:picMkLst>
            <pc:docMk/>
            <pc:sldMk cId="361077604" sldId="358"/>
            <ac:picMk id="76" creationId="{38D80ECD-BE0E-8DD9-7D6F-9499292F789D}"/>
          </ac:picMkLst>
        </pc:picChg>
        <pc:picChg chg="del">
          <ac:chgData name="Teruyuki Ogawa" userId="eeac5d3d08453363" providerId="LiveId" clId="{514AD4ED-B037-46B6-833F-C70B15E67CC9}" dt="2024-07-30T05:00:48.450" v="1076" actId="478"/>
          <ac:picMkLst>
            <pc:docMk/>
            <pc:sldMk cId="361077604" sldId="358"/>
            <ac:picMk id="82" creationId="{7D300C76-4700-831B-99F4-10E0C7314D01}"/>
          </ac:picMkLst>
        </pc:picChg>
        <pc:picChg chg="del">
          <ac:chgData name="Teruyuki Ogawa" userId="eeac5d3d08453363" providerId="LiveId" clId="{514AD4ED-B037-46B6-833F-C70B15E67CC9}" dt="2024-07-30T05:00:48.450" v="1076" actId="478"/>
          <ac:picMkLst>
            <pc:docMk/>
            <pc:sldMk cId="361077604" sldId="358"/>
            <ac:picMk id="84" creationId="{60EB7B0E-BB08-7D50-1E33-87EA8DCBC7A1}"/>
          </ac:picMkLst>
        </pc:picChg>
        <pc:picChg chg="del">
          <ac:chgData name="Teruyuki Ogawa" userId="eeac5d3d08453363" providerId="LiveId" clId="{514AD4ED-B037-46B6-833F-C70B15E67CC9}" dt="2024-07-30T05:00:48.450" v="1076" actId="478"/>
          <ac:picMkLst>
            <pc:docMk/>
            <pc:sldMk cId="361077604" sldId="358"/>
            <ac:picMk id="86" creationId="{DB6F93D6-349B-E886-DAAC-BADE7DF26B4F}"/>
          </ac:picMkLst>
        </pc:picChg>
        <pc:picChg chg="del">
          <ac:chgData name="Teruyuki Ogawa" userId="eeac5d3d08453363" providerId="LiveId" clId="{514AD4ED-B037-46B6-833F-C70B15E67CC9}" dt="2024-07-30T05:00:48.450" v="1076" actId="478"/>
          <ac:picMkLst>
            <pc:docMk/>
            <pc:sldMk cId="361077604" sldId="358"/>
            <ac:picMk id="88" creationId="{6E85F39A-0209-E71E-4B9D-153CC725E39E}"/>
          </ac:picMkLst>
        </pc:picChg>
        <pc:picChg chg="del">
          <ac:chgData name="Teruyuki Ogawa" userId="eeac5d3d08453363" providerId="LiveId" clId="{514AD4ED-B037-46B6-833F-C70B15E67CC9}" dt="2024-07-30T05:00:48.450" v="1076" actId="478"/>
          <ac:picMkLst>
            <pc:docMk/>
            <pc:sldMk cId="361077604" sldId="358"/>
            <ac:picMk id="90" creationId="{6693DF89-0C70-1E01-71B6-DC35DDA004D7}"/>
          </ac:picMkLst>
        </pc:picChg>
        <pc:picChg chg="del">
          <ac:chgData name="Teruyuki Ogawa" userId="eeac5d3d08453363" providerId="LiveId" clId="{514AD4ED-B037-46B6-833F-C70B15E67CC9}" dt="2024-07-30T05:00:48.450" v="1076" actId="478"/>
          <ac:picMkLst>
            <pc:docMk/>
            <pc:sldMk cId="361077604" sldId="358"/>
            <ac:picMk id="92" creationId="{195C18F8-199B-7FC9-DEC8-E0E02DA04C7A}"/>
          </ac:picMkLst>
        </pc:picChg>
      </pc:sldChg>
      <pc:sldChg chg="addSp delSp modSp add mod">
        <pc:chgData name="Teruyuki Ogawa" userId="eeac5d3d08453363" providerId="LiveId" clId="{514AD4ED-B037-46B6-833F-C70B15E67CC9}" dt="2024-07-30T05:01:06.831" v="1080"/>
        <pc:sldMkLst>
          <pc:docMk/>
          <pc:sldMk cId="3254488462" sldId="359"/>
        </pc:sldMkLst>
        <pc:spChg chg="add mod">
          <ac:chgData name="Teruyuki Ogawa" userId="eeac5d3d08453363" providerId="LiveId" clId="{514AD4ED-B037-46B6-833F-C70B15E67CC9}" dt="2024-07-30T05:01:06.831" v="1080"/>
          <ac:spMkLst>
            <pc:docMk/>
            <pc:sldMk cId="3254488462" sldId="359"/>
            <ac:spMk id="2" creationId="{059EDAB2-36D7-CF26-4238-71C4E2002415}"/>
          </ac:spMkLst>
        </pc:spChg>
        <pc:spChg chg="add mod">
          <ac:chgData name="Teruyuki Ogawa" userId="eeac5d3d08453363" providerId="LiveId" clId="{514AD4ED-B037-46B6-833F-C70B15E67CC9}" dt="2024-07-30T05:01:06.831" v="1080"/>
          <ac:spMkLst>
            <pc:docMk/>
            <pc:sldMk cId="3254488462" sldId="359"/>
            <ac:spMk id="3" creationId="{CFB997D1-6FCD-45BE-F8D4-BDB6BB688B3D}"/>
          </ac:spMkLst>
        </pc:spChg>
        <pc:spChg chg="del">
          <ac:chgData name="Teruyuki Ogawa" userId="eeac5d3d08453363" providerId="LiveId" clId="{514AD4ED-B037-46B6-833F-C70B15E67CC9}" dt="2024-07-30T05:01:01.670" v="1079" actId="478"/>
          <ac:spMkLst>
            <pc:docMk/>
            <pc:sldMk cId="3254488462" sldId="359"/>
            <ac:spMk id="4" creationId="{C3140EBA-EDB8-7A72-DFCD-A9F6174D6573}"/>
          </ac:spMkLst>
        </pc:spChg>
        <pc:spChg chg="del">
          <ac:chgData name="Teruyuki Ogawa" userId="eeac5d3d08453363" providerId="LiveId" clId="{514AD4ED-B037-46B6-833F-C70B15E67CC9}" dt="2024-07-30T05:01:01.670" v="1079" actId="478"/>
          <ac:spMkLst>
            <pc:docMk/>
            <pc:sldMk cId="3254488462" sldId="359"/>
            <ac:spMk id="5" creationId="{231815BF-DCFD-A9E1-9348-513BCF32C8C8}"/>
          </ac:spMkLst>
        </pc:spChg>
      </pc:sldChg>
      <pc:sldChg chg="addSp delSp modSp new mod modAnim">
        <pc:chgData name="Teruyuki Ogawa" userId="eeac5d3d08453363" providerId="LiveId" clId="{514AD4ED-B037-46B6-833F-C70B15E67CC9}" dt="2024-07-30T05:02:12.411" v="1120" actId="14429"/>
        <pc:sldMkLst>
          <pc:docMk/>
          <pc:sldMk cId="893691420" sldId="360"/>
        </pc:sldMkLst>
        <pc:spChg chg="del">
          <ac:chgData name="Teruyuki Ogawa" userId="eeac5d3d08453363" providerId="LiveId" clId="{514AD4ED-B037-46B6-833F-C70B15E67CC9}" dt="2024-07-30T05:01:19.031" v="1082" actId="478"/>
          <ac:spMkLst>
            <pc:docMk/>
            <pc:sldMk cId="893691420" sldId="360"/>
            <ac:spMk id="2" creationId="{2B8E242E-5AB0-0894-59D9-29A435DD30D9}"/>
          </ac:spMkLst>
        </pc:spChg>
        <pc:spChg chg="del">
          <ac:chgData name="Teruyuki Ogawa" userId="eeac5d3d08453363" providerId="LiveId" clId="{514AD4ED-B037-46B6-833F-C70B15E67CC9}" dt="2024-07-30T05:01:19.031" v="1082" actId="478"/>
          <ac:spMkLst>
            <pc:docMk/>
            <pc:sldMk cId="893691420" sldId="360"/>
            <ac:spMk id="3" creationId="{9272689A-0765-A8DA-9AA3-3C1EBA9B58FB}"/>
          </ac:spMkLst>
        </pc:spChg>
        <pc:spChg chg="add mod">
          <ac:chgData name="Teruyuki Ogawa" userId="eeac5d3d08453363" providerId="LiveId" clId="{514AD4ED-B037-46B6-833F-C70B15E67CC9}" dt="2024-07-30T05:01:19.280" v="1083"/>
          <ac:spMkLst>
            <pc:docMk/>
            <pc:sldMk cId="893691420" sldId="360"/>
            <ac:spMk id="4" creationId="{B942FA59-CBFD-F8F6-5BF0-87F748DB7C23}"/>
          </ac:spMkLst>
        </pc:spChg>
        <pc:spChg chg="add mod">
          <ac:chgData name="Teruyuki Ogawa" userId="eeac5d3d08453363" providerId="LiveId" clId="{514AD4ED-B037-46B6-833F-C70B15E67CC9}" dt="2024-07-30T05:01:19.280" v="1083"/>
          <ac:spMkLst>
            <pc:docMk/>
            <pc:sldMk cId="893691420" sldId="360"/>
            <ac:spMk id="5" creationId="{0238C8E1-5606-1395-CC11-3596FBC4814F}"/>
          </ac:spMkLst>
        </pc:spChg>
        <pc:spChg chg="add mod">
          <ac:chgData name="Teruyuki Ogawa" userId="eeac5d3d08453363" providerId="LiveId" clId="{514AD4ED-B037-46B6-833F-C70B15E67CC9}" dt="2024-07-30T05:02:09.480" v="1118" actId="2085"/>
          <ac:spMkLst>
            <pc:docMk/>
            <pc:sldMk cId="893691420" sldId="360"/>
            <ac:spMk id="8" creationId="{9DC6159D-9749-7720-19DE-C0107838296E}"/>
          </ac:spMkLst>
        </pc:spChg>
        <pc:spChg chg="add mod modVis">
          <ac:chgData name="Teruyuki Ogawa" userId="eeac5d3d08453363" providerId="LiveId" clId="{514AD4ED-B037-46B6-833F-C70B15E67CC9}" dt="2024-07-30T05:02:11.866" v="1119" actId="14429"/>
          <ac:spMkLst>
            <pc:docMk/>
            <pc:sldMk cId="893691420" sldId="360"/>
            <ac:spMk id="9" creationId="{A02DD8B5-1931-3641-9613-9BC46FE3316E}"/>
          </ac:spMkLst>
        </pc:spChg>
        <pc:spChg chg="add mod modVis">
          <ac:chgData name="Teruyuki Ogawa" userId="eeac5d3d08453363" providerId="LiveId" clId="{514AD4ED-B037-46B6-833F-C70B15E67CC9}" dt="2024-07-30T05:01:52.523" v="1105" actId="14429"/>
          <ac:spMkLst>
            <pc:docMk/>
            <pc:sldMk cId="893691420" sldId="360"/>
            <ac:spMk id="10" creationId="{A99C89FA-804E-A62C-6269-4D24758181CF}"/>
          </ac:spMkLst>
        </pc:spChg>
        <pc:spChg chg="add mod modVis">
          <ac:chgData name="Teruyuki Ogawa" userId="eeac5d3d08453363" providerId="LiveId" clId="{514AD4ED-B037-46B6-833F-C70B15E67CC9}" dt="2024-07-30T05:01:52.199" v="1104" actId="14429"/>
          <ac:spMkLst>
            <pc:docMk/>
            <pc:sldMk cId="893691420" sldId="360"/>
            <ac:spMk id="11" creationId="{D5E36F3D-FF61-6DBE-D625-D9B0A8A95A1F}"/>
          </ac:spMkLst>
        </pc:spChg>
        <pc:spChg chg="add mod modVis">
          <ac:chgData name="Teruyuki Ogawa" userId="eeac5d3d08453363" providerId="LiveId" clId="{514AD4ED-B037-46B6-833F-C70B15E67CC9}" dt="2024-07-30T05:01:58.534" v="1110" actId="14429"/>
          <ac:spMkLst>
            <pc:docMk/>
            <pc:sldMk cId="893691420" sldId="360"/>
            <ac:spMk id="12" creationId="{E6B08FFB-F4C2-E510-F54D-80E858E9D576}"/>
          </ac:spMkLst>
        </pc:spChg>
        <pc:spChg chg="add mod">
          <ac:chgData name="Teruyuki Ogawa" userId="eeac5d3d08453363" providerId="LiveId" clId="{514AD4ED-B037-46B6-833F-C70B15E67CC9}" dt="2024-07-30T05:02:09.480" v="1118" actId="2085"/>
          <ac:spMkLst>
            <pc:docMk/>
            <pc:sldMk cId="893691420" sldId="360"/>
            <ac:spMk id="13" creationId="{D680641D-80D3-FAA0-FD11-17C92A9F0355}"/>
          </ac:spMkLst>
        </pc:spChg>
        <pc:spChg chg="add mod modVis">
          <ac:chgData name="Teruyuki Ogawa" userId="eeac5d3d08453363" providerId="LiveId" clId="{514AD4ED-B037-46B6-833F-C70B15E67CC9}" dt="2024-07-30T05:02:12.411" v="1120" actId="14429"/>
          <ac:spMkLst>
            <pc:docMk/>
            <pc:sldMk cId="893691420" sldId="360"/>
            <ac:spMk id="14" creationId="{2721F833-6A83-490E-C24B-18D9E02A025C}"/>
          </ac:spMkLst>
        </pc:spChg>
        <pc:spChg chg="add mod modVis">
          <ac:chgData name="Teruyuki Ogawa" userId="eeac5d3d08453363" providerId="LiveId" clId="{514AD4ED-B037-46B6-833F-C70B15E67CC9}" dt="2024-07-30T05:01:55.303" v="1108" actId="14429"/>
          <ac:spMkLst>
            <pc:docMk/>
            <pc:sldMk cId="893691420" sldId="360"/>
            <ac:spMk id="15" creationId="{FD4C58A4-2847-6D7F-5DAD-BA8B3DCE3A08}"/>
          </ac:spMkLst>
        </pc:spChg>
        <pc:picChg chg="add mod">
          <ac:chgData name="Teruyuki Ogawa" userId="eeac5d3d08453363" providerId="LiveId" clId="{514AD4ED-B037-46B6-833F-C70B15E67CC9}" dt="2024-07-30T05:01:19.280" v="1083"/>
          <ac:picMkLst>
            <pc:docMk/>
            <pc:sldMk cId="893691420" sldId="360"/>
            <ac:picMk id="6" creationId="{188A0DE0-9EED-5A88-B56E-F0BE71959D1B}"/>
          </ac:picMkLst>
        </pc:picChg>
        <pc:picChg chg="add mod">
          <ac:chgData name="Teruyuki Ogawa" userId="eeac5d3d08453363" providerId="LiveId" clId="{514AD4ED-B037-46B6-833F-C70B15E67CC9}" dt="2024-07-30T05:01:19.280" v="1083"/>
          <ac:picMkLst>
            <pc:docMk/>
            <pc:sldMk cId="893691420" sldId="360"/>
            <ac:picMk id="7" creationId="{A96F5E28-77F8-5638-66B3-BCC257CB9041}"/>
          </ac:picMkLst>
        </pc:picChg>
      </pc:sldChg>
      <pc:sldChg chg="delSp add mod delAnim">
        <pc:chgData name="Teruyuki Ogawa" userId="eeac5d3d08453363" providerId="LiveId" clId="{514AD4ED-B037-46B6-833F-C70B15E67CC9}" dt="2024-07-30T05:02:17.528" v="1123" actId="478"/>
        <pc:sldMkLst>
          <pc:docMk/>
          <pc:sldMk cId="1184264053" sldId="361"/>
        </pc:sldMkLst>
        <pc:spChg chg="del">
          <ac:chgData name="Teruyuki Ogawa" userId="eeac5d3d08453363" providerId="LiveId" clId="{514AD4ED-B037-46B6-833F-C70B15E67CC9}" dt="2024-07-30T05:02:17.528" v="1123" actId="478"/>
          <ac:spMkLst>
            <pc:docMk/>
            <pc:sldMk cId="1184264053" sldId="361"/>
            <ac:spMk id="8" creationId="{9DC6159D-9749-7720-19DE-C0107838296E}"/>
          </ac:spMkLst>
        </pc:spChg>
        <pc:spChg chg="del">
          <ac:chgData name="Teruyuki Ogawa" userId="eeac5d3d08453363" providerId="LiveId" clId="{514AD4ED-B037-46B6-833F-C70B15E67CC9}" dt="2024-07-30T05:02:16.735" v="1122" actId="478"/>
          <ac:spMkLst>
            <pc:docMk/>
            <pc:sldMk cId="1184264053" sldId="361"/>
            <ac:spMk id="9" creationId="{A02DD8B5-1931-3641-9613-9BC46FE3316E}"/>
          </ac:spMkLst>
        </pc:spChg>
      </pc:sldChg>
      <pc:sldChg chg="addSp delSp modSp add mod ord delAnim">
        <pc:chgData name="Teruyuki Ogawa" userId="eeac5d3d08453363" providerId="LiveId" clId="{514AD4ED-B037-46B6-833F-C70B15E67CC9}" dt="2024-07-30T05:10:16.653" v="1404" actId="1036"/>
        <pc:sldMkLst>
          <pc:docMk/>
          <pc:sldMk cId="3393438041" sldId="362"/>
        </pc:sldMkLst>
        <pc:spChg chg="add mod">
          <ac:chgData name="Teruyuki Ogawa" userId="eeac5d3d08453363" providerId="LiveId" clId="{514AD4ED-B037-46B6-833F-C70B15E67CC9}" dt="2024-07-30T05:02:50.784" v="1129"/>
          <ac:spMkLst>
            <pc:docMk/>
            <pc:sldMk cId="3393438041" sldId="362"/>
            <ac:spMk id="2" creationId="{B5E85799-0E7F-D3AE-6274-C2AD1103B8F8}"/>
          </ac:spMkLst>
        </pc:spChg>
        <pc:spChg chg="add mod">
          <ac:chgData name="Teruyuki Ogawa" userId="eeac5d3d08453363" providerId="LiveId" clId="{514AD4ED-B037-46B6-833F-C70B15E67CC9}" dt="2024-07-30T05:02:50.784" v="1129"/>
          <ac:spMkLst>
            <pc:docMk/>
            <pc:sldMk cId="3393438041" sldId="362"/>
            <ac:spMk id="3" creationId="{6F6B3FC7-271A-E821-B7F6-AE2F65AB198E}"/>
          </ac:spMkLst>
        </pc:spChg>
        <pc:spChg chg="add mod">
          <ac:chgData name="Teruyuki Ogawa" userId="eeac5d3d08453363" providerId="LiveId" clId="{514AD4ED-B037-46B6-833F-C70B15E67CC9}" dt="2024-07-30T05:02:50.784" v="1129"/>
          <ac:spMkLst>
            <pc:docMk/>
            <pc:sldMk cId="3393438041" sldId="362"/>
            <ac:spMk id="4" creationId="{267BF09D-DEC3-69E2-D59C-4CCF05AE5F54}"/>
          </ac:spMkLst>
        </pc:spChg>
        <pc:spChg chg="add mod">
          <ac:chgData name="Teruyuki Ogawa" userId="eeac5d3d08453363" providerId="LiveId" clId="{514AD4ED-B037-46B6-833F-C70B15E67CC9}" dt="2024-07-30T05:10:16.653" v="1404" actId="1036"/>
          <ac:spMkLst>
            <pc:docMk/>
            <pc:sldMk cId="3393438041" sldId="362"/>
            <ac:spMk id="5" creationId="{B1E0EC74-0073-BAEF-89B1-E858C0C19147}"/>
          </ac:spMkLst>
        </pc:spChg>
        <pc:spChg chg="add mod">
          <ac:chgData name="Teruyuki Ogawa" userId="eeac5d3d08453363" providerId="LiveId" clId="{514AD4ED-B037-46B6-833F-C70B15E67CC9}" dt="2024-07-30T05:02:50.784" v="1129"/>
          <ac:spMkLst>
            <pc:docMk/>
            <pc:sldMk cId="3393438041" sldId="362"/>
            <ac:spMk id="6" creationId="{C1BFC771-DBFF-3E76-3883-D5F0831CD488}"/>
          </ac:spMkLst>
        </pc:spChg>
        <pc:spChg chg="add mod">
          <ac:chgData name="Teruyuki Ogawa" userId="eeac5d3d08453363" providerId="LiveId" clId="{514AD4ED-B037-46B6-833F-C70B15E67CC9}" dt="2024-07-30T05:10:16.653" v="1404" actId="1036"/>
          <ac:spMkLst>
            <pc:docMk/>
            <pc:sldMk cId="3393438041" sldId="362"/>
            <ac:spMk id="7" creationId="{5CF70E4A-ABAF-FA55-D5B8-0D99A08C6F3D}"/>
          </ac:spMkLst>
        </pc:spChg>
        <pc:spChg chg="add mod">
          <ac:chgData name="Teruyuki Ogawa" userId="eeac5d3d08453363" providerId="LiveId" clId="{514AD4ED-B037-46B6-833F-C70B15E67CC9}" dt="2024-07-30T05:02:50.784" v="1129"/>
          <ac:spMkLst>
            <pc:docMk/>
            <pc:sldMk cId="3393438041" sldId="362"/>
            <ac:spMk id="8" creationId="{86C17D1F-C10E-2B36-0E8B-198EDB26B3B2}"/>
          </ac:spMkLst>
        </pc:spChg>
        <pc:spChg chg="add mod">
          <ac:chgData name="Teruyuki Ogawa" userId="eeac5d3d08453363" providerId="LiveId" clId="{514AD4ED-B037-46B6-833F-C70B15E67CC9}" dt="2024-07-30T05:02:50.784" v="1129"/>
          <ac:spMkLst>
            <pc:docMk/>
            <pc:sldMk cId="3393438041" sldId="362"/>
            <ac:spMk id="9" creationId="{BAA0E08A-BD11-D67D-EBC0-5D81ED4BFD88}"/>
          </ac:spMkLst>
        </pc:spChg>
        <pc:spChg chg="add mod">
          <ac:chgData name="Teruyuki Ogawa" userId="eeac5d3d08453363" providerId="LiveId" clId="{514AD4ED-B037-46B6-833F-C70B15E67CC9}" dt="2024-07-30T05:02:50.784" v="1129"/>
          <ac:spMkLst>
            <pc:docMk/>
            <pc:sldMk cId="3393438041" sldId="362"/>
            <ac:spMk id="10" creationId="{2A5C94B2-6421-BEB9-E8B2-A5E1E04F4637}"/>
          </ac:spMkLst>
        </pc:spChg>
        <pc:spChg chg="add mod">
          <ac:chgData name="Teruyuki Ogawa" userId="eeac5d3d08453363" providerId="LiveId" clId="{514AD4ED-B037-46B6-833F-C70B15E67CC9}" dt="2024-07-30T05:10:16.653" v="1404" actId="1036"/>
          <ac:spMkLst>
            <pc:docMk/>
            <pc:sldMk cId="3393438041" sldId="362"/>
            <ac:spMk id="11" creationId="{6461403F-EAA3-CCF2-5A7F-B19EAB7427DA}"/>
          </ac:spMkLst>
        </pc:spChg>
        <pc:spChg chg="add mod">
          <ac:chgData name="Teruyuki Ogawa" userId="eeac5d3d08453363" providerId="LiveId" clId="{514AD4ED-B037-46B6-833F-C70B15E67CC9}" dt="2024-07-30T05:10:16.653" v="1404" actId="1036"/>
          <ac:spMkLst>
            <pc:docMk/>
            <pc:sldMk cId="3393438041" sldId="362"/>
            <ac:spMk id="12" creationId="{1B064581-E7A3-6C57-3A0B-DF6D5F7D49E1}"/>
          </ac:spMkLst>
        </pc:spChg>
        <pc:spChg chg="add mod">
          <ac:chgData name="Teruyuki Ogawa" userId="eeac5d3d08453363" providerId="LiveId" clId="{514AD4ED-B037-46B6-833F-C70B15E67CC9}" dt="2024-07-30T05:02:50.784" v="1129"/>
          <ac:spMkLst>
            <pc:docMk/>
            <pc:sldMk cId="3393438041" sldId="362"/>
            <ac:spMk id="13" creationId="{E5A97BCE-C234-4593-C465-155BF29F0E3B}"/>
          </ac:spMkLst>
        </pc:spChg>
        <pc:spChg chg="add mod">
          <ac:chgData name="Teruyuki Ogawa" userId="eeac5d3d08453363" providerId="LiveId" clId="{514AD4ED-B037-46B6-833F-C70B15E67CC9}" dt="2024-07-30T05:02:50.784" v="1129"/>
          <ac:spMkLst>
            <pc:docMk/>
            <pc:sldMk cId="3393438041" sldId="362"/>
            <ac:spMk id="14" creationId="{43AA289A-39CA-4A87-2143-6E4C49DD5718}"/>
          </ac:spMkLst>
        </pc:spChg>
        <pc:spChg chg="del">
          <ac:chgData name="Teruyuki Ogawa" userId="eeac5d3d08453363" providerId="LiveId" clId="{514AD4ED-B037-46B6-833F-C70B15E67CC9}" dt="2024-07-30T05:02:50.211" v="1128" actId="478"/>
          <ac:spMkLst>
            <pc:docMk/>
            <pc:sldMk cId="3393438041" sldId="362"/>
            <ac:spMk id="801" creationId="{609A16B0-FF8C-B923-F30B-4CC973EFB190}"/>
          </ac:spMkLst>
        </pc:spChg>
        <pc:spChg chg="del">
          <ac:chgData name="Teruyuki Ogawa" userId="eeac5d3d08453363" providerId="LiveId" clId="{514AD4ED-B037-46B6-833F-C70B15E67CC9}" dt="2024-07-30T05:02:50.211" v="1128" actId="478"/>
          <ac:spMkLst>
            <pc:docMk/>
            <pc:sldMk cId="3393438041" sldId="362"/>
            <ac:spMk id="873" creationId="{742FE378-E161-44A8-B03F-66CE12E06AFF}"/>
          </ac:spMkLst>
        </pc:spChg>
        <pc:spChg chg="del">
          <ac:chgData name="Teruyuki Ogawa" userId="eeac5d3d08453363" providerId="LiveId" clId="{514AD4ED-B037-46B6-833F-C70B15E67CC9}" dt="2024-07-30T05:02:50.211" v="1128" actId="478"/>
          <ac:spMkLst>
            <pc:docMk/>
            <pc:sldMk cId="3393438041" sldId="362"/>
            <ac:spMk id="874" creationId="{80DE68BF-BE15-DC2F-993B-353DCB361657}"/>
          </ac:spMkLst>
        </pc:spChg>
        <pc:spChg chg="del">
          <ac:chgData name="Teruyuki Ogawa" userId="eeac5d3d08453363" providerId="LiveId" clId="{514AD4ED-B037-46B6-833F-C70B15E67CC9}" dt="2024-07-30T05:02:50.211" v="1128" actId="478"/>
          <ac:spMkLst>
            <pc:docMk/>
            <pc:sldMk cId="3393438041" sldId="362"/>
            <ac:spMk id="875" creationId="{CAB98B93-AF06-8B1A-7241-5858D067F010}"/>
          </ac:spMkLst>
        </pc:spChg>
        <pc:spChg chg="del">
          <ac:chgData name="Teruyuki Ogawa" userId="eeac5d3d08453363" providerId="LiveId" clId="{514AD4ED-B037-46B6-833F-C70B15E67CC9}" dt="2024-07-30T05:02:50.211" v="1128" actId="478"/>
          <ac:spMkLst>
            <pc:docMk/>
            <pc:sldMk cId="3393438041" sldId="362"/>
            <ac:spMk id="876" creationId="{29B888A3-0684-B86B-17BC-75D8BE4E1579}"/>
          </ac:spMkLst>
        </pc:spChg>
        <pc:spChg chg="del">
          <ac:chgData name="Teruyuki Ogawa" userId="eeac5d3d08453363" providerId="LiveId" clId="{514AD4ED-B037-46B6-833F-C70B15E67CC9}" dt="2024-07-30T05:02:50.211" v="1128" actId="478"/>
          <ac:spMkLst>
            <pc:docMk/>
            <pc:sldMk cId="3393438041" sldId="362"/>
            <ac:spMk id="884" creationId="{4954A4C9-01F6-19B2-53DF-99D52A2E4565}"/>
          </ac:spMkLst>
        </pc:spChg>
        <pc:spChg chg="del">
          <ac:chgData name="Teruyuki Ogawa" userId="eeac5d3d08453363" providerId="LiveId" clId="{514AD4ED-B037-46B6-833F-C70B15E67CC9}" dt="2024-07-30T05:02:50.211" v="1128" actId="478"/>
          <ac:spMkLst>
            <pc:docMk/>
            <pc:sldMk cId="3393438041" sldId="362"/>
            <ac:spMk id="885" creationId="{75E4BAA2-BD5A-658C-0CE2-7787673DCD92}"/>
          </ac:spMkLst>
        </pc:spChg>
        <pc:spChg chg="del">
          <ac:chgData name="Teruyuki Ogawa" userId="eeac5d3d08453363" providerId="LiveId" clId="{514AD4ED-B037-46B6-833F-C70B15E67CC9}" dt="2024-07-30T05:02:50.211" v="1128" actId="478"/>
          <ac:spMkLst>
            <pc:docMk/>
            <pc:sldMk cId="3393438041" sldId="362"/>
            <ac:spMk id="886" creationId="{B782904F-3CDE-88BB-CEA8-456D41507B73}"/>
          </ac:spMkLst>
        </pc:spChg>
        <pc:spChg chg="del">
          <ac:chgData name="Teruyuki Ogawa" userId="eeac5d3d08453363" providerId="LiveId" clId="{514AD4ED-B037-46B6-833F-C70B15E67CC9}" dt="2024-07-30T05:02:50.211" v="1128" actId="478"/>
          <ac:spMkLst>
            <pc:docMk/>
            <pc:sldMk cId="3393438041" sldId="362"/>
            <ac:spMk id="887" creationId="{E0988EEC-3F46-BE23-6984-20516927CCEB}"/>
          </ac:spMkLst>
        </pc:spChg>
        <pc:spChg chg="del">
          <ac:chgData name="Teruyuki Ogawa" userId="eeac5d3d08453363" providerId="LiveId" clId="{514AD4ED-B037-46B6-833F-C70B15E67CC9}" dt="2024-07-30T05:02:50.211" v="1128" actId="478"/>
          <ac:spMkLst>
            <pc:docMk/>
            <pc:sldMk cId="3393438041" sldId="362"/>
            <ac:spMk id="888" creationId="{9A36BA0F-E978-0009-3A52-B5D5C33E6262}"/>
          </ac:spMkLst>
        </pc:spChg>
        <pc:spChg chg="del">
          <ac:chgData name="Teruyuki Ogawa" userId="eeac5d3d08453363" providerId="LiveId" clId="{514AD4ED-B037-46B6-833F-C70B15E67CC9}" dt="2024-07-30T05:02:50.211" v="1128" actId="478"/>
          <ac:spMkLst>
            <pc:docMk/>
            <pc:sldMk cId="3393438041" sldId="362"/>
            <ac:spMk id="889" creationId="{9CC06DFB-9E75-50A6-58A7-74C068CA36A8}"/>
          </ac:spMkLst>
        </pc:spChg>
        <pc:spChg chg="del">
          <ac:chgData name="Teruyuki Ogawa" userId="eeac5d3d08453363" providerId="LiveId" clId="{514AD4ED-B037-46B6-833F-C70B15E67CC9}" dt="2024-07-30T05:02:50.211" v="1128" actId="478"/>
          <ac:spMkLst>
            <pc:docMk/>
            <pc:sldMk cId="3393438041" sldId="362"/>
            <ac:spMk id="890" creationId="{4A670689-E42F-B6EA-6361-0D954148DF58}"/>
          </ac:spMkLst>
        </pc:spChg>
        <pc:spChg chg="del">
          <ac:chgData name="Teruyuki Ogawa" userId="eeac5d3d08453363" providerId="LiveId" clId="{514AD4ED-B037-46B6-833F-C70B15E67CC9}" dt="2024-07-30T05:02:50.211" v="1128" actId="478"/>
          <ac:spMkLst>
            <pc:docMk/>
            <pc:sldMk cId="3393438041" sldId="362"/>
            <ac:spMk id="891" creationId="{E8EE00BC-CB5F-C9C9-A23F-03EAFEDDC1B2}"/>
          </ac:spMkLst>
        </pc:spChg>
        <pc:spChg chg="del">
          <ac:chgData name="Teruyuki Ogawa" userId="eeac5d3d08453363" providerId="LiveId" clId="{514AD4ED-B037-46B6-833F-C70B15E67CC9}" dt="2024-07-30T05:02:50.211" v="1128" actId="478"/>
          <ac:spMkLst>
            <pc:docMk/>
            <pc:sldMk cId="3393438041" sldId="362"/>
            <ac:spMk id="892" creationId="{A6B01951-0B64-E7BA-730F-F071874806C5}"/>
          </ac:spMkLst>
        </pc:spChg>
        <pc:spChg chg="del">
          <ac:chgData name="Teruyuki Ogawa" userId="eeac5d3d08453363" providerId="LiveId" clId="{514AD4ED-B037-46B6-833F-C70B15E67CC9}" dt="2024-07-30T05:02:50.211" v="1128" actId="478"/>
          <ac:spMkLst>
            <pc:docMk/>
            <pc:sldMk cId="3393438041" sldId="362"/>
            <ac:spMk id="893" creationId="{2205737F-81CD-15D8-6FEF-629D5D64954C}"/>
          </ac:spMkLst>
        </pc:spChg>
        <pc:spChg chg="del">
          <ac:chgData name="Teruyuki Ogawa" userId="eeac5d3d08453363" providerId="LiveId" clId="{514AD4ED-B037-46B6-833F-C70B15E67CC9}" dt="2024-07-30T05:02:50.211" v="1128" actId="478"/>
          <ac:spMkLst>
            <pc:docMk/>
            <pc:sldMk cId="3393438041" sldId="362"/>
            <ac:spMk id="894" creationId="{3E60FFBF-1C66-591D-9943-4357560F9CE8}"/>
          </ac:spMkLst>
        </pc:spChg>
        <pc:spChg chg="del">
          <ac:chgData name="Teruyuki Ogawa" userId="eeac5d3d08453363" providerId="LiveId" clId="{514AD4ED-B037-46B6-833F-C70B15E67CC9}" dt="2024-07-30T05:02:50.211" v="1128" actId="478"/>
          <ac:spMkLst>
            <pc:docMk/>
            <pc:sldMk cId="3393438041" sldId="362"/>
            <ac:spMk id="895" creationId="{64D9C784-EEB8-C8A0-A17C-CEA86BD3547E}"/>
          </ac:spMkLst>
        </pc:spChg>
        <pc:spChg chg="del">
          <ac:chgData name="Teruyuki Ogawa" userId="eeac5d3d08453363" providerId="LiveId" clId="{514AD4ED-B037-46B6-833F-C70B15E67CC9}" dt="2024-07-30T05:02:50.211" v="1128" actId="478"/>
          <ac:spMkLst>
            <pc:docMk/>
            <pc:sldMk cId="3393438041" sldId="362"/>
            <ac:spMk id="896" creationId="{05AD1D89-593A-1509-EEA9-B20AD295CB9F}"/>
          </ac:spMkLst>
        </pc:spChg>
        <pc:grpChg chg="del">
          <ac:chgData name="Teruyuki Ogawa" userId="eeac5d3d08453363" providerId="LiveId" clId="{514AD4ED-B037-46B6-833F-C70B15E67CC9}" dt="2024-07-30T05:02:50.211" v="1128" actId="478"/>
          <ac:grpSpMkLst>
            <pc:docMk/>
            <pc:sldMk cId="3393438041" sldId="362"/>
            <ac:grpSpMk id="792" creationId="{60E69F53-BBFD-6896-318A-656323FEFB27}"/>
          </ac:grpSpMkLst>
        </pc:grpChg>
        <pc:grpChg chg="del">
          <ac:chgData name="Teruyuki Ogawa" userId="eeac5d3d08453363" providerId="LiveId" clId="{514AD4ED-B037-46B6-833F-C70B15E67CC9}" dt="2024-07-30T05:02:50.211" v="1128" actId="478"/>
          <ac:grpSpMkLst>
            <pc:docMk/>
            <pc:sldMk cId="3393438041" sldId="362"/>
            <ac:grpSpMk id="795" creationId="{E80BF25E-A123-F5C6-A016-C01174C44A95}"/>
          </ac:grpSpMkLst>
        </pc:grpChg>
        <pc:grpChg chg="del">
          <ac:chgData name="Teruyuki Ogawa" userId="eeac5d3d08453363" providerId="LiveId" clId="{514AD4ED-B037-46B6-833F-C70B15E67CC9}" dt="2024-07-30T05:02:50.211" v="1128" actId="478"/>
          <ac:grpSpMkLst>
            <pc:docMk/>
            <pc:sldMk cId="3393438041" sldId="362"/>
            <ac:grpSpMk id="798" creationId="{C450ECE8-2A44-8AEE-83AD-024CBC87768A}"/>
          </ac:grpSpMkLst>
        </pc:grpChg>
        <pc:grpChg chg="del">
          <ac:chgData name="Teruyuki Ogawa" userId="eeac5d3d08453363" providerId="LiveId" clId="{514AD4ED-B037-46B6-833F-C70B15E67CC9}" dt="2024-07-30T05:02:50.211" v="1128" actId="478"/>
          <ac:grpSpMkLst>
            <pc:docMk/>
            <pc:sldMk cId="3393438041" sldId="362"/>
            <ac:grpSpMk id="802" creationId="{4353A204-53AF-5B85-2D57-AF44FB45D0D7}"/>
          </ac:grpSpMkLst>
        </pc:grpChg>
        <pc:grpChg chg="del">
          <ac:chgData name="Teruyuki Ogawa" userId="eeac5d3d08453363" providerId="LiveId" clId="{514AD4ED-B037-46B6-833F-C70B15E67CC9}" dt="2024-07-30T05:02:50.211" v="1128" actId="478"/>
          <ac:grpSpMkLst>
            <pc:docMk/>
            <pc:sldMk cId="3393438041" sldId="362"/>
            <ac:grpSpMk id="810" creationId="{AE3ACA6D-C933-BB13-3FD3-05FC8428CA77}"/>
          </ac:grpSpMkLst>
        </pc:grpChg>
        <pc:grpChg chg="del">
          <ac:chgData name="Teruyuki Ogawa" userId="eeac5d3d08453363" providerId="LiveId" clId="{514AD4ED-B037-46B6-833F-C70B15E67CC9}" dt="2024-07-30T05:02:50.211" v="1128" actId="478"/>
          <ac:grpSpMkLst>
            <pc:docMk/>
            <pc:sldMk cId="3393438041" sldId="362"/>
            <ac:grpSpMk id="818" creationId="{2F8607BC-CDB6-8A20-31A0-CAFE97CF2DFB}"/>
          </ac:grpSpMkLst>
        </pc:grpChg>
        <pc:grpChg chg="del">
          <ac:chgData name="Teruyuki Ogawa" userId="eeac5d3d08453363" providerId="LiveId" clId="{514AD4ED-B037-46B6-833F-C70B15E67CC9}" dt="2024-07-30T05:02:50.211" v="1128" actId="478"/>
          <ac:grpSpMkLst>
            <pc:docMk/>
            <pc:sldMk cId="3393438041" sldId="362"/>
            <ac:grpSpMk id="826" creationId="{CB874AFA-959E-50B8-E3EE-DF8AB502FAE2}"/>
          </ac:grpSpMkLst>
        </pc:grpChg>
        <pc:grpChg chg="del">
          <ac:chgData name="Teruyuki Ogawa" userId="eeac5d3d08453363" providerId="LiveId" clId="{514AD4ED-B037-46B6-833F-C70B15E67CC9}" dt="2024-07-30T05:02:50.211" v="1128" actId="478"/>
          <ac:grpSpMkLst>
            <pc:docMk/>
            <pc:sldMk cId="3393438041" sldId="362"/>
            <ac:grpSpMk id="834" creationId="{B0D62A1C-6CA7-5D2C-72CF-4716AA220126}"/>
          </ac:grpSpMkLst>
        </pc:grpChg>
        <pc:grpChg chg="del">
          <ac:chgData name="Teruyuki Ogawa" userId="eeac5d3d08453363" providerId="LiveId" clId="{514AD4ED-B037-46B6-833F-C70B15E67CC9}" dt="2024-07-30T05:02:50.211" v="1128" actId="478"/>
          <ac:grpSpMkLst>
            <pc:docMk/>
            <pc:sldMk cId="3393438041" sldId="362"/>
            <ac:grpSpMk id="842" creationId="{4861AE53-767D-1BE9-E9EF-3B070EDAF225}"/>
          </ac:grpSpMkLst>
        </pc:grpChg>
        <pc:grpChg chg="del">
          <ac:chgData name="Teruyuki Ogawa" userId="eeac5d3d08453363" providerId="LiveId" clId="{514AD4ED-B037-46B6-833F-C70B15E67CC9}" dt="2024-07-30T05:02:50.211" v="1128" actId="478"/>
          <ac:grpSpMkLst>
            <pc:docMk/>
            <pc:sldMk cId="3393438041" sldId="362"/>
            <ac:grpSpMk id="850" creationId="{DF562E67-E362-1A24-1C53-26DC677DD2D9}"/>
          </ac:grpSpMkLst>
        </pc:grpChg>
        <pc:grpChg chg="del">
          <ac:chgData name="Teruyuki Ogawa" userId="eeac5d3d08453363" providerId="LiveId" clId="{514AD4ED-B037-46B6-833F-C70B15E67CC9}" dt="2024-07-30T05:02:50.211" v="1128" actId="478"/>
          <ac:grpSpMkLst>
            <pc:docMk/>
            <pc:sldMk cId="3393438041" sldId="362"/>
            <ac:grpSpMk id="858" creationId="{AA25303C-9AF7-2AAB-91D6-8FC618416883}"/>
          </ac:grpSpMkLst>
        </pc:grpChg>
        <pc:grpChg chg="del">
          <ac:chgData name="Teruyuki Ogawa" userId="eeac5d3d08453363" providerId="LiveId" clId="{514AD4ED-B037-46B6-833F-C70B15E67CC9}" dt="2024-07-30T05:02:50.211" v="1128" actId="478"/>
          <ac:grpSpMkLst>
            <pc:docMk/>
            <pc:sldMk cId="3393438041" sldId="362"/>
            <ac:grpSpMk id="866" creationId="{92F7E14E-7A6E-3E90-7AF9-68B17E6100CD}"/>
          </ac:grpSpMkLst>
        </pc:grpChg>
        <pc:grpChg chg="del">
          <ac:chgData name="Teruyuki Ogawa" userId="eeac5d3d08453363" providerId="LiveId" clId="{514AD4ED-B037-46B6-833F-C70B15E67CC9}" dt="2024-07-30T05:02:50.211" v="1128" actId="478"/>
          <ac:grpSpMkLst>
            <pc:docMk/>
            <pc:sldMk cId="3393438041" sldId="362"/>
            <ac:grpSpMk id="877" creationId="{A0F953E6-078E-B932-8CEA-3D3943B8AAEF}"/>
          </ac:grpSpMkLst>
        </pc:grpChg>
      </pc:sldChg>
      <pc:sldChg chg="addSp delSp modSp add mod addAnim delAnim modAnim">
        <pc:chgData name="Teruyuki Ogawa" userId="eeac5d3d08453363" providerId="LiveId" clId="{514AD4ED-B037-46B6-833F-C70B15E67CC9}" dt="2024-07-30T05:09:29.908" v="1311" actId="478"/>
        <pc:sldMkLst>
          <pc:docMk/>
          <pc:sldMk cId="3182870194" sldId="363"/>
        </pc:sldMkLst>
        <pc:spChg chg="add mod">
          <ac:chgData name="Teruyuki Ogawa" userId="eeac5d3d08453363" providerId="LiveId" clId="{514AD4ED-B037-46B6-833F-C70B15E67CC9}" dt="2024-07-30T05:05:13.408" v="1256" actId="164"/>
          <ac:spMkLst>
            <pc:docMk/>
            <pc:sldMk cId="3182870194" sldId="363"/>
            <ac:spMk id="2" creationId="{DD09D0F8-D3A3-C85D-D219-E0D7F2E4D076}"/>
          </ac:spMkLst>
        </pc:spChg>
        <pc:spChg chg="add mod">
          <ac:chgData name="Teruyuki Ogawa" userId="eeac5d3d08453363" providerId="LiveId" clId="{514AD4ED-B037-46B6-833F-C70B15E67CC9}" dt="2024-07-30T05:05:13.408" v="1256" actId="164"/>
          <ac:spMkLst>
            <pc:docMk/>
            <pc:sldMk cId="3182870194" sldId="363"/>
            <ac:spMk id="3" creationId="{2C1D62B8-F6BF-94A3-5816-007E465C7556}"/>
          </ac:spMkLst>
        </pc:spChg>
        <pc:spChg chg="mod">
          <ac:chgData name="Teruyuki Ogawa" userId="eeac5d3d08453363" providerId="LiveId" clId="{514AD4ED-B037-46B6-833F-C70B15E67CC9}" dt="2024-07-30T05:06:04.637" v="1264" actId="571"/>
          <ac:spMkLst>
            <pc:docMk/>
            <pc:sldMk cId="3182870194" sldId="363"/>
            <ac:spMk id="6" creationId="{AC46AED5-E445-334E-02C0-6E504B29D8F9}"/>
          </ac:spMkLst>
        </pc:spChg>
        <pc:spChg chg="mod">
          <ac:chgData name="Teruyuki Ogawa" userId="eeac5d3d08453363" providerId="LiveId" clId="{514AD4ED-B037-46B6-833F-C70B15E67CC9}" dt="2024-07-30T05:06:04.637" v="1264" actId="571"/>
          <ac:spMkLst>
            <pc:docMk/>
            <pc:sldMk cId="3182870194" sldId="363"/>
            <ac:spMk id="7" creationId="{FCC0CC92-E7B1-4AF4-FF18-BA1A6A5CEE2E}"/>
          </ac:spMkLst>
        </pc:spChg>
        <pc:spChg chg="mod">
          <ac:chgData name="Teruyuki Ogawa" userId="eeac5d3d08453363" providerId="LiveId" clId="{514AD4ED-B037-46B6-833F-C70B15E67CC9}" dt="2024-07-30T05:06:18.469" v="1267" actId="571"/>
          <ac:spMkLst>
            <pc:docMk/>
            <pc:sldMk cId="3182870194" sldId="363"/>
            <ac:spMk id="9" creationId="{CB142F01-B3C2-86A3-0382-AA26611A507B}"/>
          </ac:spMkLst>
        </pc:spChg>
        <pc:spChg chg="mod">
          <ac:chgData name="Teruyuki Ogawa" userId="eeac5d3d08453363" providerId="LiveId" clId="{514AD4ED-B037-46B6-833F-C70B15E67CC9}" dt="2024-07-30T05:06:18.469" v="1267" actId="571"/>
          <ac:spMkLst>
            <pc:docMk/>
            <pc:sldMk cId="3182870194" sldId="363"/>
            <ac:spMk id="10" creationId="{FBCC8E49-07D9-09E2-CC4D-273BA2CBC255}"/>
          </ac:spMkLst>
        </pc:spChg>
        <pc:spChg chg="mod">
          <ac:chgData name="Teruyuki Ogawa" userId="eeac5d3d08453363" providerId="LiveId" clId="{514AD4ED-B037-46B6-833F-C70B15E67CC9}" dt="2024-07-30T05:06:36.281" v="1270" actId="571"/>
          <ac:spMkLst>
            <pc:docMk/>
            <pc:sldMk cId="3182870194" sldId="363"/>
            <ac:spMk id="12" creationId="{DADEE4F2-9D0B-773A-70C2-E4DC673813CC}"/>
          </ac:spMkLst>
        </pc:spChg>
        <pc:spChg chg="mod">
          <ac:chgData name="Teruyuki Ogawa" userId="eeac5d3d08453363" providerId="LiveId" clId="{514AD4ED-B037-46B6-833F-C70B15E67CC9}" dt="2024-07-30T05:06:36.281" v="1270" actId="571"/>
          <ac:spMkLst>
            <pc:docMk/>
            <pc:sldMk cId="3182870194" sldId="363"/>
            <ac:spMk id="13" creationId="{4DA84457-D2D4-7004-8255-7A7BA0761A23}"/>
          </ac:spMkLst>
        </pc:spChg>
        <pc:spChg chg="mod">
          <ac:chgData name="Teruyuki Ogawa" userId="eeac5d3d08453363" providerId="LiveId" clId="{514AD4ED-B037-46B6-833F-C70B15E67CC9}" dt="2024-07-30T05:06:36.281" v="1270" actId="571"/>
          <ac:spMkLst>
            <pc:docMk/>
            <pc:sldMk cId="3182870194" sldId="363"/>
            <ac:spMk id="15" creationId="{AF4258F6-4C73-6DFF-7EAB-2A3D74C9E62E}"/>
          </ac:spMkLst>
        </pc:spChg>
        <pc:spChg chg="mod">
          <ac:chgData name="Teruyuki Ogawa" userId="eeac5d3d08453363" providerId="LiveId" clId="{514AD4ED-B037-46B6-833F-C70B15E67CC9}" dt="2024-07-30T05:06:36.281" v="1270" actId="571"/>
          <ac:spMkLst>
            <pc:docMk/>
            <pc:sldMk cId="3182870194" sldId="363"/>
            <ac:spMk id="16" creationId="{719713D9-BD66-E899-AF2C-89D3613E5CF1}"/>
          </ac:spMkLst>
        </pc:spChg>
        <pc:spChg chg="mod">
          <ac:chgData name="Teruyuki Ogawa" userId="eeac5d3d08453363" providerId="LiveId" clId="{514AD4ED-B037-46B6-833F-C70B15E67CC9}" dt="2024-07-30T05:06:36.281" v="1270" actId="571"/>
          <ac:spMkLst>
            <pc:docMk/>
            <pc:sldMk cId="3182870194" sldId="363"/>
            <ac:spMk id="18" creationId="{AEC0FD1F-B2F9-2194-76AD-B58B9278AB43}"/>
          </ac:spMkLst>
        </pc:spChg>
        <pc:spChg chg="mod">
          <ac:chgData name="Teruyuki Ogawa" userId="eeac5d3d08453363" providerId="LiveId" clId="{514AD4ED-B037-46B6-833F-C70B15E67CC9}" dt="2024-07-30T05:06:36.281" v="1270" actId="571"/>
          <ac:spMkLst>
            <pc:docMk/>
            <pc:sldMk cId="3182870194" sldId="363"/>
            <ac:spMk id="19" creationId="{8E8B8BFD-D507-4110-680C-122048076E3E}"/>
          </ac:spMkLst>
        </pc:spChg>
        <pc:spChg chg="mod">
          <ac:chgData name="Teruyuki Ogawa" userId="eeac5d3d08453363" providerId="LiveId" clId="{514AD4ED-B037-46B6-833F-C70B15E67CC9}" dt="2024-07-30T05:06:40.321" v="1271" actId="571"/>
          <ac:spMkLst>
            <pc:docMk/>
            <pc:sldMk cId="3182870194" sldId="363"/>
            <ac:spMk id="21" creationId="{B90F9D86-C0E3-B492-157A-9B2CA99EBF42}"/>
          </ac:spMkLst>
        </pc:spChg>
        <pc:spChg chg="mod">
          <ac:chgData name="Teruyuki Ogawa" userId="eeac5d3d08453363" providerId="LiveId" clId="{514AD4ED-B037-46B6-833F-C70B15E67CC9}" dt="2024-07-30T05:06:40.321" v="1271" actId="571"/>
          <ac:spMkLst>
            <pc:docMk/>
            <pc:sldMk cId="3182870194" sldId="363"/>
            <ac:spMk id="22" creationId="{00E610C6-D46C-0289-3EFC-EADF416E1C79}"/>
          </ac:spMkLst>
        </pc:spChg>
        <pc:spChg chg="mod">
          <ac:chgData name="Teruyuki Ogawa" userId="eeac5d3d08453363" providerId="LiveId" clId="{514AD4ED-B037-46B6-833F-C70B15E67CC9}" dt="2024-07-30T05:06:40.321" v="1271" actId="571"/>
          <ac:spMkLst>
            <pc:docMk/>
            <pc:sldMk cId="3182870194" sldId="363"/>
            <ac:spMk id="24" creationId="{7F4A2F80-CB46-A79C-8A23-D5E025BAF331}"/>
          </ac:spMkLst>
        </pc:spChg>
        <pc:spChg chg="mod">
          <ac:chgData name="Teruyuki Ogawa" userId="eeac5d3d08453363" providerId="LiveId" clId="{514AD4ED-B037-46B6-833F-C70B15E67CC9}" dt="2024-07-30T05:06:40.321" v="1271" actId="571"/>
          <ac:spMkLst>
            <pc:docMk/>
            <pc:sldMk cId="3182870194" sldId="363"/>
            <ac:spMk id="25" creationId="{BF46F3CB-7F81-C0C6-4F94-19E971060E24}"/>
          </ac:spMkLst>
        </pc:spChg>
        <pc:spChg chg="mod">
          <ac:chgData name="Teruyuki Ogawa" userId="eeac5d3d08453363" providerId="LiveId" clId="{514AD4ED-B037-46B6-833F-C70B15E67CC9}" dt="2024-07-30T05:06:40.321" v="1271" actId="571"/>
          <ac:spMkLst>
            <pc:docMk/>
            <pc:sldMk cId="3182870194" sldId="363"/>
            <ac:spMk id="27" creationId="{F4DD9014-75C2-8393-EC9E-7B9B81DD7129}"/>
          </ac:spMkLst>
        </pc:spChg>
        <pc:spChg chg="mod">
          <ac:chgData name="Teruyuki Ogawa" userId="eeac5d3d08453363" providerId="LiveId" clId="{514AD4ED-B037-46B6-833F-C70B15E67CC9}" dt="2024-07-30T05:06:40.321" v="1271" actId="571"/>
          <ac:spMkLst>
            <pc:docMk/>
            <pc:sldMk cId="3182870194" sldId="363"/>
            <ac:spMk id="28" creationId="{A4750E95-D7D4-2BB6-2324-A012B8E62A81}"/>
          </ac:spMkLst>
        </pc:spChg>
        <pc:spChg chg="mod">
          <ac:chgData name="Teruyuki Ogawa" userId="eeac5d3d08453363" providerId="LiveId" clId="{514AD4ED-B037-46B6-833F-C70B15E67CC9}" dt="2024-07-30T05:06:40.321" v="1271" actId="571"/>
          <ac:spMkLst>
            <pc:docMk/>
            <pc:sldMk cId="3182870194" sldId="363"/>
            <ac:spMk id="30" creationId="{A5278270-B311-9746-BB0E-E1C222FE3F10}"/>
          </ac:spMkLst>
        </pc:spChg>
        <pc:spChg chg="mod">
          <ac:chgData name="Teruyuki Ogawa" userId="eeac5d3d08453363" providerId="LiveId" clId="{514AD4ED-B037-46B6-833F-C70B15E67CC9}" dt="2024-07-30T05:06:40.321" v="1271" actId="571"/>
          <ac:spMkLst>
            <pc:docMk/>
            <pc:sldMk cId="3182870194" sldId="363"/>
            <ac:spMk id="31" creationId="{C92D2C3D-9E56-7F4F-1039-4BCD1323861E}"/>
          </ac:spMkLst>
        </pc:spChg>
        <pc:spChg chg="mod">
          <ac:chgData name="Teruyuki Ogawa" userId="eeac5d3d08453363" providerId="LiveId" clId="{514AD4ED-B037-46B6-833F-C70B15E67CC9}" dt="2024-07-30T05:06:40.321" v="1271" actId="571"/>
          <ac:spMkLst>
            <pc:docMk/>
            <pc:sldMk cId="3182870194" sldId="363"/>
            <ac:spMk id="33" creationId="{7048CD76-8F98-5E87-0C23-2DF19C63BDF9}"/>
          </ac:spMkLst>
        </pc:spChg>
        <pc:spChg chg="mod">
          <ac:chgData name="Teruyuki Ogawa" userId="eeac5d3d08453363" providerId="LiveId" clId="{514AD4ED-B037-46B6-833F-C70B15E67CC9}" dt="2024-07-30T05:06:40.321" v="1271" actId="571"/>
          <ac:spMkLst>
            <pc:docMk/>
            <pc:sldMk cId="3182870194" sldId="363"/>
            <ac:spMk id="34" creationId="{46882865-2CFF-ABCB-DE69-6B150C401A4D}"/>
          </ac:spMkLst>
        </pc:spChg>
        <pc:spChg chg="del mod topLvl">
          <ac:chgData name="Teruyuki Ogawa" userId="eeac5d3d08453363" providerId="LiveId" clId="{514AD4ED-B037-46B6-833F-C70B15E67CC9}" dt="2024-07-30T05:09:19.726" v="1299" actId="478"/>
          <ac:spMkLst>
            <pc:docMk/>
            <pc:sldMk cId="3182870194" sldId="363"/>
            <ac:spMk id="36" creationId="{BF692B1F-15BD-87A0-A84C-0DC4DDD627B4}"/>
          </ac:spMkLst>
        </pc:spChg>
        <pc:spChg chg="del mod topLvl">
          <ac:chgData name="Teruyuki Ogawa" userId="eeac5d3d08453363" providerId="LiveId" clId="{514AD4ED-B037-46B6-833F-C70B15E67CC9}" dt="2024-07-30T05:09:18.649" v="1298" actId="478"/>
          <ac:spMkLst>
            <pc:docMk/>
            <pc:sldMk cId="3182870194" sldId="363"/>
            <ac:spMk id="37" creationId="{276142DE-B760-6683-1FBD-7D87DD33565E}"/>
          </ac:spMkLst>
        </pc:spChg>
        <pc:spChg chg="mod">
          <ac:chgData name="Teruyuki Ogawa" userId="eeac5d3d08453363" providerId="LiveId" clId="{514AD4ED-B037-46B6-833F-C70B15E67CC9}" dt="2024-07-30T05:07:01.129" v="1272" actId="571"/>
          <ac:spMkLst>
            <pc:docMk/>
            <pc:sldMk cId="3182870194" sldId="363"/>
            <ac:spMk id="39" creationId="{C2DD9BA6-E134-C9BA-3A80-8644138CFAA4}"/>
          </ac:spMkLst>
        </pc:spChg>
        <pc:spChg chg="mod">
          <ac:chgData name="Teruyuki Ogawa" userId="eeac5d3d08453363" providerId="LiveId" clId="{514AD4ED-B037-46B6-833F-C70B15E67CC9}" dt="2024-07-30T05:07:01.129" v="1272" actId="571"/>
          <ac:spMkLst>
            <pc:docMk/>
            <pc:sldMk cId="3182870194" sldId="363"/>
            <ac:spMk id="40" creationId="{949BA628-0FF2-16C4-9858-5A004C25DEC9}"/>
          </ac:spMkLst>
        </pc:spChg>
        <pc:spChg chg="mod">
          <ac:chgData name="Teruyuki Ogawa" userId="eeac5d3d08453363" providerId="LiveId" clId="{514AD4ED-B037-46B6-833F-C70B15E67CC9}" dt="2024-07-30T05:07:01.129" v="1272" actId="571"/>
          <ac:spMkLst>
            <pc:docMk/>
            <pc:sldMk cId="3182870194" sldId="363"/>
            <ac:spMk id="42" creationId="{EC63BE9B-0706-1973-5030-582EEDF4A7FC}"/>
          </ac:spMkLst>
        </pc:spChg>
        <pc:spChg chg="mod">
          <ac:chgData name="Teruyuki Ogawa" userId="eeac5d3d08453363" providerId="LiveId" clId="{514AD4ED-B037-46B6-833F-C70B15E67CC9}" dt="2024-07-30T05:07:01.129" v="1272" actId="571"/>
          <ac:spMkLst>
            <pc:docMk/>
            <pc:sldMk cId="3182870194" sldId="363"/>
            <ac:spMk id="43" creationId="{FECD1CAE-37B7-FBF9-BACB-623272CAF717}"/>
          </ac:spMkLst>
        </pc:spChg>
        <pc:spChg chg="mod">
          <ac:chgData name="Teruyuki Ogawa" userId="eeac5d3d08453363" providerId="LiveId" clId="{514AD4ED-B037-46B6-833F-C70B15E67CC9}" dt="2024-07-30T05:04:05.650" v="1232" actId="207"/>
          <ac:spMkLst>
            <pc:docMk/>
            <pc:sldMk cId="3182870194" sldId="363"/>
            <ac:spMk id="803" creationId="{D046D058-2150-5A38-9CC6-FCA294982FEB}"/>
          </ac:spMkLst>
        </pc:spChg>
        <pc:spChg chg="del">
          <ac:chgData name="Teruyuki Ogawa" userId="eeac5d3d08453363" providerId="LiveId" clId="{514AD4ED-B037-46B6-833F-C70B15E67CC9}" dt="2024-07-30T05:04:11.966" v="1234" actId="478"/>
          <ac:spMkLst>
            <pc:docMk/>
            <pc:sldMk cId="3182870194" sldId="363"/>
            <ac:spMk id="804" creationId="{91942F1A-AA79-A7DA-2488-91E84897D1E5}"/>
          </ac:spMkLst>
        </pc:spChg>
        <pc:spChg chg="del">
          <ac:chgData name="Teruyuki Ogawa" userId="eeac5d3d08453363" providerId="LiveId" clId="{514AD4ED-B037-46B6-833F-C70B15E67CC9}" dt="2024-07-30T05:04:07.958" v="1233" actId="478"/>
          <ac:spMkLst>
            <pc:docMk/>
            <pc:sldMk cId="3182870194" sldId="363"/>
            <ac:spMk id="807" creationId="{1F73045F-5C0C-10D3-124B-BAD9698071F4}"/>
          </ac:spMkLst>
        </pc:spChg>
        <pc:spChg chg="mod">
          <ac:chgData name="Teruyuki Ogawa" userId="eeac5d3d08453363" providerId="LiveId" clId="{514AD4ED-B037-46B6-833F-C70B15E67CC9}" dt="2024-07-30T05:04:20.047" v="1238" actId="207"/>
          <ac:spMkLst>
            <pc:docMk/>
            <pc:sldMk cId="3182870194" sldId="363"/>
            <ac:spMk id="811" creationId="{3EF453E2-BFC3-6126-172F-8B21CF1411DC}"/>
          </ac:spMkLst>
        </pc:spChg>
        <pc:spChg chg="del">
          <ac:chgData name="Teruyuki Ogawa" userId="eeac5d3d08453363" providerId="LiveId" clId="{514AD4ED-B037-46B6-833F-C70B15E67CC9}" dt="2024-07-30T05:04:15.815" v="1236" actId="478"/>
          <ac:spMkLst>
            <pc:docMk/>
            <pc:sldMk cId="3182870194" sldId="363"/>
            <ac:spMk id="812" creationId="{10FA1926-05B1-DAEC-C26D-B980FF1415F8}"/>
          </ac:spMkLst>
        </pc:spChg>
        <pc:spChg chg="del">
          <ac:chgData name="Teruyuki Ogawa" userId="eeac5d3d08453363" providerId="LiveId" clId="{514AD4ED-B037-46B6-833F-C70B15E67CC9}" dt="2024-07-30T05:04:14.150" v="1235" actId="478"/>
          <ac:spMkLst>
            <pc:docMk/>
            <pc:sldMk cId="3182870194" sldId="363"/>
            <ac:spMk id="815" creationId="{0A7C5DFE-9B56-476C-40CF-CF600FEF8358}"/>
          </ac:spMkLst>
        </pc:spChg>
        <pc:spChg chg="mod">
          <ac:chgData name="Teruyuki Ogawa" userId="eeac5d3d08453363" providerId="LiveId" clId="{514AD4ED-B037-46B6-833F-C70B15E67CC9}" dt="2024-07-30T05:03:05.455" v="1132" actId="207"/>
          <ac:spMkLst>
            <pc:docMk/>
            <pc:sldMk cId="3182870194" sldId="363"/>
            <ac:spMk id="873" creationId="{742FE378-E161-44A8-B03F-66CE12E06AFF}"/>
          </ac:spMkLst>
        </pc:spChg>
        <pc:spChg chg="mod">
          <ac:chgData name="Teruyuki Ogawa" userId="eeac5d3d08453363" providerId="LiveId" clId="{514AD4ED-B037-46B6-833F-C70B15E67CC9}" dt="2024-07-30T05:03:05.455" v="1132" actId="207"/>
          <ac:spMkLst>
            <pc:docMk/>
            <pc:sldMk cId="3182870194" sldId="363"/>
            <ac:spMk id="874" creationId="{80DE68BF-BE15-DC2F-993B-353DCB361657}"/>
          </ac:spMkLst>
        </pc:spChg>
        <pc:spChg chg="del">
          <ac:chgData name="Teruyuki Ogawa" userId="eeac5d3d08453363" providerId="LiveId" clId="{514AD4ED-B037-46B6-833F-C70B15E67CC9}" dt="2024-07-30T05:03:20.068" v="1148" actId="478"/>
          <ac:spMkLst>
            <pc:docMk/>
            <pc:sldMk cId="3182870194" sldId="363"/>
            <ac:spMk id="875" creationId="{CAB98B93-AF06-8B1A-7241-5858D067F010}"/>
          </ac:spMkLst>
        </pc:spChg>
        <pc:spChg chg="del">
          <ac:chgData name="Teruyuki Ogawa" userId="eeac5d3d08453363" providerId="LiveId" clId="{514AD4ED-B037-46B6-833F-C70B15E67CC9}" dt="2024-07-30T05:03:20.879" v="1149" actId="478"/>
          <ac:spMkLst>
            <pc:docMk/>
            <pc:sldMk cId="3182870194" sldId="363"/>
            <ac:spMk id="876" creationId="{29B888A3-0684-B86B-17BC-75D8BE4E1579}"/>
          </ac:spMkLst>
        </pc:spChg>
        <pc:spChg chg="del">
          <ac:chgData name="Teruyuki Ogawa" userId="eeac5d3d08453363" providerId="LiveId" clId="{514AD4ED-B037-46B6-833F-C70B15E67CC9}" dt="2024-07-30T05:03:13.519" v="1141" actId="478"/>
          <ac:spMkLst>
            <pc:docMk/>
            <pc:sldMk cId="3182870194" sldId="363"/>
            <ac:spMk id="884" creationId="{4954A4C9-01F6-19B2-53DF-99D52A2E4565}"/>
          </ac:spMkLst>
        </pc:spChg>
        <pc:spChg chg="mod">
          <ac:chgData name="Teruyuki Ogawa" userId="eeac5d3d08453363" providerId="LiveId" clId="{514AD4ED-B037-46B6-833F-C70B15E67CC9}" dt="2024-07-30T05:03:44.951" v="1221" actId="20577"/>
          <ac:spMkLst>
            <pc:docMk/>
            <pc:sldMk cId="3182870194" sldId="363"/>
            <ac:spMk id="886" creationId="{B782904F-3CDE-88BB-CEA8-456D41507B73}"/>
          </ac:spMkLst>
        </pc:spChg>
        <pc:spChg chg="mod">
          <ac:chgData name="Teruyuki Ogawa" userId="eeac5d3d08453363" providerId="LiveId" clId="{514AD4ED-B037-46B6-833F-C70B15E67CC9}" dt="2024-07-30T05:03:55.102" v="1229" actId="20577"/>
          <ac:spMkLst>
            <pc:docMk/>
            <pc:sldMk cId="3182870194" sldId="363"/>
            <ac:spMk id="887" creationId="{E0988EEC-3F46-BE23-6984-20516927CCEB}"/>
          </ac:spMkLst>
        </pc:spChg>
        <pc:spChg chg="del">
          <ac:chgData name="Teruyuki Ogawa" userId="eeac5d3d08453363" providerId="LiveId" clId="{514AD4ED-B037-46B6-833F-C70B15E67CC9}" dt="2024-07-30T05:03:19.582" v="1147" actId="478"/>
          <ac:spMkLst>
            <pc:docMk/>
            <pc:sldMk cId="3182870194" sldId="363"/>
            <ac:spMk id="888" creationId="{9A36BA0F-E978-0009-3A52-B5D5C33E6262}"/>
          </ac:spMkLst>
        </pc:spChg>
        <pc:spChg chg="del">
          <ac:chgData name="Teruyuki Ogawa" userId="eeac5d3d08453363" providerId="LiveId" clId="{514AD4ED-B037-46B6-833F-C70B15E67CC9}" dt="2024-07-30T05:03:10.543" v="1137" actId="478"/>
          <ac:spMkLst>
            <pc:docMk/>
            <pc:sldMk cId="3182870194" sldId="363"/>
            <ac:spMk id="889" creationId="{9CC06DFB-9E75-50A6-58A7-74C068CA36A8}"/>
          </ac:spMkLst>
        </pc:spChg>
        <pc:spChg chg="del mod">
          <ac:chgData name="Teruyuki Ogawa" userId="eeac5d3d08453363" providerId="LiveId" clId="{514AD4ED-B037-46B6-833F-C70B15E67CC9}" dt="2024-07-30T05:03:12.791" v="1140" actId="478"/>
          <ac:spMkLst>
            <pc:docMk/>
            <pc:sldMk cId="3182870194" sldId="363"/>
            <ac:spMk id="890" creationId="{4A670689-E42F-B6EA-6361-0D954148DF58}"/>
          </ac:spMkLst>
        </pc:spChg>
        <pc:spChg chg="del">
          <ac:chgData name="Teruyuki Ogawa" userId="eeac5d3d08453363" providerId="LiveId" clId="{514AD4ED-B037-46B6-833F-C70B15E67CC9}" dt="2024-07-30T05:03:09.969" v="1136" actId="478"/>
          <ac:spMkLst>
            <pc:docMk/>
            <pc:sldMk cId="3182870194" sldId="363"/>
            <ac:spMk id="891" creationId="{E8EE00BC-CB5F-C9C9-A23F-03EAFEDDC1B2}"/>
          </ac:spMkLst>
        </pc:spChg>
        <pc:spChg chg="del">
          <ac:chgData name="Teruyuki Ogawa" userId="eeac5d3d08453363" providerId="LiveId" clId="{514AD4ED-B037-46B6-833F-C70B15E67CC9}" dt="2024-07-30T05:03:11.344" v="1138" actId="478"/>
          <ac:spMkLst>
            <pc:docMk/>
            <pc:sldMk cId="3182870194" sldId="363"/>
            <ac:spMk id="892" creationId="{A6B01951-0B64-E7BA-730F-F071874806C5}"/>
          </ac:spMkLst>
        </pc:spChg>
        <pc:spChg chg="del">
          <ac:chgData name="Teruyuki Ogawa" userId="eeac5d3d08453363" providerId="LiveId" clId="{514AD4ED-B037-46B6-833F-C70B15E67CC9}" dt="2024-07-30T05:03:09.067" v="1135" actId="478"/>
          <ac:spMkLst>
            <pc:docMk/>
            <pc:sldMk cId="3182870194" sldId="363"/>
            <ac:spMk id="893" creationId="{2205737F-81CD-15D8-6FEF-629D5D64954C}"/>
          </ac:spMkLst>
        </pc:spChg>
        <pc:spChg chg="del">
          <ac:chgData name="Teruyuki Ogawa" userId="eeac5d3d08453363" providerId="LiveId" clId="{514AD4ED-B037-46B6-833F-C70B15E67CC9}" dt="2024-07-30T05:03:07.511" v="1133" actId="478"/>
          <ac:spMkLst>
            <pc:docMk/>
            <pc:sldMk cId="3182870194" sldId="363"/>
            <ac:spMk id="894" creationId="{3E60FFBF-1C66-591D-9943-4357560F9CE8}"/>
          </ac:spMkLst>
        </pc:spChg>
        <pc:spChg chg="del">
          <ac:chgData name="Teruyuki Ogawa" userId="eeac5d3d08453363" providerId="LiveId" clId="{514AD4ED-B037-46B6-833F-C70B15E67CC9}" dt="2024-07-30T05:03:08.334" v="1134" actId="478"/>
          <ac:spMkLst>
            <pc:docMk/>
            <pc:sldMk cId="3182870194" sldId="363"/>
            <ac:spMk id="895" creationId="{64D9C784-EEB8-C8A0-A17C-CEA86BD3547E}"/>
          </ac:spMkLst>
        </pc:spChg>
        <pc:grpChg chg="add del mod">
          <ac:chgData name="Teruyuki Ogawa" userId="eeac5d3d08453363" providerId="LiveId" clId="{514AD4ED-B037-46B6-833F-C70B15E67CC9}" dt="2024-07-30T05:09:29.908" v="1311" actId="478"/>
          <ac:grpSpMkLst>
            <pc:docMk/>
            <pc:sldMk cId="3182870194" sldId="363"/>
            <ac:grpSpMk id="4" creationId="{0C883454-3E84-9174-CD37-20F711C511A4}"/>
          </ac:grpSpMkLst>
        </pc:grpChg>
        <pc:grpChg chg="add del mod">
          <ac:chgData name="Teruyuki Ogawa" userId="eeac5d3d08453363" providerId="LiveId" clId="{514AD4ED-B037-46B6-833F-C70B15E67CC9}" dt="2024-07-30T05:09:27.968" v="1309" actId="478"/>
          <ac:grpSpMkLst>
            <pc:docMk/>
            <pc:sldMk cId="3182870194" sldId="363"/>
            <ac:grpSpMk id="5" creationId="{67D809F2-3D13-1E00-B09D-5B5CBCF7F74E}"/>
          </ac:grpSpMkLst>
        </pc:grpChg>
        <pc:grpChg chg="add del mod">
          <ac:chgData name="Teruyuki Ogawa" userId="eeac5d3d08453363" providerId="LiveId" clId="{514AD4ED-B037-46B6-833F-C70B15E67CC9}" dt="2024-07-30T05:09:27.337" v="1308" actId="478"/>
          <ac:grpSpMkLst>
            <pc:docMk/>
            <pc:sldMk cId="3182870194" sldId="363"/>
            <ac:grpSpMk id="8" creationId="{1928D8E3-514D-3EB7-FAD4-8C07176058F5}"/>
          </ac:grpSpMkLst>
        </pc:grpChg>
        <pc:grpChg chg="add del mod">
          <ac:chgData name="Teruyuki Ogawa" userId="eeac5d3d08453363" providerId="LiveId" clId="{514AD4ED-B037-46B6-833F-C70B15E67CC9}" dt="2024-07-30T05:09:26.610" v="1307" actId="478"/>
          <ac:grpSpMkLst>
            <pc:docMk/>
            <pc:sldMk cId="3182870194" sldId="363"/>
            <ac:grpSpMk id="11" creationId="{8E591E07-3B13-87A1-5D86-AD8FEC79FB59}"/>
          </ac:grpSpMkLst>
        </pc:grpChg>
        <pc:grpChg chg="add del mod">
          <ac:chgData name="Teruyuki Ogawa" userId="eeac5d3d08453363" providerId="LiveId" clId="{514AD4ED-B037-46B6-833F-C70B15E67CC9}" dt="2024-07-30T05:09:25.257" v="1306" actId="478"/>
          <ac:grpSpMkLst>
            <pc:docMk/>
            <pc:sldMk cId="3182870194" sldId="363"/>
            <ac:grpSpMk id="14" creationId="{EC7BF8D9-DBF0-3E89-CAA8-AF19B1D07993}"/>
          </ac:grpSpMkLst>
        </pc:grpChg>
        <pc:grpChg chg="add del mod">
          <ac:chgData name="Teruyuki Ogawa" userId="eeac5d3d08453363" providerId="LiveId" clId="{514AD4ED-B037-46B6-833F-C70B15E67CC9}" dt="2024-07-30T05:09:24.281" v="1305" actId="478"/>
          <ac:grpSpMkLst>
            <pc:docMk/>
            <pc:sldMk cId="3182870194" sldId="363"/>
            <ac:grpSpMk id="17" creationId="{5436BCE5-96A5-96E3-E251-6F2BF8117931}"/>
          </ac:grpSpMkLst>
        </pc:grpChg>
        <pc:grpChg chg="add del mod">
          <ac:chgData name="Teruyuki Ogawa" userId="eeac5d3d08453363" providerId="LiveId" clId="{514AD4ED-B037-46B6-833F-C70B15E67CC9}" dt="2024-07-30T05:09:22.374" v="1304" actId="478"/>
          <ac:grpSpMkLst>
            <pc:docMk/>
            <pc:sldMk cId="3182870194" sldId="363"/>
            <ac:grpSpMk id="20" creationId="{DEB45794-5130-3BF7-1B66-0EBEE9767A68}"/>
          </ac:grpSpMkLst>
        </pc:grpChg>
        <pc:grpChg chg="add del mod">
          <ac:chgData name="Teruyuki Ogawa" userId="eeac5d3d08453363" providerId="LiveId" clId="{514AD4ED-B037-46B6-833F-C70B15E67CC9}" dt="2024-07-30T05:09:21.902" v="1303" actId="478"/>
          <ac:grpSpMkLst>
            <pc:docMk/>
            <pc:sldMk cId="3182870194" sldId="363"/>
            <ac:grpSpMk id="23" creationId="{8D3C4745-9CF9-A23A-EF1C-03E389DB75E2}"/>
          </ac:grpSpMkLst>
        </pc:grpChg>
        <pc:grpChg chg="add del mod">
          <ac:chgData name="Teruyuki Ogawa" userId="eeac5d3d08453363" providerId="LiveId" clId="{514AD4ED-B037-46B6-833F-C70B15E67CC9}" dt="2024-07-30T05:09:21.378" v="1302" actId="478"/>
          <ac:grpSpMkLst>
            <pc:docMk/>
            <pc:sldMk cId="3182870194" sldId="363"/>
            <ac:grpSpMk id="26" creationId="{32FFAD92-4CEE-9CDD-2D40-A4DCFD7F3E1D}"/>
          </ac:grpSpMkLst>
        </pc:grpChg>
        <pc:grpChg chg="add del mod">
          <ac:chgData name="Teruyuki Ogawa" userId="eeac5d3d08453363" providerId="LiveId" clId="{514AD4ED-B037-46B6-833F-C70B15E67CC9}" dt="2024-07-30T05:09:20.849" v="1301" actId="478"/>
          <ac:grpSpMkLst>
            <pc:docMk/>
            <pc:sldMk cId="3182870194" sldId="363"/>
            <ac:grpSpMk id="29" creationId="{FFD869DA-1969-43C5-C815-4E993BAED05E}"/>
          </ac:grpSpMkLst>
        </pc:grpChg>
        <pc:grpChg chg="add del mod">
          <ac:chgData name="Teruyuki Ogawa" userId="eeac5d3d08453363" providerId="LiveId" clId="{514AD4ED-B037-46B6-833F-C70B15E67CC9}" dt="2024-07-30T05:09:20.264" v="1300" actId="478"/>
          <ac:grpSpMkLst>
            <pc:docMk/>
            <pc:sldMk cId="3182870194" sldId="363"/>
            <ac:grpSpMk id="32" creationId="{03D4B09B-1334-F6E2-F5EC-4DECC76CC160}"/>
          </ac:grpSpMkLst>
        </pc:grpChg>
        <pc:grpChg chg="add del mod">
          <ac:chgData name="Teruyuki Ogawa" userId="eeac5d3d08453363" providerId="LiveId" clId="{514AD4ED-B037-46B6-833F-C70B15E67CC9}" dt="2024-07-30T05:09:18.649" v="1298" actId="478"/>
          <ac:grpSpMkLst>
            <pc:docMk/>
            <pc:sldMk cId="3182870194" sldId="363"/>
            <ac:grpSpMk id="35" creationId="{07BFB504-92F4-259A-6512-21BB86E3C31A}"/>
          </ac:grpSpMkLst>
        </pc:grpChg>
        <pc:grpChg chg="add del mod">
          <ac:chgData name="Teruyuki Ogawa" userId="eeac5d3d08453363" providerId="LiveId" clId="{514AD4ED-B037-46B6-833F-C70B15E67CC9}" dt="2024-07-30T05:09:17.713" v="1297" actId="478"/>
          <ac:grpSpMkLst>
            <pc:docMk/>
            <pc:sldMk cId="3182870194" sldId="363"/>
            <ac:grpSpMk id="38" creationId="{41CA3A3D-89D6-0EE9-4449-F1984A413CE7}"/>
          </ac:grpSpMkLst>
        </pc:grpChg>
        <pc:grpChg chg="add del mod">
          <ac:chgData name="Teruyuki Ogawa" userId="eeac5d3d08453363" providerId="LiveId" clId="{514AD4ED-B037-46B6-833F-C70B15E67CC9}" dt="2024-07-30T05:09:17.249" v="1296" actId="478"/>
          <ac:grpSpMkLst>
            <pc:docMk/>
            <pc:sldMk cId="3182870194" sldId="363"/>
            <ac:grpSpMk id="41" creationId="{F4FBF4BB-AA66-06DB-221C-4A101F957920}"/>
          </ac:grpSpMkLst>
        </pc:grpChg>
        <pc:grpChg chg="del">
          <ac:chgData name="Teruyuki Ogawa" userId="eeac5d3d08453363" providerId="LiveId" clId="{514AD4ED-B037-46B6-833F-C70B15E67CC9}" dt="2024-07-30T05:03:15.568" v="1144" actId="478"/>
          <ac:grpSpMkLst>
            <pc:docMk/>
            <pc:sldMk cId="3182870194" sldId="363"/>
            <ac:grpSpMk id="792" creationId="{60E69F53-BBFD-6896-318A-656323FEFB27}"/>
          </ac:grpSpMkLst>
        </pc:grpChg>
        <pc:grpChg chg="del">
          <ac:chgData name="Teruyuki Ogawa" userId="eeac5d3d08453363" providerId="LiveId" clId="{514AD4ED-B037-46B6-833F-C70B15E67CC9}" dt="2024-07-30T05:03:14.975" v="1143" actId="478"/>
          <ac:grpSpMkLst>
            <pc:docMk/>
            <pc:sldMk cId="3182870194" sldId="363"/>
            <ac:grpSpMk id="795" creationId="{E80BF25E-A123-F5C6-A016-C01174C44A95}"/>
          </ac:grpSpMkLst>
        </pc:grpChg>
        <pc:grpChg chg="del">
          <ac:chgData name="Teruyuki Ogawa" userId="eeac5d3d08453363" providerId="LiveId" clId="{514AD4ED-B037-46B6-833F-C70B15E67CC9}" dt="2024-07-30T05:03:14.360" v="1142" actId="478"/>
          <ac:grpSpMkLst>
            <pc:docMk/>
            <pc:sldMk cId="3182870194" sldId="363"/>
            <ac:grpSpMk id="798" creationId="{C450ECE8-2A44-8AEE-83AD-024CBC87768A}"/>
          </ac:grpSpMkLst>
        </pc:grpChg>
        <pc:grpChg chg="add del">
          <ac:chgData name="Teruyuki Ogawa" userId="eeac5d3d08453363" providerId="LiveId" clId="{514AD4ED-B037-46B6-833F-C70B15E67CC9}" dt="2024-07-30T05:03:24.563" v="1154" actId="478"/>
          <ac:grpSpMkLst>
            <pc:docMk/>
            <pc:sldMk cId="3182870194" sldId="363"/>
            <ac:grpSpMk id="802" creationId="{4353A204-53AF-5B85-2D57-AF44FB45D0D7}"/>
          </ac:grpSpMkLst>
        </pc:grpChg>
        <pc:grpChg chg="del">
          <ac:chgData name="Teruyuki Ogawa" userId="eeac5d3d08453363" providerId="LiveId" clId="{514AD4ED-B037-46B6-833F-C70B15E67CC9}" dt="2024-07-30T05:03:22.943" v="1152" actId="478"/>
          <ac:grpSpMkLst>
            <pc:docMk/>
            <pc:sldMk cId="3182870194" sldId="363"/>
            <ac:grpSpMk id="818" creationId="{2F8607BC-CDB6-8A20-31A0-CAFE97CF2DFB}"/>
          </ac:grpSpMkLst>
        </pc:grpChg>
        <pc:grpChg chg="del">
          <ac:chgData name="Teruyuki Ogawa" userId="eeac5d3d08453363" providerId="LiveId" clId="{514AD4ED-B037-46B6-833F-C70B15E67CC9}" dt="2024-07-30T05:03:26.510" v="1157" actId="478"/>
          <ac:grpSpMkLst>
            <pc:docMk/>
            <pc:sldMk cId="3182870194" sldId="363"/>
            <ac:grpSpMk id="826" creationId="{CB874AFA-959E-50B8-E3EE-DF8AB502FAE2}"/>
          </ac:grpSpMkLst>
        </pc:grpChg>
        <pc:grpChg chg="del">
          <ac:chgData name="Teruyuki Ogawa" userId="eeac5d3d08453363" providerId="LiveId" clId="{514AD4ED-B037-46B6-833F-C70B15E67CC9}" dt="2024-07-30T05:03:22.452" v="1151" actId="478"/>
          <ac:grpSpMkLst>
            <pc:docMk/>
            <pc:sldMk cId="3182870194" sldId="363"/>
            <ac:grpSpMk id="834" creationId="{B0D62A1C-6CA7-5D2C-72CF-4716AA220126}"/>
          </ac:grpSpMkLst>
        </pc:grpChg>
        <pc:grpChg chg="del">
          <ac:chgData name="Teruyuki Ogawa" userId="eeac5d3d08453363" providerId="LiveId" clId="{514AD4ED-B037-46B6-833F-C70B15E67CC9}" dt="2024-07-30T05:03:25.958" v="1156" actId="478"/>
          <ac:grpSpMkLst>
            <pc:docMk/>
            <pc:sldMk cId="3182870194" sldId="363"/>
            <ac:grpSpMk id="842" creationId="{4861AE53-767D-1BE9-E9EF-3B070EDAF225}"/>
          </ac:grpSpMkLst>
        </pc:grpChg>
        <pc:grpChg chg="del">
          <ac:chgData name="Teruyuki Ogawa" userId="eeac5d3d08453363" providerId="LiveId" clId="{514AD4ED-B037-46B6-833F-C70B15E67CC9}" dt="2024-07-30T05:03:21.799" v="1150" actId="478"/>
          <ac:grpSpMkLst>
            <pc:docMk/>
            <pc:sldMk cId="3182870194" sldId="363"/>
            <ac:grpSpMk id="850" creationId="{DF562E67-E362-1A24-1C53-26DC677DD2D9}"/>
          </ac:grpSpMkLst>
        </pc:grpChg>
        <pc:grpChg chg="del mod">
          <ac:chgData name="Teruyuki Ogawa" userId="eeac5d3d08453363" providerId="LiveId" clId="{514AD4ED-B037-46B6-833F-C70B15E67CC9}" dt="2024-07-30T05:03:25.470" v="1155" actId="478"/>
          <ac:grpSpMkLst>
            <pc:docMk/>
            <pc:sldMk cId="3182870194" sldId="363"/>
            <ac:grpSpMk id="858" creationId="{AA25303C-9AF7-2AAB-91D6-8FC618416883}"/>
          </ac:grpSpMkLst>
        </pc:grpChg>
      </pc:sldChg>
      <pc:sldChg chg="modSp add mod">
        <pc:chgData name="Teruyuki Ogawa" userId="eeac5d3d08453363" providerId="LiveId" clId="{514AD4ED-B037-46B6-833F-C70B15E67CC9}" dt="2024-07-30T05:10:50.693" v="1472" actId="20577"/>
        <pc:sldMkLst>
          <pc:docMk/>
          <pc:sldMk cId="1955293449" sldId="364"/>
        </pc:sldMkLst>
        <pc:spChg chg="mod">
          <ac:chgData name="Teruyuki Ogawa" userId="eeac5d3d08453363" providerId="LiveId" clId="{514AD4ED-B037-46B6-833F-C70B15E67CC9}" dt="2024-07-30T05:10:39.407" v="1447" actId="20577"/>
          <ac:spMkLst>
            <pc:docMk/>
            <pc:sldMk cId="1955293449" sldId="364"/>
            <ac:spMk id="5" creationId="{B1E0EC74-0073-BAEF-89B1-E858C0C19147}"/>
          </ac:spMkLst>
        </pc:spChg>
        <pc:spChg chg="mod">
          <ac:chgData name="Teruyuki Ogawa" userId="eeac5d3d08453363" providerId="LiveId" clId="{514AD4ED-B037-46B6-833F-C70B15E67CC9}" dt="2024-07-30T05:10:50.693" v="1472" actId="20577"/>
          <ac:spMkLst>
            <pc:docMk/>
            <pc:sldMk cId="1955293449" sldId="364"/>
            <ac:spMk id="6" creationId="{C1BFC771-DBFF-3E76-3883-D5F0831CD488}"/>
          </ac:spMkLst>
        </pc:spChg>
        <pc:spChg chg="mod">
          <ac:chgData name="Teruyuki Ogawa" userId="eeac5d3d08453363" providerId="LiveId" clId="{514AD4ED-B037-46B6-833F-C70B15E67CC9}" dt="2024-07-30T05:10:25.400" v="1416" actId="20577"/>
          <ac:spMkLst>
            <pc:docMk/>
            <pc:sldMk cId="1955293449" sldId="364"/>
            <ac:spMk id="12" creationId="{1B064581-E7A3-6C57-3A0B-DF6D5F7D49E1}"/>
          </ac:spMkLst>
        </pc:spChg>
        <pc:spChg chg="mod">
          <ac:chgData name="Teruyuki Ogawa" userId="eeac5d3d08453363" providerId="LiveId" clId="{514AD4ED-B037-46B6-833F-C70B15E67CC9}" dt="2024-07-30T05:10:30.797" v="1430" actId="20577"/>
          <ac:spMkLst>
            <pc:docMk/>
            <pc:sldMk cId="1955293449" sldId="364"/>
            <ac:spMk id="13" creationId="{E5A97BCE-C234-4593-C465-155BF29F0E3B}"/>
          </ac:spMkLst>
        </pc:spChg>
      </pc:sldChg>
      <pc:sldChg chg="add del">
        <pc:chgData name="Teruyuki Ogawa" userId="eeac5d3d08453363" providerId="LiveId" clId="{514AD4ED-B037-46B6-833F-C70B15E67CC9}" dt="2024-07-30T05:10:04.639" v="1398" actId="47"/>
        <pc:sldMkLst>
          <pc:docMk/>
          <pc:sldMk cId="4145964991" sldId="364"/>
        </pc:sldMkLst>
      </pc:sldChg>
      <pc:sldChg chg="new del">
        <pc:chgData name="Teruyuki Ogawa" userId="eeac5d3d08453363" providerId="LiveId" clId="{514AD4ED-B037-46B6-833F-C70B15E67CC9}" dt="2024-07-30T05:11:25.715" v="1476" actId="47"/>
        <pc:sldMkLst>
          <pc:docMk/>
          <pc:sldMk cId="790664079" sldId="365"/>
        </pc:sldMkLst>
      </pc:sldChg>
      <pc:sldChg chg="addSp delSp modSp add mod ord modAnim">
        <pc:chgData name="Teruyuki Ogawa" userId="eeac5d3d08453363" providerId="LiveId" clId="{514AD4ED-B037-46B6-833F-C70B15E67CC9}" dt="2024-07-30T05:13:13.077" v="1600"/>
        <pc:sldMkLst>
          <pc:docMk/>
          <pc:sldMk cId="4281824018" sldId="365"/>
        </pc:sldMkLst>
        <pc:spChg chg="del">
          <ac:chgData name="Teruyuki Ogawa" userId="eeac5d3d08453363" providerId="LiveId" clId="{514AD4ED-B037-46B6-833F-C70B15E67CC9}" dt="2024-07-30T05:11:29.286" v="1479" actId="478"/>
          <ac:spMkLst>
            <pc:docMk/>
            <pc:sldMk cId="4281824018" sldId="365"/>
            <ac:spMk id="2" creationId="{B5E85799-0E7F-D3AE-6274-C2AD1103B8F8}"/>
          </ac:spMkLst>
        </pc:spChg>
        <pc:spChg chg="del">
          <ac:chgData name="Teruyuki Ogawa" userId="eeac5d3d08453363" providerId="LiveId" clId="{514AD4ED-B037-46B6-833F-C70B15E67CC9}" dt="2024-07-30T05:11:29.286" v="1479" actId="478"/>
          <ac:spMkLst>
            <pc:docMk/>
            <pc:sldMk cId="4281824018" sldId="365"/>
            <ac:spMk id="3" creationId="{6F6B3FC7-271A-E821-B7F6-AE2F65AB198E}"/>
          </ac:spMkLst>
        </pc:spChg>
        <pc:spChg chg="del">
          <ac:chgData name="Teruyuki Ogawa" userId="eeac5d3d08453363" providerId="LiveId" clId="{514AD4ED-B037-46B6-833F-C70B15E67CC9}" dt="2024-07-30T05:11:29.286" v="1479" actId="478"/>
          <ac:spMkLst>
            <pc:docMk/>
            <pc:sldMk cId="4281824018" sldId="365"/>
            <ac:spMk id="4" creationId="{267BF09D-DEC3-69E2-D59C-4CCF05AE5F54}"/>
          </ac:spMkLst>
        </pc:spChg>
        <pc:spChg chg="del">
          <ac:chgData name="Teruyuki Ogawa" userId="eeac5d3d08453363" providerId="LiveId" clId="{514AD4ED-B037-46B6-833F-C70B15E67CC9}" dt="2024-07-30T05:11:29.286" v="1479" actId="478"/>
          <ac:spMkLst>
            <pc:docMk/>
            <pc:sldMk cId="4281824018" sldId="365"/>
            <ac:spMk id="5" creationId="{B1E0EC74-0073-BAEF-89B1-E858C0C19147}"/>
          </ac:spMkLst>
        </pc:spChg>
        <pc:spChg chg="del">
          <ac:chgData name="Teruyuki Ogawa" userId="eeac5d3d08453363" providerId="LiveId" clId="{514AD4ED-B037-46B6-833F-C70B15E67CC9}" dt="2024-07-30T05:11:29.286" v="1479" actId="478"/>
          <ac:spMkLst>
            <pc:docMk/>
            <pc:sldMk cId="4281824018" sldId="365"/>
            <ac:spMk id="6" creationId="{C1BFC771-DBFF-3E76-3883-D5F0831CD488}"/>
          </ac:spMkLst>
        </pc:spChg>
        <pc:spChg chg="del">
          <ac:chgData name="Teruyuki Ogawa" userId="eeac5d3d08453363" providerId="LiveId" clId="{514AD4ED-B037-46B6-833F-C70B15E67CC9}" dt="2024-07-30T05:11:29.286" v="1479" actId="478"/>
          <ac:spMkLst>
            <pc:docMk/>
            <pc:sldMk cId="4281824018" sldId="365"/>
            <ac:spMk id="7" creationId="{5CF70E4A-ABAF-FA55-D5B8-0D99A08C6F3D}"/>
          </ac:spMkLst>
        </pc:spChg>
        <pc:spChg chg="del">
          <ac:chgData name="Teruyuki Ogawa" userId="eeac5d3d08453363" providerId="LiveId" clId="{514AD4ED-B037-46B6-833F-C70B15E67CC9}" dt="2024-07-30T05:11:29.286" v="1479" actId="478"/>
          <ac:spMkLst>
            <pc:docMk/>
            <pc:sldMk cId="4281824018" sldId="365"/>
            <ac:spMk id="8" creationId="{86C17D1F-C10E-2B36-0E8B-198EDB26B3B2}"/>
          </ac:spMkLst>
        </pc:spChg>
        <pc:spChg chg="del">
          <ac:chgData name="Teruyuki Ogawa" userId="eeac5d3d08453363" providerId="LiveId" clId="{514AD4ED-B037-46B6-833F-C70B15E67CC9}" dt="2024-07-30T05:11:29.286" v="1479" actId="478"/>
          <ac:spMkLst>
            <pc:docMk/>
            <pc:sldMk cId="4281824018" sldId="365"/>
            <ac:spMk id="9" creationId="{BAA0E08A-BD11-D67D-EBC0-5D81ED4BFD88}"/>
          </ac:spMkLst>
        </pc:spChg>
        <pc:spChg chg="del">
          <ac:chgData name="Teruyuki Ogawa" userId="eeac5d3d08453363" providerId="LiveId" clId="{514AD4ED-B037-46B6-833F-C70B15E67CC9}" dt="2024-07-30T05:11:29.286" v="1479" actId="478"/>
          <ac:spMkLst>
            <pc:docMk/>
            <pc:sldMk cId="4281824018" sldId="365"/>
            <ac:spMk id="10" creationId="{2A5C94B2-6421-BEB9-E8B2-A5E1E04F4637}"/>
          </ac:spMkLst>
        </pc:spChg>
        <pc:spChg chg="del">
          <ac:chgData name="Teruyuki Ogawa" userId="eeac5d3d08453363" providerId="LiveId" clId="{514AD4ED-B037-46B6-833F-C70B15E67CC9}" dt="2024-07-30T05:11:29.286" v="1479" actId="478"/>
          <ac:spMkLst>
            <pc:docMk/>
            <pc:sldMk cId="4281824018" sldId="365"/>
            <ac:spMk id="11" creationId="{6461403F-EAA3-CCF2-5A7F-B19EAB7427DA}"/>
          </ac:spMkLst>
        </pc:spChg>
        <pc:spChg chg="del">
          <ac:chgData name="Teruyuki Ogawa" userId="eeac5d3d08453363" providerId="LiveId" clId="{514AD4ED-B037-46B6-833F-C70B15E67CC9}" dt="2024-07-30T05:11:29.286" v="1479" actId="478"/>
          <ac:spMkLst>
            <pc:docMk/>
            <pc:sldMk cId="4281824018" sldId="365"/>
            <ac:spMk id="12" creationId="{1B064581-E7A3-6C57-3A0B-DF6D5F7D49E1}"/>
          </ac:spMkLst>
        </pc:spChg>
        <pc:spChg chg="del">
          <ac:chgData name="Teruyuki Ogawa" userId="eeac5d3d08453363" providerId="LiveId" clId="{514AD4ED-B037-46B6-833F-C70B15E67CC9}" dt="2024-07-30T05:11:29.286" v="1479" actId="478"/>
          <ac:spMkLst>
            <pc:docMk/>
            <pc:sldMk cId="4281824018" sldId="365"/>
            <ac:spMk id="13" creationId="{E5A97BCE-C234-4593-C465-155BF29F0E3B}"/>
          </ac:spMkLst>
        </pc:spChg>
        <pc:spChg chg="del">
          <ac:chgData name="Teruyuki Ogawa" userId="eeac5d3d08453363" providerId="LiveId" clId="{514AD4ED-B037-46B6-833F-C70B15E67CC9}" dt="2024-07-30T05:11:29.286" v="1479" actId="478"/>
          <ac:spMkLst>
            <pc:docMk/>
            <pc:sldMk cId="4281824018" sldId="365"/>
            <ac:spMk id="14" creationId="{43AA289A-39CA-4A87-2143-6E4C49DD5718}"/>
          </ac:spMkLst>
        </pc:spChg>
        <pc:spChg chg="add mod">
          <ac:chgData name="Teruyuki Ogawa" userId="eeac5d3d08453363" providerId="LiveId" clId="{514AD4ED-B037-46B6-833F-C70B15E67CC9}" dt="2024-07-30T05:11:30.082" v="1480"/>
          <ac:spMkLst>
            <pc:docMk/>
            <pc:sldMk cId="4281824018" sldId="365"/>
            <ac:spMk id="15" creationId="{01415D53-BBD5-074F-DE4A-9023A3675D68}"/>
          </ac:spMkLst>
        </pc:spChg>
        <pc:spChg chg="add mod">
          <ac:chgData name="Teruyuki Ogawa" userId="eeac5d3d08453363" providerId="LiveId" clId="{514AD4ED-B037-46B6-833F-C70B15E67CC9}" dt="2024-07-30T05:11:30.082" v="1480"/>
          <ac:spMkLst>
            <pc:docMk/>
            <pc:sldMk cId="4281824018" sldId="365"/>
            <ac:spMk id="16" creationId="{C5FAE1A2-8C00-4150-1078-4A65FBCEAD81}"/>
          </ac:spMkLst>
        </pc:spChg>
        <pc:spChg chg="add mod">
          <ac:chgData name="Teruyuki Ogawa" userId="eeac5d3d08453363" providerId="LiveId" clId="{514AD4ED-B037-46B6-833F-C70B15E67CC9}" dt="2024-07-30T05:11:30.082" v="1480"/>
          <ac:spMkLst>
            <pc:docMk/>
            <pc:sldMk cId="4281824018" sldId="365"/>
            <ac:spMk id="17" creationId="{E3C21918-FC23-E90D-9C0A-D73AF227F21D}"/>
          </ac:spMkLst>
        </pc:spChg>
        <pc:spChg chg="add mod">
          <ac:chgData name="Teruyuki Ogawa" userId="eeac5d3d08453363" providerId="LiveId" clId="{514AD4ED-B037-46B6-833F-C70B15E67CC9}" dt="2024-07-30T05:11:54.533" v="1545" actId="207"/>
          <ac:spMkLst>
            <pc:docMk/>
            <pc:sldMk cId="4281824018" sldId="365"/>
            <ac:spMk id="18" creationId="{611064A8-1384-A875-7C23-370522BE3FAB}"/>
          </ac:spMkLst>
        </pc:spChg>
        <pc:spChg chg="add del mod">
          <ac:chgData name="Teruyuki Ogawa" userId="eeac5d3d08453363" providerId="LiveId" clId="{514AD4ED-B037-46B6-833F-C70B15E67CC9}" dt="2024-07-30T05:11:44.005" v="1522" actId="478"/>
          <ac:spMkLst>
            <pc:docMk/>
            <pc:sldMk cId="4281824018" sldId="365"/>
            <ac:spMk id="19" creationId="{5F0F15E9-BB47-CEF6-93B1-B4B6CD14840E}"/>
          </ac:spMkLst>
        </pc:spChg>
        <pc:spChg chg="add mod">
          <ac:chgData name="Teruyuki Ogawa" userId="eeac5d3d08453363" providerId="LiveId" clId="{514AD4ED-B037-46B6-833F-C70B15E67CC9}" dt="2024-07-30T05:11:49.933" v="1541" actId="207"/>
          <ac:spMkLst>
            <pc:docMk/>
            <pc:sldMk cId="4281824018" sldId="365"/>
            <ac:spMk id="20" creationId="{568DA808-300A-968A-F95D-E84A112A6F02}"/>
          </ac:spMkLst>
        </pc:spChg>
        <pc:spChg chg="add mod">
          <ac:chgData name="Teruyuki Ogawa" userId="eeac5d3d08453363" providerId="LiveId" clId="{514AD4ED-B037-46B6-833F-C70B15E67CC9}" dt="2024-07-30T05:12:23.271" v="1549" actId="1037"/>
          <ac:spMkLst>
            <pc:docMk/>
            <pc:sldMk cId="4281824018" sldId="365"/>
            <ac:spMk id="21" creationId="{F7FD876E-16F0-E8E4-0F43-7D8C997A6218}"/>
          </ac:spMkLst>
        </pc:spChg>
        <pc:spChg chg="add mod">
          <ac:chgData name="Teruyuki Ogawa" userId="eeac5d3d08453363" providerId="LiveId" clId="{514AD4ED-B037-46B6-833F-C70B15E67CC9}" dt="2024-07-30T05:11:30.082" v="1480"/>
          <ac:spMkLst>
            <pc:docMk/>
            <pc:sldMk cId="4281824018" sldId="365"/>
            <ac:spMk id="22" creationId="{734BFDD7-6FFE-9D75-0039-5CB586FD771F}"/>
          </ac:spMkLst>
        </pc:spChg>
        <pc:spChg chg="add mod">
          <ac:chgData name="Teruyuki Ogawa" userId="eeac5d3d08453363" providerId="LiveId" clId="{514AD4ED-B037-46B6-833F-C70B15E67CC9}" dt="2024-07-30T05:12:23.271" v="1549" actId="1037"/>
          <ac:spMkLst>
            <pc:docMk/>
            <pc:sldMk cId="4281824018" sldId="365"/>
            <ac:spMk id="25" creationId="{55250983-D87A-7AB2-F620-9172F4D354F3}"/>
          </ac:spMkLst>
        </pc:spChg>
        <pc:spChg chg="add mod">
          <ac:chgData name="Teruyuki Ogawa" userId="eeac5d3d08453363" providerId="LiveId" clId="{514AD4ED-B037-46B6-833F-C70B15E67CC9}" dt="2024-07-30T05:11:30.082" v="1480"/>
          <ac:spMkLst>
            <pc:docMk/>
            <pc:sldMk cId="4281824018" sldId="365"/>
            <ac:spMk id="26" creationId="{21214B44-C975-4F80-F2E1-BB5AEAB0D3B6}"/>
          </ac:spMkLst>
        </pc:spChg>
        <pc:spChg chg="add mod">
          <ac:chgData name="Teruyuki Ogawa" userId="eeac5d3d08453363" providerId="LiveId" clId="{514AD4ED-B037-46B6-833F-C70B15E67CC9}" dt="2024-07-30T05:11:30.082" v="1480"/>
          <ac:spMkLst>
            <pc:docMk/>
            <pc:sldMk cId="4281824018" sldId="365"/>
            <ac:spMk id="27" creationId="{86E1CEFB-1B64-5944-F072-61FCC7DB7A51}"/>
          </ac:spMkLst>
        </pc:spChg>
        <pc:spChg chg="add mod">
          <ac:chgData name="Teruyuki Ogawa" userId="eeac5d3d08453363" providerId="LiveId" clId="{514AD4ED-B037-46B6-833F-C70B15E67CC9}" dt="2024-07-30T05:11:30.082" v="1480"/>
          <ac:spMkLst>
            <pc:docMk/>
            <pc:sldMk cId="4281824018" sldId="365"/>
            <ac:spMk id="28" creationId="{815246CC-4467-60B1-68FB-CBC2C2701A1E}"/>
          </ac:spMkLst>
        </pc:spChg>
        <pc:spChg chg="add mod">
          <ac:chgData name="Teruyuki Ogawa" userId="eeac5d3d08453363" providerId="LiveId" clId="{514AD4ED-B037-46B6-833F-C70B15E67CC9}" dt="2024-07-30T05:11:30.082" v="1480"/>
          <ac:spMkLst>
            <pc:docMk/>
            <pc:sldMk cId="4281824018" sldId="365"/>
            <ac:spMk id="29" creationId="{31FB0F37-EC34-4E10-60A6-B6F5AAD754FD}"/>
          </ac:spMkLst>
        </pc:spChg>
        <pc:spChg chg="add mod">
          <ac:chgData name="Teruyuki Ogawa" userId="eeac5d3d08453363" providerId="LiveId" clId="{514AD4ED-B037-46B6-833F-C70B15E67CC9}" dt="2024-07-30T05:11:30.082" v="1480"/>
          <ac:spMkLst>
            <pc:docMk/>
            <pc:sldMk cId="4281824018" sldId="365"/>
            <ac:spMk id="30" creationId="{BD6AC92D-9E93-551E-3190-31F1C3CBC52D}"/>
          </ac:spMkLst>
        </pc:spChg>
        <pc:spChg chg="add mod">
          <ac:chgData name="Teruyuki Ogawa" userId="eeac5d3d08453363" providerId="LiveId" clId="{514AD4ED-B037-46B6-833F-C70B15E67CC9}" dt="2024-07-30T05:11:30.082" v="1480"/>
          <ac:spMkLst>
            <pc:docMk/>
            <pc:sldMk cId="4281824018" sldId="365"/>
            <ac:spMk id="31" creationId="{9F881908-200F-AE83-443E-0DE62918A21A}"/>
          </ac:spMkLst>
        </pc:spChg>
        <pc:spChg chg="add mod">
          <ac:chgData name="Teruyuki Ogawa" userId="eeac5d3d08453363" providerId="LiveId" clId="{514AD4ED-B037-46B6-833F-C70B15E67CC9}" dt="2024-07-30T05:11:30.082" v="1480"/>
          <ac:spMkLst>
            <pc:docMk/>
            <pc:sldMk cId="4281824018" sldId="365"/>
            <ac:spMk id="32" creationId="{3CEEB65F-3A9E-B77E-4D84-1F512BE67E75}"/>
          </ac:spMkLst>
        </pc:spChg>
        <pc:spChg chg="add mod">
          <ac:chgData name="Teruyuki Ogawa" userId="eeac5d3d08453363" providerId="LiveId" clId="{514AD4ED-B037-46B6-833F-C70B15E67CC9}" dt="2024-07-30T05:11:30.082" v="1480"/>
          <ac:spMkLst>
            <pc:docMk/>
            <pc:sldMk cId="4281824018" sldId="365"/>
            <ac:spMk id="33" creationId="{15F94078-F62B-59F6-A5BF-55B9732B88DB}"/>
          </ac:spMkLst>
        </pc:spChg>
        <pc:spChg chg="add mod">
          <ac:chgData name="Teruyuki Ogawa" userId="eeac5d3d08453363" providerId="LiveId" clId="{514AD4ED-B037-46B6-833F-C70B15E67CC9}" dt="2024-07-30T05:11:30.082" v="1480"/>
          <ac:spMkLst>
            <pc:docMk/>
            <pc:sldMk cId="4281824018" sldId="365"/>
            <ac:spMk id="34" creationId="{E6204DC8-D0E4-A30A-B3DB-72FCEFA2C564}"/>
          </ac:spMkLst>
        </pc:spChg>
        <pc:spChg chg="add mod">
          <ac:chgData name="Teruyuki Ogawa" userId="eeac5d3d08453363" providerId="LiveId" clId="{514AD4ED-B037-46B6-833F-C70B15E67CC9}" dt="2024-07-30T05:12:23.271" v="1549" actId="1037"/>
          <ac:spMkLst>
            <pc:docMk/>
            <pc:sldMk cId="4281824018" sldId="365"/>
            <ac:spMk id="35" creationId="{C9E0E4A8-2620-1C09-443D-D2836F144C2E}"/>
          </ac:spMkLst>
        </pc:spChg>
        <pc:spChg chg="add mod">
          <ac:chgData name="Teruyuki Ogawa" userId="eeac5d3d08453363" providerId="LiveId" clId="{514AD4ED-B037-46B6-833F-C70B15E67CC9}" dt="2024-07-30T05:12:23.271" v="1549" actId="1037"/>
          <ac:spMkLst>
            <pc:docMk/>
            <pc:sldMk cId="4281824018" sldId="365"/>
            <ac:spMk id="36" creationId="{5785ABC1-02CB-3C4E-ACCE-4AB1A1D35E2D}"/>
          </ac:spMkLst>
        </pc:spChg>
        <pc:spChg chg="add mod">
          <ac:chgData name="Teruyuki Ogawa" userId="eeac5d3d08453363" providerId="LiveId" clId="{514AD4ED-B037-46B6-833F-C70B15E67CC9}" dt="2024-07-30T05:12:23.271" v="1549" actId="1037"/>
          <ac:spMkLst>
            <pc:docMk/>
            <pc:sldMk cId="4281824018" sldId="365"/>
            <ac:spMk id="37" creationId="{64B7460E-8777-20B9-0D36-C22AA097EACD}"/>
          </ac:spMkLst>
        </pc:spChg>
        <pc:spChg chg="add mod">
          <ac:chgData name="Teruyuki Ogawa" userId="eeac5d3d08453363" providerId="LiveId" clId="{514AD4ED-B037-46B6-833F-C70B15E67CC9}" dt="2024-07-30T05:12:23.271" v="1549" actId="1037"/>
          <ac:spMkLst>
            <pc:docMk/>
            <pc:sldMk cId="4281824018" sldId="365"/>
            <ac:spMk id="38" creationId="{90D85CC8-E1E2-C226-8837-23A1473D8AA3}"/>
          </ac:spMkLst>
        </pc:spChg>
        <pc:spChg chg="add mod">
          <ac:chgData name="Teruyuki Ogawa" userId="eeac5d3d08453363" providerId="LiveId" clId="{514AD4ED-B037-46B6-833F-C70B15E67CC9}" dt="2024-07-30T05:12:23.271" v="1549" actId="1037"/>
          <ac:spMkLst>
            <pc:docMk/>
            <pc:sldMk cId="4281824018" sldId="365"/>
            <ac:spMk id="39" creationId="{2D8911B2-D191-2683-F50E-BF9C0A333F22}"/>
          </ac:spMkLst>
        </pc:spChg>
        <pc:spChg chg="add mod">
          <ac:chgData name="Teruyuki Ogawa" userId="eeac5d3d08453363" providerId="LiveId" clId="{514AD4ED-B037-46B6-833F-C70B15E67CC9}" dt="2024-07-30T05:12:23.271" v="1549" actId="1037"/>
          <ac:spMkLst>
            <pc:docMk/>
            <pc:sldMk cId="4281824018" sldId="365"/>
            <ac:spMk id="40" creationId="{4A3E72B2-E86D-9178-5A09-A2AE4FE3641D}"/>
          </ac:spMkLst>
        </pc:spChg>
        <pc:spChg chg="add mod">
          <ac:chgData name="Teruyuki Ogawa" userId="eeac5d3d08453363" providerId="LiveId" clId="{514AD4ED-B037-46B6-833F-C70B15E67CC9}" dt="2024-07-30T05:12:23.271" v="1549" actId="1037"/>
          <ac:spMkLst>
            <pc:docMk/>
            <pc:sldMk cId="4281824018" sldId="365"/>
            <ac:spMk id="41" creationId="{782E5029-EC8F-36F4-B972-767B5AB5AB3F}"/>
          </ac:spMkLst>
        </pc:spChg>
        <pc:spChg chg="add mod">
          <ac:chgData name="Teruyuki Ogawa" userId="eeac5d3d08453363" providerId="LiveId" clId="{514AD4ED-B037-46B6-833F-C70B15E67CC9}" dt="2024-07-30T05:12:23.271" v="1549" actId="1037"/>
          <ac:spMkLst>
            <pc:docMk/>
            <pc:sldMk cId="4281824018" sldId="365"/>
            <ac:spMk id="42" creationId="{14E8AAB4-409D-6ED1-8E80-50B1B9464744}"/>
          </ac:spMkLst>
        </pc:spChg>
        <pc:spChg chg="add mod">
          <ac:chgData name="Teruyuki Ogawa" userId="eeac5d3d08453363" providerId="LiveId" clId="{514AD4ED-B037-46B6-833F-C70B15E67CC9}" dt="2024-07-30T05:12:23.271" v="1549" actId="1037"/>
          <ac:spMkLst>
            <pc:docMk/>
            <pc:sldMk cId="4281824018" sldId="365"/>
            <ac:spMk id="43" creationId="{C95CB7A4-C9D9-E367-3EB1-F2DB8F56AD2C}"/>
          </ac:spMkLst>
        </pc:spChg>
        <pc:spChg chg="add mod">
          <ac:chgData name="Teruyuki Ogawa" userId="eeac5d3d08453363" providerId="LiveId" clId="{514AD4ED-B037-46B6-833F-C70B15E67CC9}" dt="2024-07-30T05:12:23.271" v="1549" actId="1037"/>
          <ac:spMkLst>
            <pc:docMk/>
            <pc:sldMk cId="4281824018" sldId="365"/>
            <ac:spMk id="44" creationId="{E68209C9-51CA-25B3-A5B8-D429F80D8892}"/>
          </ac:spMkLst>
        </pc:spChg>
        <pc:spChg chg="add mod">
          <ac:chgData name="Teruyuki Ogawa" userId="eeac5d3d08453363" providerId="LiveId" clId="{514AD4ED-B037-46B6-833F-C70B15E67CC9}" dt="2024-07-30T05:12:23.271" v="1549" actId="1037"/>
          <ac:spMkLst>
            <pc:docMk/>
            <pc:sldMk cId="4281824018" sldId="365"/>
            <ac:spMk id="45" creationId="{72DE7BAD-B5BE-75B5-E1EA-3E8367D4DA1B}"/>
          </ac:spMkLst>
        </pc:spChg>
        <pc:spChg chg="add mod">
          <ac:chgData name="Teruyuki Ogawa" userId="eeac5d3d08453363" providerId="LiveId" clId="{514AD4ED-B037-46B6-833F-C70B15E67CC9}" dt="2024-07-30T05:12:23.271" v="1549" actId="1037"/>
          <ac:spMkLst>
            <pc:docMk/>
            <pc:sldMk cId="4281824018" sldId="365"/>
            <ac:spMk id="46" creationId="{64030A2C-615B-780B-E78B-C8D176B6B9CE}"/>
          </ac:spMkLst>
        </pc:spChg>
        <pc:spChg chg="add mod">
          <ac:chgData name="Teruyuki Ogawa" userId="eeac5d3d08453363" providerId="LiveId" clId="{514AD4ED-B037-46B6-833F-C70B15E67CC9}" dt="2024-07-30T05:12:23.271" v="1549" actId="1037"/>
          <ac:spMkLst>
            <pc:docMk/>
            <pc:sldMk cId="4281824018" sldId="365"/>
            <ac:spMk id="47" creationId="{69E80254-F16B-D3B2-175B-AC8E609B19DF}"/>
          </ac:spMkLst>
        </pc:spChg>
        <pc:spChg chg="add mod">
          <ac:chgData name="Teruyuki Ogawa" userId="eeac5d3d08453363" providerId="LiveId" clId="{514AD4ED-B037-46B6-833F-C70B15E67CC9}" dt="2024-07-30T05:12:23.271" v="1549" actId="1037"/>
          <ac:spMkLst>
            <pc:docMk/>
            <pc:sldMk cId="4281824018" sldId="365"/>
            <ac:spMk id="48" creationId="{65857104-9FEE-70AA-83CC-3054A7BB190A}"/>
          </ac:spMkLst>
        </pc:spChg>
        <pc:spChg chg="add mod">
          <ac:chgData name="Teruyuki Ogawa" userId="eeac5d3d08453363" providerId="LiveId" clId="{514AD4ED-B037-46B6-833F-C70B15E67CC9}" dt="2024-07-30T05:12:23.271" v="1549" actId="1037"/>
          <ac:spMkLst>
            <pc:docMk/>
            <pc:sldMk cId="4281824018" sldId="365"/>
            <ac:spMk id="49" creationId="{3AA4CB44-0FEA-BDB3-0FEF-064EB52B51E5}"/>
          </ac:spMkLst>
        </pc:spChg>
        <pc:spChg chg="add mod">
          <ac:chgData name="Teruyuki Ogawa" userId="eeac5d3d08453363" providerId="LiveId" clId="{514AD4ED-B037-46B6-833F-C70B15E67CC9}" dt="2024-07-30T05:12:23.271" v="1549" actId="1037"/>
          <ac:spMkLst>
            <pc:docMk/>
            <pc:sldMk cId="4281824018" sldId="365"/>
            <ac:spMk id="50" creationId="{5EF25D07-AEDD-7F34-BFB1-591AFDD7A14E}"/>
          </ac:spMkLst>
        </pc:spChg>
        <pc:spChg chg="add mod">
          <ac:chgData name="Teruyuki Ogawa" userId="eeac5d3d08453363" providerId="LiveId" clId="{514AD4ED-B037-46B6-833F-C70B15E67CC9}" dt="2024-07-30T05:12:23.271" v="1549" actId="1037"/>
          <ac:spMkLst>
            <pc:docMk/>
            <pc:sldMk cId="4281824018" sldId="365"/>
            <ac:spMk id="51" creationId="{6AB37DB5-4A8B-F47F-81C5-0791D17D0BBF}"/>
          </ac:spMkLst>
        </pc:spChg>
        <pc:spChg chg="add mod">
          <ac:chgData name="Teruyuki Ogawa" userId="eeac5d3d08453363" providerId="LiveId" clId="{514AD4ED-B037-46B6-833F-C70B15E67CC9}" dt="2024-07-30T05:12:23.271" v="1549" actId="1037"/>
          <ac:spMkLst>
            <pc:docMk/>
            <pc:sldMk cId="4281824018" sldId="365"/>
            <ac:spMk id="52" creationId="{0732EE15-70E5-D069-E807-A7D133D5331D}"/>
          </ac:spMkLst>
        </pc:spChg>
        <pc:spChg chg="add mod">
          <ac:chgData name="Teruyuki Ogawa" userId="eeac5d3d08453363" providerId="LiveId" clId="{514AD4ED-B037-46B6-833F-C70B15E67CC9}" dt="2024-07-30T05:12:23.271" v="1549" actId="1037"/>
          <ac:spMkLst>
            <pc:docMk/>
            <pc:sldMk cId="4281824018" sldId="365"/>
            <ac:spMk id="53" creationId="{3CA54C07-46BD-89C4-844C-E33221E4C357}"/>
          </ac:spMkLst>
        </pc:spChg>
        <pc:spChg chg="add mod">
          <ac:chgData name="Teruyuki Ogawa" userId="eeac5d3d08453363" providerId="LiveId" clId="{514AD4ED-B037-46B6-833F-C70B15E67CC9}" dt="2024-07-30T05:11:30.082" v="1480"/>
          <ac:spMkLst>
            <pc:docMk/>
            <pc:sldMk cId="4281824018" sldId="365"/>
            <ac:spMk id="54" creationId="{21303FD9-9DE1-C754-9324-423E03EBD709}"/>
          </ac:spMkLst>
        </pc:spChg>
        <pc:spChg chg="add mod">
          <ac:chgData name="Teruyuki Ogawa" userId="eeac5d3d08453363" providerId="LiveId" clId="{514AD4ED-B037-46B6-833F-C70B15E67CC9}" dt="2024-07-30T05:11:30.082" v="1480"/>
          <ac:spMkLst>
            <pc:docMk/>
            <pc:sldMk cId="4281824018" sldId="365"/>
            <ac:spMk id="55" creationId="{E4A0E2F7-0AD1-60C3-64E0-FE6A646C637F}"/>
          </ac:spMkLst>
        </pc:spChg>
        <pc:spChg chg="add mod">
          <ac:chgData name="Teruyuki Ogawa" userId="eeac5d3d08453363" providerId="LiveId" clId="{514AD4ED-B037-46B6-833F-C70B15E67CC9}" dt="2024-07-30T05:11:30.082" v="1480"/>
          <ac:spMkLst>
            <pc:docMk/>
            <pc:sldMk cId="4281824018" sldId="365"/>
            <ac:spMk id="56" creationId="{72ED4A19-53AB-2DBD-4950-9F275AB0C627}"/>
          </ac:spMkLst>
        </pc:spChg>
        <pc:spChg chg="add mod">
          <ac:chgData name="Teruyuki Ogawa" userId="eeac5d3d08453363" providerId="LiveId" clId="{514AD4ED-B037-46B6-833F-C70B15E67CC9}" dt="2024-07-30T05:11:30.082" v="1480"/>
          <ac:spMkLst>
            <pc:docMk/>
            <pc:sldMk cId="4281824018" sldId="365"/>
            <ac:spMk id="57" creationId="{F0324741-80A9-F75F-D077-8EFC73DA68A5}"/>
          </ac:spMkLst>
        </pc:spChg>
        <pc:spChg chg="add mod">
          <ac:chgData name="Teruyuki Ogawa" userId="eeac5d3d08453363" providerId="LiveId" clId="{514AD4ED-B037-46B6-833F-C70B15E67CC9}" dt="2024-07-30T05:11:30.082" v="1480"/>
          <ac:spMkLst>
            <pc:docMk/>
            <pc:sldMk cId="4281824018" sldId="365"/>
            <ac:spMk id="58" creationId="{5BF638BF-2B15-E6D5-D55E-609A4CCB23EE}"/>
          </ac:spMkLst>
        </pc:spChg>
        <pc:spChg chg="add mod">
          <ac:chgData name="Teruyuki Ogawa" userId="eeac5d3d08453363" providerId="LiveId" clId="{514AD4ED-B037-46B6-833F-C70B15E67CC9}" dt="2024-07-30T05:11:30.082" v="1480"/>
          <ac:spMkLst>
            <pc:docMk/>
            <pc:sldMk cId="4281824018" sldId="365"/>
            <ac:spMk id="59" creationId="{E5866A37-4758-7EBA-A7E0-5C3BBCFF7234}"/>
          </ac:spMkLst>
        </pc:spChg>
        <pc:spChg chg="add mod">
          <ac:chgData name="Teruyuki Ogawa" userId="eeac5d3d08453363" providerId="LiveId" clId="{514AD4ED-B037-46B6-833F-C70B15E67CC9}" dt="2024-07-30T05:11:30.082" v="1480"/>
          <ac:spMkLst>
            <pc:docMk/>
            <pc:sldMk cId="4281824018" sldId="365"/>
            <ac:spMk id="60" creationId="{CABD9A0D-18E6-AB9F-24FF-A316E04F928E}"/>
          </ac:spMkLst>
        </pc:spChg>
        <pc:spChg chg="add mod">
          <ac:chgData name="Teruyuki Ogawa" userId="eeac5d3d08453363" providerId="LiveId" clId="{514AD4ED-B037-46B6-833F-C70B15E67CC9}" dt="2024-07-30T05:11:30.082" v="1480"/>
          <ac:spMkLst>
            <pc:docMk/>
            <pc:sldMk cId="4281824018" sldId="365"/>
            <ac:spMk id="61" creationId="{D1212132-84C9-A5EE-8B18-259700194C81}"/>
          </ac:spMkLst>
        </pc:spChg>
        <pc:spChg chg="add mod">
          <ac:chgData name="Teruyuki Ogawa" userId="eeac5d3d08453363" providerId="LiveId" clId="{514AD4ED-B037-46B6-833F-C70B15E67CC9}" dt="2024-07-30T05:11:30.082" v="1480"/>
          <ac:spMkLst>
            <pc:docMk/>
            <pc:sldMk cId="4281824018" sldId="365"/>
            <ac:spMk id="62" creationId="{95C90BF4-A1CE-82B6-9FE6-C0349C493087}"/>
          </ac:spMkLst>
        </pc:spChg>
        <pc:spChg chg="add mod">
          <ac:chgData name="Teruyuki Ogawa" userId="eeac5d3d08453363" providerId="LiveId" clId="{514AD4ED-B037-46B6-833F-C70B15E67CC9}" dt="2024-07-30T05:11:30.082" v="1480"/>
          <ac:spMkLst>
            <pc:docMk/>
            <pc:sldMk cId="4281824018" sldId="365"/>
            <ac:spMk id="63" creationId="{50038B41-5BA4-4FDC-08E4-70D3E7DF832D}"/>
          </ac:spMkLst>
        </pc:spChg>
        <pc:spChg chg="add mod">
          <ac:chgData name="Teruyuki Ogawa" userId="eeac5d3d08453363" providerId="LiveId" clId="{514AD4ED-B037-46B6-833F-C70B15E67CC9}" dt="2024-07-30T05:11:30.082" v="1480"/>
          <ac:spMkLst>
            <pc:docMk/>
            <pc:sldMk cId="4281824018" sldId="365"/>
            <ac:spMk id="384" creationId="{5FE3BE86-A94A-A360-83EF-C268EE828436}"/>
          </ac:spMkLst>
        </pc:spChg>
        <pc:spChg chg="add mod">
          <ac:chgData name="Teruyuki Ogawa" userId="eeac5d3d08453363" providerId="LiveId" clId="{514AD4ED-B037-46B6-833F-C70B15E67CC9}" dt="2024-07-30T05:11:30.082" v="1480"/>
          <ac:spMkLst>
            <pc:docMk/>
            <pc:sldMk cId="4281824018" sldId="365"/>
            <ac:spMk id="385" creationId="{A5169911-EAEB-8FAC-8EB9-D352508AAA6A}"/>
          </ac:spMkLst>
        </pc:spChg>
        <pc:spChg chg="add mod">
          <ac:chgData name="Teruyuki Ogawa" userId="eeac5d3d08453363" providerId="LiveId" clId="{514AD4ED-B037-46B6-833F-C70B15E67CC9}" dt="2024-07-30T05:11:30.082" v="1480"/>
          <ac:spMkLst>
            <pc:docMk/>
            <pc:sldMk cId="4281824018" sldId="365"/>
            <ac:spMk id="386" creationId="{F8450146-AA0D-3425-1F7B-DD4BF9F6BBC9}"/>
          </ac:spMkLst>
        </pc:spChg>
        <pc:spChg chg="add mod">
          <ac:chgData name="Teruyuki Ogawa" userId="eeac5d3d08453363" providerId="LiveId" clId="{514AD4ED-B037-46B6-833F-C70B15E67CC9}" dt="2024-07-30T05:11:30.082" v="1480"/>
          <ac:spMkLst>
            <pc:docMk/>
            <pc:sldMk cId="4281824018" sldId="365"/>
            <ac:spMk id="387" creationId="{2FA8E835-E941-A2DF-5974-82F3719B8606}"/>
          </ac:spMkLst>
        </pc:spChg>
        <pc:spChg chg="add mod">
          <ac:chgData name="Teruyuki Ogawa" userId="eeac5d3d08453363" providerId="LiveId" clId="{514AD4ED-B037-46B6-833F-C70B15E67CC9}" dt="2024-07-30T05:13:13.077" v="1600"/>
          <ac:spMkLst>
            <pc:docMk/>
            <pc:sldMk cId="4281824018" sldId="365"/>
            <ac:spMk id="388" creationId="{986FDF42-6D7B-B816-D4F5-B751FA1C0924}"/>
          </ac:spMkLst>
        </pc:spChg>
        <pc:spChg chg="add mod">
          <ac:chgData name="Teruyuki Ogawa" userId="eeac5d3d08453363" providerId="LiveId" clId="{514AD4ED-B037-46B6-833F-C70B15E67CC9}" dt="2024-07-30T05:13:13.077" v="1600"/>
          <ac:spMkLst>
            <pc:docMk/>
            <pc:sldMk cId="4281824018" sldId="365"/>
            <ac:spMk id="389" creationId="{684E5278-9CF1-DA5E-0749-ADEDF9EB1C61}"/>
          </ac:spMkLst>
        </pc:spChg>
        <pc:cxnChg chg="add mod">
          <ac:chgData name="Teruyuki Ogawa" userId="eeac5d3d08453363" providerId="LiveId" clId="{514AD4ED-B037-46B6-833F-C70B15E67CC9}" dt="2024-07-30T05:11:30.082" v="1480"/>
          <ac:cxnSpMkLst>
            <pc:docMk/>
            <pc:sldMk cId="4281824018" sldId="365"/>
            <ac:cxnSpMk id="23" creationId="{27D5DD56-5790-A1B2-922F-D0E85845C539}"/>
          </ac:cxnSpMkLst>
        </pc:cxnChg>
        <pc:cxnChg chg="add mod">
          <ac:chgData name="Teruyuki Ogawa" userId="eeac5d3d08453363" providerId="LiveId" clId="{514AD4ED-B037-46B6-833F-C70B15E67CC9}" dt="2024-07-30T05:11:30.082" v="1480"/>
          <ac:cxnSpMkLst>
            <pc:docMk/>
            <pc:sldMk cId="4281824018" sldId="365"/>
            <ac:cxnSpMk id="24" creationId="{87173D80-4989-DFDF-073F-C91D67601398}"/>
          </ac:cxnSpMkLst>
        </pc:cxnChg>
      </pc:sldChg>
      <pc:sldChg chg="addSp delSp modSp add mod delAnim modAnim">
        <pc:chgData name="Teruyuki Ogawa" userId="eeac5d3d08453363" providerId="LiveId" clId="{514AD4ED-B037-46B6-833F-C70B15E67CC9}" dt="2024-07-30T05:13:11.502" v="1599"/>
        <pc:sldMkLst>
          <pc:docMk/>
          <pc:sldMk cId="2861905943" sldId="366"/>
        </pc:sldMkLst>
        <pc:spChg chg="add mod">
          <ac:chgData name="Teruyuki Ogawa" userId="eeac5d3d08453363" providerId="LiveId" clId="{514AD4ED-B037-46B6-833F-C70B15E67CC9}" dt="2024-07-30T05:12:37.393" v="1552"/>
          <ac:spMkLst>
            <pc:docMk/>
            <pc:sldMk cId="2861905943" sldId="366"/>
            <ac:spMk id="2" creationId="{527109AF-4A60-1FD2-4037-D71DE8B4D848}"/>
          </ac:spMkLst>
        </pc:spChg>
        <pc:spChg chg="add mod">
          <ac:chgData name="Teruyuki Ogawa" userId="eeac5d3d08453363" providerId="LiveId" clId="{514AD4ED-B037-46B6-833F-C70B15E67CC9}" dt="2024-07-30T05:12:37.393" v="1552"/>
          <ac:spMkLst>
            <pc:docMk/>
            <pc:sldMk cId="2861905943" sldId="366"/>
            <ac:spMk id="3" creationId="{3CA33C91-6560-6BE0-CF14-3EF8C9CE2411}"/>
          </ac:spMkLst>
        </pc:spChg>
        <pc:spChg chg="add mod">
          <ac:chgData name="Teruyuki Ogawa" userId="eeac5d3d08453363" providerId="LiveId" clId="{514AD4ED-B037-46B6-833F-C70B15E67CC9}" dt="2024-07-30T05:12:37.393" v="1552"/>
          <ac:spMkLst>
            <pc:docMk/>
            <pc:sldMk cId="2861905943" sldId="366"/>
            <ac:spMk id="4" creationId="{E45F9DD6-CD5C-BCAF-F047-B4DD8BB1A04D}"/>
          </ac:spMkLst>
        </pc:spChg>
        <pc:spChg chg="add mod">
          <ac:chgData name="Teruyuki Ogawa" userId="eeac5d3d08453363" providerId="LiveId" clId="{514AD4ED-B037-46B6-833F-C70B15E67CC9}" dt="2024-07-30T05:12:55.475" v="1596" actId="207"/>
          <ac:spMkLst>
            <pc:docMk/>
            <pc:sldMk cId="2861905943" sldId="366"/>
            <ac:spMk id="5" creationId="{76B753E5-D141-846D-A144-368CAB6FE5C6}"/>
          </ac:spMkLst>
        </pc:spChg>
        <pc:spChg chg="add del mod">
          <ac:chgData name="Teruyuki Ogawa" userId="eeac5d3d08453363" providerId="LiveId" clId="{514AD4ED-B037-46B6-833F-C70B15E67CC9}" dt="2024-07-30T05:12:40.806" v="1553" actId="478"/>
          <ac:spMkLst>
            <pc:docMk/>
            <pc:sldMk cId="2861905943" sldId="366"/>
            <ac:spMk id="6" creationId="{4263955B-A388-0D36-42B1-52F0CEE5543E}"/>
          </ac:spMkLst>
        </pc:spChg>
        <pc:spChg chg="add mod">
          <ac:chgData name="Teruyuki Ogawa" userId="eeac5d3d08453363" providerId="LiveId" clId="{514AD4ED-B037-46B6-833F-C70B15E67CC9}" dt="2024-07-30T05:12:51.237" v="1594" actId="207"/>
          <ac:spMkLst>
            <pc:docMk/>
            <pc:sldMk cId="2861905943" sldId="366"/>
            <ac:spMk id="7" creationId="{9EAA6E05-41BC-30B1-1D87-EB8FD23E2A7A}"/>
          </ac:spMkLst>
        </pc:spChg>
        <pc:spChg chg="add mod">
          <ac:chgData name="Teruyuki Ogawa" userId="eeac5d3d08453363" providerId="LiveId" clId="{514AD4ED-B037-46B6-833F-C70B15E67CC9}" dt="2024-07-30T05:12:37.393" v="1552"/>
          <ac:spMkLst>
            <pc:docMk/>
            <pc:sldMk cId="2861905943" sldId="366"/>
            <ac:spMk id="8" creationId="{E200CC11-E7EA-99DD-386C-E7B771D7B4CC}"/>
          </ac:spMkLst>
        </pc:spChg>
        <pc:spChg chg="add mod">
          <ac:chgData name="Teruyuki Ogawa" userId="eeac5d3d08453363" providerId="LiveId" clId="{514AD4ED-B037-46B6-833F-C70B15E67CC9}" dt="2024-07-30T05:12:37.393" v="1552"/>
          <ac:spMkLst>
            <pc:docMk/>
            <pc:sldMk cId="2861905943" sldId="366"/>
            <ac:spMk id="11" creationId="{FBB1F226-FCF3-3807-FDCE-456BF023C50A}"/>
          </ac:spMkLst>
        </pc:spChg>
        <pc:spChg chg="add mod">
          <ac:chgData name="Teruyuki Ogawa" userId="eeac5d3d08453363" providerId="LiveId" clId="{514AD4ED-B037-46B6-833F-C70B15E67CC9}" dt="2024-07-30T05:12:37.393" v="1552"/>
          <ac:spMkLst>
            <pc:docMk/>
            <pc:sldMk cId="2861905943" sldId="366"/>
            <ac:spMk id="12" creationId="{2CB38025-3965-3BB5-0D25-18F17417640E}"/>
          </ac:spMkLst>
        </pc:spChg>
        <pc:spChg chg="add mod">
          <ac:chgData name="Teruyuki Ogawa" userId="eeac5d3d08453363" providerId="LiveId" clId="{514AD4ED-B037-46B6-833F-C70B15E67CC9}" dt="2024-07-30T05:12:37.393" v="1552"/>
          <ac:spMkLst>
            <pc:docMk/>
            <pc:sldMk cId="2861905943" sldId="366"/>
            <ac:spMk id="13" creationId="{88FDA3E1-91E8-A993-4D8D-8B48E007586B}"/>
          </ac:spMkLst>
        </pc:spChg>
        <pc:spChg chg="add mod">
          <ac:chgData name="Teruyuki Ogawa" userId="eeac5d3d08453363" providerId="LiveId" clId="{514AD4ED-B037-46B6-833F-C70B15E67CC9}" dt="2024-07-30T05:12:37.393" v="1552"/>
          <ac:spMkLst>
            <pc:docMk/>
            <pc:sldMk cId="2861905943" sldId="366"/>
            <ac:spMk id="14" creationId="{0D344A18-A132-09CE-F391-C4D27DCB8E30}"/>
          </ac:spMkLst>
        </pc:spChg>
        <pc:spChg chg="del">
          <ac:chgData name="Teruyuki Ogawa" userId="eeac5d3d08453363" providerId="LiveId" clId="{514AD4ED-B037-46B6-833F-C70B15E67CC9}" dt="2024-07-30T05:12:37.131" v="1551" actId="478"/>
          <ac:spMkLst>
            <pc:docMk/>
            <pc:sldMk cId="2861905943" sldId="366"/>
            <ac:spMk id="15" creationId="{01415D53-BBD5-074F-DE4A-9023A3675D68}"/>
          </ac:spMkLst>
        </pc:spChg>
        <pc:spChg chg="del">
          <ac:chgData name="Teruyuki Ogawa" userId="eeac5d3d08453363" providerId="LiveId" clId="{514AD4ED-B037-46B6-833F-C70B15E67CC9}" dt="2024-07-30T05:12:37.131" v="1551" actId="478"/>
          <ac:spMkLst>
            <pc:docMk/>
            <pc:sldMk cId="2861905943" sldId="366"/>
            <ac:spMk id="16" creationId="{C5FAE1A2-8C00-4150-1078-4A65FBCEAD81}"/>
          </ac:spMkLst>
        </pc:spChg>
        <pc:spChg chg="del">
          <ac:chgData name="Teruyuki Ogawa" userId="eeac5d3d08453363" providerId="LiveId" clId="{514AD4ED-B037-46B6-833F-C70B15E67CC9}" dt="2024-07-30T05:12:37.131" v="1551" actId="478"/>
          <ac:spMkLst>
            <pc:docMk/>
            <pc:sldMk cId="2861905943" sldId="366"/>
            <ac:spMk id="17" creationId="{E3C21918-FC23-E90D-9C0A-D73AF227F21D}"/>
          </ac:spMkLst>
        </pc:spChg>
        <pc:spChg chg="del">
          <ac:chgData name="Teruyuki Ogawa" userId="eeac5d3d08453363" providerId="LiveId" clId="{514AD4ED-B037-46B6-833F-C70B15E67CC9}" dt="2024-07-30T05:12:37.131" v="1551" actId="478"/>
          <ac:spMkLst>
            <pc:docMk/>
            <pc:sldMk cId="2861905943" sldId="366"/>
            <ac:spMk id="18" creationId="{611064A8-1384-A875-7C23-370522BE3FAB}"/>
          </ac:spMkLst>
        </pc:spChg>
        <pc:spChg chg="add mod">
          <ac:chgData name="Teruyuki Ogawa" userId="eeac5d3d08453363" providerId="LiveId" clId="{514AD4ED-B037-46B6-833F-C70B15E67CC9}" dt="2024-07-30T05:12:37.393" v="1552"/>
          <ac:spMkLst>
            <pc:docMk/>
            <pc:sldMk cId="2861905943" sldId="366"/>
            <ac:spMk id="19" creationId="{334DAEE5-19BF-D12B-9D1B-66F0BB297654}"/>
          </ac:spMkLst>
        </pc:spChg>
        <pc:spChg chg="del">
          <ac:chgData name="Teruyuki Ogawa" userId="eeac5d3d08453363" providerId="LiveId" clId="{514AD4ED-B037-46B6-833F-C70B15E67CC9}" dt="2024-07-30T05:12:37.131" v="1551" actId="478"/>
          <ac:spMkLst>
            <pc:docMk/>
            <pc:sldMk cId="2861905943" sldId="366"/>
            <ac:spMk id="20" creationId="{568DA808-300A-968A-F95D-E84A112A6F02}"/>
          </ac:spMkLst>
        </pc:spChg>
        <pc:spChg chg="del">
          <ac:chgData name="Teruyuki Ogawa" userId="eeac5d3d08453363" providerId="LiveId" clId="{514AD4ED-B037-46B6-833F-C70B15E67CC9}" dt="2024-07-30T05:12:37.131" v="1551" actId="478"/>
          <ac:spMkLst>
            <pc:docMk/>
            <pc:sldMk cId="2861905943" sldId="366"/>
            <ac:spMk id="21" creationId="{F7FD876E-16F0-E8E4-0F43-7D8C997A6218}"/>
          </ac:spMkLst>
        </pc:spChg>
        <pc:spChg chg="del">
          <ac:chgData name="Teruyuki Ogawa" userId="eeac5d3d08453363" providerId="LiveId" clId="{514AD4ED-B037-46B6-833F-C70B15E67CC9}" dt="2024-07-30T05:12:37.131" v="1551" actId="478"/>
          <ac:spMkLst>
            <pc:docMk/>
            <pc:sldMk cId="2861905943" sldId="366"/>
            <ac:spMk id="22" creationId="{734BFDD7-6FFE-9D75-0039-5CB586FD771F}"/>
          </ac:spMkLst>
        </pc:spChg>
        <pc:spChg chg="del">
          <ac:chgData name="Teruyuki Ogawa" userId="eeac5d3d08453363" providerId="LiveId" clId="{514AD4ED-B037-46B6-833F-C70B15E67CC9}" dt="2024-07-30T05:12:37.131" v="1551" actId="478"/>
          <ac:spMkLst>
            <pc:docMk/>
            <pc:sldMk cId="2861905943" sldId="366"/>
            <ac:spMk id="25" creationId="{55250983-D87A-7AB2-F620-9172F4D354F3}"/>
          </ac:spMkLst>
        </pc:spChg>
        <pc:spChg chg="del">
          <ac:chgData name="Teruyuki Ogawa" userId="eeac5d3d08453363" providerId="LiveId" clId="{514AD4ED-B037-46B6-833F-C70B15E67CC9}" dt="2024-07-30T05:12:37.131" v="1551" actId="478"/>
          <ac:spMkLst>
            <pc:docMk/>
            <pc:sldMk cId="2861905943" sldId="366"/>
            <ac:spMk id="26" creationId="{21214B44-C975-4F80-F2E1-BB5AEAB0D3B6}"/>
          </ac:spMkLst>
        </pc:spChg>
        <pc:spChg chg="del">
          <ac:chgData name="Teruyuki Ogawa" userId="eeac5d3d08453363" providerId="LiveId" clId="{514AD4ED-B037-46B6-833F-C70B15E67CC9}" dt="2024-07-30T05:12:37.131" v="1551" actId="478"/>
          <ac:spMkLst>
            <pc:docMk/>
            <pc:sldMk cId="2861905943" sldId="366"/>
            <ac:spMk id="27" creationId="{86E1CEFB-1B64-5944-F072-61FCC7DB7A51}"/>
          </ac:spMkLst>
        </pc:spChg>
        <pc:spChg chg="del">
          <ac:chgData name="Teruyuki Ogawa" userId="eeac5d3d08453363" providerId="LiveId" clId="{514AD4ED-B037-46B6-833F-C70B15E67CC9}" dt="2024-07-30T05:12:37.131" v="1551" actId="478"/>
          <ac:spMkLst>
            <pc:docMk/>
            <pc:sldMk cId="2861905943" sldId="366"/>
            <ac:spMk id="28" creationId="{815246CC-4467-60B1-68FB-CBC2C2701A1E}"/>
          </ac:spMkLst>
        </pc:spChg>
        <pc:spChg chg="del">
          <ac:chgData name="Teruyuki Ogawa" userId="eeac5d3d08453363" providerId="LiveId" clId="{514AD4ED-B037-46B6-833F-C70B15E67CC9}" dt="2024-07-30T05:12:37.131" v="1551" actId="478"/>
          <ac:spMkLst>
            <pc:docMk/>
            <pc:sldMk cId="2861905943" sldId="366"/>
            <ac:spMk id="29" creationId="{31FB0F37-EC34-4E10-60A6-B6F5AAD754FD}"/>
          </ac:spMkLst>
        </pc:spChg>
        <pc:spChg chg="del">
          <ac:chgData name="Teruyuki Ogawa" userId="eeac5d3d08453363" providerId="LiveId" clId="{514AD4ED-B037-46B6-833F-C70B15E67CC9}" dt="2024-07-30T05:12:37.131" v="1551" actId="478"/>
          <ac:spMkLst>
            <pc:docMk/>
            <pc:sldMk cId="2861905943" sldId="366"/>
            <ac:spMk id="30" creationId="{BD6AC92D-9E93-551E-3190-31F1C3CBC52D}"/>
          </ac:spMkLst>
        </pc:spChg>
        <pc:spChg chg="del">
          <ac:chgData name="Teruyuki Ogawa" userId="eeac5d3d08453363" providerId="LiveId" clId="{514AD4ED-B037-46B6-833F-C70B15E67CC9}" dt="2024-07-30T05:12:37.131" v="1551" actId="478"/>
          <ac:spMkLst>
            <pc:docMk/>
            <pc:sldMk cId="2861905943" sldId="366"/>
            <ac:spMk id="31" creationId="{9F881908-200F-AE83-443E-0DE62918A21A}"/>
          </ac:spMkLst>
        </pc:spChg>
        <pc:spChg chg="del">
          <ac:chgData name="Teruyuki Ogawa" userId="eeac5d3d08453363" providerId="LiveId" clId="{514AD4ED-B037-46B6-833F-C70B15E67CC9}" dt="2024-07-30T05:12:37.131" v="1551" actId="478"/>
          <ac:spMkLst>
            <pc:docMk/>
            <pc:sldMk cId="2861905943" sldId="366"/>
            <ac:spMk id="32" creationId="{3CEEB65F-3A9E-B77E-4D84-1F512BE67E75}"/>
          </ac:spMkLst>
        </pc:spChg>
        <pc:spChg chg="del">
          <ac:chgData name="Teruyuki Ogawa" userId="eeac5d3d08453363" providerId="LiveId" clId="{514AD4ED-B037-46B6-833F-C70B15E67CC9}" dt="2024-07-30T05:12:37.131" v="1551" actId="478"/>
          <ac:spMkLst>
            <pc:docMk/>
            <pc:sldMk cId="2861905943" sldId="366"/>
            <ac:spMk id="33" creationId="{15F94078-F62B-59F6-A5BF-55B9732B88DB}"/>
          </ac:spMkLst>
        </pc:spChg>
        <pc:spChg chg="del">
          <ac:chgData name="Teruyuki Ogawa" userId="eeac5d3d08453363" providerId="LiveId" clId="{514AD4ED-B037-46B6-833F-C70B15E67CC9}" dt="2024-07-30T05:12:37.131" v="1551" actId="478"/>
          <ac:spMkLst>
            <pc:docMk/>
            <pc:sldMk cId="2861905943" sldId="366"/>
            <ac:spMk id="34" creationId="{E6204DC8-D0E4-A30A-B3DB-72FCEFA2C564}"/>
          </ac:spMkLst>
        </pc:spChg>
        <pc:spChg chg="del">
          <ac:chgData name="Teruyuki Ogawa" userId="eeac5d3d08453363" providerId="LiveId" clId="{514AD4ED-B037-46B6-833F-C70B15E67CC9}" dt="2024-07-30T05:12:37.131" v="1551" actId="478"/>
          <ac:spMkLst>
            <pc:docMk/>
            <pc:sldMk cId="2861905943" sldId="366"/>
            <ac:spMk id="35" creationId="{C9E0E4A8-2620-1C09-443D-D2836F144C2E}"/>
          </ac:spMkLst>
        </pc:spChg>
        <pc:spChg chg="del">
          <ac:chgData name="Teruyuki Ogawa" userId="eeac5d3d08453363" providerId="LiveId" clId="{514AD4ED-B037-46B6-833F-C70B15E67CC9}" dt="2024-07-30T05:12:37.131" v="1551" actId="478"/>
          <ac:spMkLst>
            <pc:docMk/>
            <pc:sldMk cId="2861905943" sldId="366"/>
            <ac:spMk id="36" creationId="{5785ABC1-02CB-3C4E-ACCE-4AB1A1D35E2D}"/>
          </ac:spMkLst>
        </pc:spChg>
        <pc:spChg chg="del">
          <ac:chgData name="Teruyuki Ogawa" userId="eeac5d3d08453363" providerId="LiveId" clId="{514AD4ED-B037-46B6-833F-C70B15E67CC9}" dt="2024-07-30T05:12:37.131" v="1551" actId="478"/>
          <ac:spMkLst>
            <pc:docMk/>
            <pc:sldMk cId="2861905943" sldId="366"/>
            <ac:spMk id="37" creationId="{64B7460E-8777-20B9-0D36-C22AA097EACD}"/>
          </ac:spMkLst>
        </pc:spChg>
        <pc:spChg chg="del">
          <ac:chgData name="Teruyuki Ogawa" userId="eeac5d3d08453363" providerId="LiveId" clId="{514AD4ED-B037-46B6-833F-C70B15E67CC9}" dt="2024-07-30T05:12:37.131" v="1551" actId="478"/>
          <ac:spMkLst>
            <pc:docMk/>
            <pc:sldMk cId="2861905943" sldId="366"/>
            <ac:spMk id="38" creationId="{90D85CC8-E1E2-C226-8837-23A1473D8AA3}"/>
          </ac:spMkLst>
        </pc:spChg>
        <pc:spChg chg="del">
          <ac:chgData name="Teruyuki Ogawa" userId="eeac5d3d08453363" providerId="LiveId" clId="{514AD4ED-B037-46B6-833F-C70B15E67CC9}" dt="2024-07-30T05:12:37.131" v="1551" actId="478"/>
          <ac:spMkLst>
            <pc:docMk/>
            <pc:sldMk cId="2861905943" sldId="366"/>
            <ac:spMk id="39" creationId="{2D8911B2-D191-2683-F50E-BF9C0A333F22}"/>
          </ac:spMkLst>
        </pc:spChg>
        <pc:spChg chg="del">
          <ac:chgData name="Teruyuki Ogawa" userId="eeac5d3d08453363" providerId="LiveId" clId="{514AD4ED-B037-46B6-833F-C70B15E67CC9}" dt="2024-07-30T05:12:37.131" v="1551" actId="478"/>
          <ac:spMkLst>
            <pc:docMk/>
            <pc:sldMk cId="2861905943" sldId="366"/>
            <ac:spMk id="40" creationId="{4A3E72B2-E86D-9178-5A09-A2AE4FE3641D}"/>
          </ac:spMkLst>
        </pc:spChg>
        <pc:spChg chg="del">
          <ac:chgData name="Teruyuki Ogawa" userId="eeac5d3d08453363" providerId="LiveId" clId="{514AD4ED-B037-46B6-833F-C70B15E67CC9}" dt="2024-07-30T05:12:37.131" v="1551" actId="478"/>
          <ac:spMkLst>
            <pc:docMk/>
            <pc:sldMk cId="2861905943" sldId="366"/>
            <ac:spMk id="41" creationId="{782E5029-EC8F-36F4-B972-767B5AB5AB3F}"/>
          </ac:spMkLst>
        </pc:spChg>
        <pc:spChg chg="del">
          <ac:chgData name="Teruyuki Ogawa" userId="eeac5d3d08453363" providerId="LiveId" clId="{514AD4ED-B037-46B6-833F-C70B15E67CC9}" dt="2024-07-30T05:12:37.131" v="1551" actId="478"/>
          <ac:spMkLst>
            <pc:docMk/>
            <pc:sldMk cId="2861905943" sldId="366"/>
            <ac:spMk id="42" creationId="{14E8AAB4-409D-6ED1-8E80-50B1B9464744}"/>
          </ac:spMkLst>
        </pc:spChg>
        <pc:spChg chg="del">
          <ac:chgData name="Teruyuki Ogawa" userId="eeac5d3d08453363" providerId="LiveId" clId="{514AD4ED-B037-46B6-833F-C70B15E67CC9}" dt="2024-07-30T05:12:37.131" v="1551" actId="478"/>
          <ac:spMkLst>
            <pc:docMk/>
            <pc:sldMk cId="2861905943" sldId="366"/>
            <ac:spMk id="43" creationId="{C95CB7A4-C9D9-E367-3EB1-F2DB8F56AD2C}"/>
          </ac:spMkLst>
        </pc:spChg>
        <pc:spChg chg="del">
          <ac:chgData name="Teruyuki Ogawa" userId="eeac5d3d08453363" providerId="LiveId" clId="{514AD4ED-B037-46B6-833F-C70B15E67CC9}" dt="2024-07-30T05:12:37.131" v="1551" actId="478"/>
          <ac:spMkLst>
            <pc:docMk/>
            <pc:sldMk cId="2861905943" sldId="366"/>
            <ac:spMk id="44" creationId="{E68209C9-51CA-25B3-A5B8-D429F80D8892}"/>
          </ac:spMkLst>
        </pc:spChg>
        <pc:spChg chg="del">
          <ac:chgData name="Teruyuki Ogawa" userId="eeac5d3d08453363" providerId="LiveId" clId="{514AD4ED-B037-46B6-833F-C70B15E67CC9}" dt="2024-07-30T05:12:37.131" v="1551" actId="478"/>
          <ac:spMkLst>
            <pc:docMk/>
            <pc:sldMk cId="2861905943" sldId="366"/>
            <ac:spMk id="45" creationId="{72DE7BAD-B5BE-75B5-E1EA-3E8367D4DA1B}"/>
          </ac:spMkLst>
        </pc:spChg>
        <pc:spChg chg="del">
          <ac:chgData name="Teruyuki Ogawa" userId="eeac5d3d08453363" providerId="LiveId" clId="{514AD4ED-B037-46B6-833F-C70B15E67CC9}" dt="2024-07-30T05:12:37.131" v="1551" actId="478"/>
          <ac:spMkLst>
            <pc:docMk/>
            <pc:sldMk cId="2861905943" sldId="366"/>
            <ac:spMk id="46" creationId="{64030A2C-615B-780B-E78B-C8D176B6B9CE}"/>
          </ac:spMkLst>
        </pc:spChg>
        <pc:spChg chg="del">
          <ac:chgData name="Teruyuki Ogawa" userId="eeac5d3d08453363" providerId="LiveId" clId="{514AD4ED-B037-46B6-833F-C70B15E67CC9}" dt="2024-07-30T05:12:37.131" v="1551" actId="478"/>
          <ac:spMkLst>
            <pc:docMk/>
            <pc:sldMk cId="2861905943" sldId="366"/>
            <ac:spMk id="47" creationId="{69E80254-F16B-D3B2-175B-AC8E609B19DF}"/>
          </ac:spMkLst>
        </pc:spChg>
        <pc:spChg chg="del">
          <ac:chgData name="Teruyuki Ogawa" userId="eeac5d3d08453363" providerId="LiveId" clId="{514AD4ED-B037-46B6-833F-C70B15E67CC9}" dt="2024-07-30T05:12:37.131" v="1551" actId="478"/>
          <ac:spMkLst>
            <pc:docMk/>
            <pc:sldMk cId="2861905943" sldId="366"/>
            <ac:spMk id="48" creationId="{65857104-9FEE-70AA-83CC-3054A7BB190A}"/>
          </ac:spMkLst>
        </pc:spChg>
        <pc:spChg chg="del">
          <ac:chgData name="Teruyuki Ogawa" userId="eeac5d3d08453363" providerId="LiveId" clId="{514AD4ED-B037-46B6-833F-C70B15E67CC9}" dt="2024-07-30T05:12:37.131" v="1551" actId="478"/>
          <ac:spMkLst>
            <pc:docMk/>
            <pc:sldMk cId="2861905943" sldId="366"/>
            <ac:spMk id="49" creationId="{3AA4CB44-0FEA-BDB3-0FEF-064EB52B51E5}"/>
          </ac:spMkLst>
        </pc:spChg>
        <pc:spChg chg="del">
          <ac:chgData name="Teruyuki Ogawa" userId="eeac5d3d08453363" providerId="LiveId" clId="{514AD4ED-B037-46B6-833F-C70B15E67CC9}" dt="2024-07-30T05:12:37.131" v="1551" actId="478"/>
          <ac:spMkLst>
            <pc:docMk/>
            <pc:sldMk cId="2861905943" sldId="366"/>
            <ac:spMk id="50" creationId="{5EF25D07-AEDD-7F34-BFB1-591AFDD7A14E}"/>
          </ac:spMkLst>
        </pc:spChg>
        <pc:spChg chg="del">
          <ac:chgData name="Teruyuki Ogawa" userId="eeac5d3d08453363" providerId="LiveId" clId="{514AD4ED-B037-46B6-833F-C70B15E67CC9}" dt="2024-07-30T05:12:37.131" v="1551" actId="478"/>
          <ac:spMkLst>
            <pc:docMk/>
            <pc:sldMk cId="2861905943" sldId="366"/>
            <ac:spMk id="51" creationId="{6AB37DB5-4A8B-F47F-81C5-0791D17D0BBF}"/>
          </ac:spMkLst>
        </pc:spChg>
        <pc:spChg chg="del">
          <ac:chgData name="Teruyuki Ogawa" userId="eeac5d3d08453363" providerId="LiveId" clId="{514AD4ED-B037-46B6-833F-C70B15E67CC9}" dt="2024-07-30T05:12:37.131" v="1551" actId="478"/>
          <ac:spMkLst>
            <pc:docMk/>
            <pc:sldMk cId="2861905943" sldId="366"/>
            <ac:spMk id="52" creationId="{0732EE15-70E5-D069-E807-A7D133D5331D}"/>
          </ac:spMkLst>
        </pc:spChg>
        <pc:spChg chg="del">
          <ac:chgData name="Teruyuki Ogawa" userId="eeac5d3d08453363" providerId="LiveId" clId="{514AD4ED-B037-46B6-833F-C70B15E67CC9}" dt="2024-07-30T05:12:37.131" v="1551" actId="478"/>
          <ac:spMkLst>
            <pc:docMk/>
            <pc:sldMk cId="2861905943" sldId="366"/>
            <ac:spMk id="53" creationId="{3CA54C07-46BD-89C4-844C-E33221E4C357}"/>
          </ac:spMkLst>
        </pc:spChg>
        <pc:spChg chg="del">
          <ac:chgData name="Teruyuki Ogawa" userId="eeac5d3d08453363" providerId="LiveId" clId="{514AD4ED-B037-46B6-833F-C70B15E67CC9}" dt="2024-07-30T05:12:37.131" v="1551" actId="478"/>
          <ac:spMkLst>
            <pc:docMk/>
            <pc:sldMk cId="2861905943" sldId="366"/>
            <ac:spMk id="54" creationId="{21303FD9-9DE1-C754-9324-423E03EBD709}"/>
          </ac:spMkLst>
        </pc:spChg>
        <pc:spChg chg="del">
          <ac:chgData name="Teruyuki Ogawa" userId="eeac5d3d08453363" providerId="LiveId" clId="{514AD4ED-B037-46B6-833F-C70B15E67CC9}" dt="2024-07-30T05:12:37.131" v="1551" actId="478"/>
          <ac:spMkLst>
            <pc:docMk/>
            <pc:sldMk cId="2861905943" sldId="366"/>
            <ac:spMk id="55" creationId="{E4A0E2F7-0AD1-60C3-64E0-FE6A646C637F}"/>
          </ac:spMkLst>
        </pc:spChg>
        <pc:spChg chg="del">
          <ac:chgData name="Teruyuki Ogawa" userId="eeac5d3d08453363" providerId="LiveId" clId="{514AD4ED-B037-46B6-833F-C70B15E67CC9}" dt="2024-07-30T05:12:37.131" v="1551" actId="478"/>
          <ac:spMkLst>
            <pc:docMk/>
            <pc:sldMk cId="2861905943" sldId="366"/>
            <ac:spMk id="56" creationId="{72ED4A19-53AB-2DBD-4950-9F275AB0C627}"/>
          </ac:spMkLst>
        </pc:spChg>
        <pc:spChg chg="del">
          <ac:chgData name="Teruyuki Ogawa" userId="eeac5d3d08453363" providerId="LiveId" clId="{514AD4ED-B037-46B6-833F-C70B15E67CC9}" dt="2024-07-30T05:12:37.131" v="1551" actId="478"/>
          <ac:spMkLst>
            <pc:docMk/>
            <pc:sldMk cId="2861905943" sldId="366"/>
            <ac:spMk id="57" creationId="{F0324741-80A9-F75F-D077-8EFC73DA68A5}"/>
          </ac:spMkLst>
        </pc:spChg>
        <pc:spChg chg="del">
          <ac:chgData name="Teruyuki Ogawa" userId="eeac5d3d08453363" providerId="LiveId" clId="{514AD4ED-B037-46B6-833F-C70B15E67CC9}" dt="2024-07-30T05:12:37.131" v="1551" actId="478"/>
          <ac:spMkLst>
            <pc:docMk/>
            <pc:sldMk cId="2861905943" sldId="366"/>
            <ac:spMk id="58" creationId="{5BF638BF-2B15-E6D5-D55E-609A4CCB23EE}"/>
          </ac:spMkLst>
        </pc:spChg>
        <pc:spChg chg="del">
          <ac:chgData name="Teruyuki Ogawa" userId="eeac5d3d08453363" providerId="LiveId" clId="{514AD4ED-B037-46B6-833F-C70B15E67CC9}" dt="2024-07-30T05:12:37.131" v="1551" actId="478"/>
          <ac:spMkLst>
            <pc:docMk/>
            <pc:sldMk cId="2861905943" sldId="366"/>
            <ac:spMk id="59" creationId="{E5866A37-4758-7EBA-A7E0-5C3BBCFF7234}"/>
          </ac:spMkLst>
        </pc:spChg>
        <pc:spChg chg="del">
          <ac:chgData name="Teruyuki Ogawa" userId="eeac5d3d08453363" providerId="LiveId" clId="{514AD4ED-B037-46B6-833F-C70B15E67CC9}" dt="2024-07-30T05:12:37.131" v="1551" actId="478"/>
          <ac:spMkLst>
            <pc:docMk/>
            <pc:sldMk cId="2861905943" sldId="366"/>
            <ac:spMk id="60" creationId="{CABD9A0D-18E6-AB9F-24FF-A316E04F928E}"/>
          </ac:spMkLst>
        </pc:spChg>
        <pc:spChg chg="del">
          <ac:chgData name="Teruyuki Ogawa" userId="eeac5d3d08453363" providerId="LiveId" clId="{514AD4ED-B037-46B6-833F-C70B15E67CC9}" dt="2024-07-30T05:12:37.131" v="1551" actId="478"/>
          <ac:spMkLst>
            <pc:docMk/>
            <pc:sldMk cId="2861905943" sldId="366"/>
            <ac:spMk id="61" creationId="{D1212132-84C9-A5EE-8B18-259700194C81}"/>
          </ac:spMkLst>
        </pc:spChg>
        <pc:spChg chg="del">
          <ac:chgData name="Teruyuki Ogawa" userId="eeac5d3d08453363" providerId="LiveId" clId="{514AD4ED-B037-46B6-833F-C70B15E67CC9}" dt="2024-07-30T05:12:37.131" v="1551" actId="478"/>
          <ac:spMkLst>
            <pc:docMk/>
            <pc:sldMk cId="2861905943" sldId="366"/>
            <ac:spMk id="62" creationId="{95C90BF4-A1CE-82B6-9FE6-C0349C493087}"/>
          </ac:spMkLst>
        </pc:spChg>
        <pc:spChg chg="del">
          <ac:chgData name="Teruyuki Ogawa" userId="eeac5d3d08453363" providerId="LiveId" clId="{514AD4ED-B037-46B6-833F-C70B15E67CC9}" dt="2024-07-30T05:12:37.131" v="1551" actId="478"/>
          <ac:spMkLst>
            <pc:docMk/>
            <pc:sldMk cId="2861905943" sldId="366"/>
            <ac:spMk id="63" creationId="{50038B41-5BA4-4FDC-08E4-70D3E7DF832D}"/>
          </ac:spMkLst>
        </pc:spChg>
        <pc:spChg chg="del">
          <ac:chgData name="Teruyuki Ogawa" userId="eeac5d3d08453363" providerId="LiveId" clId="{514AD4ED-B037-46B6-833F-C70B15E67CC9}" dt="2024-07-30T05:12:37.131" v="1551" actId="478"/>
          <ac:spMkLst>
            <pc:docMk/>
            <pc:sldMk cId="2861905943" sldId="366"/>
            <ac:spMk id="384" creationId="{5FE3BE86-A94A-A360-83EF-C268EE828436}"/>
          </ac:spMkLst>
        </pc:spChg>
        <pc:spChg chg="del">
          <ac:chgData name="Teruyuki Ogawa" userId="eeac5d3d08453363" providerId="LiveId" clId="{514AD4ED-B037-46B6-833F-C70B15E67CC9}" dt="2024-07-30T05:12:37.131" v="1551" actId="478"/>
          <ac:spMkLst>
            <pc:docMk/>
            <pc:sldMk cId="2861905943" sldId="366"/>
            <ac:spMk id="385" creationId="{A5169911-EAEB-8FAC-8EB9-D352508AAA6A}"/>
          </ac:spMkLst>
        </pc:spChg>
        <pc:spChg chg="del">
          <ac:chgData name="Teruyuki Ogawa" userId="eeac5d3d08453363" providerId="LiveId" clId="{514AD4ED-B037-46B6-833F-C70B15E67CC9}" dt="2024-07-30T05:12:37.131" v="1551" actId="478"/>
          <ac:spMkLst>
            <pc:docMk/>
            <pc:sldMk cId="2861905943" sldId="366"/>
            <ac:spMk id="386" creationId="{F8450146-AA0D-3425-1F7B-DD4BF9F6BBC9}"/>
          </ac:spMkLst>
        </pc:spChg>
        <pc:spChg chg="del">
          <ac:chgData name="Teruyuki Ogawa" userId="eeac5d3d08453363" providerId="LiveId" clId="{514AD4ED-B037-46B6-833F-C70B15E67CC9}" dt="2024-07-30T05:12:37.131" v="1551" actId="478"/>
          <ac:spMkLst>
            <pc:docMk/>
            <pc:sldMk cId="2861905943" sldId="366"/>
            <ac:spMk id="387" creationId="{2FA8E835-E941-A2DF-5974-82F3719B8606}"/>
          </ac:spMkLst>
        </pc:spChg>
        <pc:spChg chg="add mod">
          <ac:chgData name="Teruyuki Ogawa" userId="eeac5d3d08453363" providerId="LiveId" clId="{514AD4ED-B037-46B6-833F-C70B15E67CC9}" dt="2024-07-30T05:12:37.393" v="1552"/>
          <ac:spMkLst>
            <pc:docMk/>
            <pc:sldMk cId="2861905943" sldId="366"/>
            <ac:spMk id="388" creationId="{B20D0BBA-3231-1C3F-0DCC-6F9D0C628AE8}"/>
          </ac:spMkLst>
        </pc:spChg>
        <pc:spChg chg="add mod">
          <ac:chgData name="Teruyuki Ogawa" userId="eeac5d3d08453363" providerId="LiveId" clId="{514AD4ED-B037-46B6-833F-C70B15E67CC9}" dt="2024-07-30T05:12:37.393" v="1552"/>
          <ac:spMkLst>
            <pc:docMk/>
            <pc:sldMk cId="2861905943" sldId="366"/>
            <ac:spMk id="389" creationId="{7971BDFE-0D11-72A7-AF7C-FCBFC26BF321}"/>
          </ac:spMkLst>
        </pc:spChg>
        <pc:spChg chg="add mod">
          <ac:chgData name="Teruyuki Ogawa" userId="eeac5d3d08453363" providerId="LiveId" clId="{514AD4ED-B037-46B6-833F-C70B15E67CC9}" dt="2024-07-30T05:12:37.393" v="1552"/>
          <ac:spMkLst>
            <pc:docMk/>
            <pc:sldMk cId="2861905943" sldId="366"/>
            <ac:spMk id="390" creationId="{331C3153-24AA-DF53-2386-72957564134B}"/>
          </ac:spMkLst>
        </pc:spChg>
        <pc:spChg chg="add mod">
          <ac:chgData name="Teruyuki Ogawa" userId="eeac5d3d08453363" providerId="LiveId" clId="{514AD4ED-B037-46B6-833F-C70B15E67CC9}" dt="2024-07-30T05:12:37.393" v="1552"/>
          <ac:spMkLst>
            <pc:docMk/>
            <pc:sldMk cId="2861905943" sldId="366"/>
            <ac:spMk id="391" creationId="{C2693319-AE77-7CA3-6739-1588920EE96D}"/>
          </ac:spMkLst>
        </pc:spChg>
        <pc:spChg chg="add mod">
          <ac:chgData name="Teruyuki Ogawa" userId="eeac5d3d08453363" providerId="LiveId" clId="{514AD4ED-B037-46B6-833F-C70B15E67CC9}" dt="2024-07-30T05:12:37.393" v="1552"/>
          <ac:spMkLst>
            <pc:docMk/>
            <pc:sldMk cId="2861905943" sldId="366"/>
            <ac:spMk id="392" creationId="{2DBA8DEB-9F00-9DC6-8283-D44A61BDCFC7}"/>
          </ac:spMkLst>
        </pc:spChg>
        <pc:spChg chg="add mod">
          <ac:chgData name="Teruyuki Ogawa" userId="eeac5d3d08453363" providerId="LiveId" clId="{514AD4ED-B037-46B6-833F-C70B15E67CC9}" dt="2024-07-30T05:12:37.393" v="1552"/>
          <ac:spMkLst>
            <pc:docMk/>
            <pc:sldMk cId="2861905943" sldId="366"/>
            <ac:spMk id="393" creationId="{F6FA4A48-6519-C8B4-DC0F-544B8014CF89}"/>
          </ac:spMkLst>
        </pc:spChg>
        <pc:spChg chg="add mod">
          <ac:chgData name="Teruyuki Ogawa" userId="eeac5d3d08453363" providerId="LiveId" clId="{514AD4ED-B037-46B6-833F-C70B15E67CC9}" dt="2024-07-30T05:12:37.393" v="1552"/>
          <ac:spMkLst>
            <pc:docMk/>
            <pc:sldMk cId="2861905943" sldId="366"/>
            <ac:spMk id="394" creationId="{5FD4A71E-1C73-C854-65A1-B62BFFBDD3BC}"/>
          </ac:spMkLst>
        </pc:spChg>
        <pc:spChg chg="add mod">
          <ac:chgData name="Teruyuki Ogawa" userId="eeac5d3d08453363" providerId="LiveId" clId="{514AD4ED-B037-46B6-833F-C70B15E67CC9}" dt="2024-07-30T05:12:37.393" v="1552"/>
          <ac:spMkLst>
            <pc:docMk/>
            <pc:sldMk cId="2861905943" sldId="366"/>
            <ac:spMk id="395" creationId="{2662EF14-775C-5D56-B9BC-091038CB2935}"/>
          </ac:spMkLst>
        </pc:spChg>
        <pc:spChg chg="add mod">
          <ac:chgData name="Teruyuki Ogawa" userId="eeac5d3d08453363" providerId="LiveId" clId="{514AD4ED-B037-46B6-833F-C70B15E67CC9}" dt="2024-07-30T05:12:37.393" v="1552"/>
          <ac:spMkLst>
            <pc:docMk/>
            <pc:sldMk cId="2861905943" sldId="366"/>
            <ac:spMk id="396" creationId="{D1A5B90C-8D89-07B5-91DA-D6F28781BF34}"/>
          </ac:spMkLst>
        </pc:spChg>
        <pc:spChg chg="add mod">
          <ac:chgData name="Teruyuki Ogawa" userId="eeac5d3d08453363" providerId="LiveId" clId="{514AD4ED-B037-46B6-833F-C70B15E67CC9}" dt="2024-07-30T05:12:37.393" v="1552"/>
          <ac:spMkLst>
            <pc:docMk/>
            <pc:sldMk cId="2861905943" sldId="366"/>
            <ac:spMk id="397" creationId="{14865E1D-6370-1667-0D5C-3987061A6319}"/>
          </ac:spMkLst>
        </pc:spChg>
        <pc:spChg chg="add mod">
          <ac:chgData name="Teruyuki Ogawa" userId="eeac5d3d08453363" providerId="LiveId" clId="{514AD4ED-B037-46B6-833F-C70B15E67CC9}" dt="2024-07-30T05:12:37.393" v="1552"/>
          <ac:spMkLst>
            <pc:docMk/>
            <pc:sldMk cId="2861905943" sldId="366"/>
            <ac:spMk id="398" creationId="{D18EC2DB-6DA9-ADD3-DB86-D4260002F9E7}"/>
          </ac:spMkLst>
        </pc:spChg>
        <pc:spChg chg="add mod">
          <ac:chgData name="Teruyuki Ogawa" userId="eeac5d3d08453363" providerId="LiveId" clId="{514AD4ED-B037-46B6-833F-C70B15E67CC9}" dt="2024-07-30T05:12:37.393" v="1552"/>
          <ac:spMkLst>
            <pc:docMk/>
            <pc:sldMk cId="2861905943" sldId="366"/>
            <ac:spMk id="399" creationId="{22C5F347-4C4A-D4A6-E759-61CA96A3C4FD}"/>
          </ac:spMkLst>
        </pc:spChg>
        <pc:spChg chg="add mod">
          <ac:chgData name="Teruyuki Ogawa" userId="eeac5d3d08453363" providerId="LiveId" clId="{514AD4ED-B037-46B6-833F-C70B15E67CC9}" dt="2024-07-30T05:12:37.393" v="1552"/>
          <ac:spMkLst>
            <pc:docMk/>
            <pc:sldMk cId="2861905943" sldId="366"/>
            <ac:spMk id="400" creationId="{AD1DC1D4-1938-134C-BE52-5B39FAC6DF2D}"/>
          </ac:spMkLst>
        </pc:spChg>
        <pc:spChg chg="add mod">
          <ac:chgData name="Teruyuki Ogawa" userId="eeac5d3d08453363" providerId="LiveId" clId="{514AD4ED-B037-46B6-833F-C70B15E67CC9}" dt="2024-07-30T05:12:37.393" v="1552"/>
          <ac:spMkLst>
            <pc:docMk/>
            <pc:sldMk cId="2861905943" sldId="366"/>
            <ac:spMk id="401" creationId="{42EFB5CC-7250-C66D-A7AC-82812E176835}"/>
          </ac:spMkLst>
        </pc:spChg>
        <pc:spChg chg="add mod">
          <ac:chgData name="Teruyuki Ogawa" userId="eeac5d3d08453363" providerId="LiveId" clId="{514AD4ED-B037-46B6-833F-C70B15E67CC9}" dt="2024-07-30T05:12:37.393" v="1552"/>
          <ac:spMkLst>
            <pc:docMk/>
            <pc:sldMk cId="2861905943" sldId="366"/>
            <ac:spMk id="402" creationId="{00D4065B-281E-383C-8E6A-E14629866A34}"/>
          </ac:spMkLst>
        </pc:spChg>
        <pc:spChg chg="add mod">
          <ac:chgData name="Teruyuki Ogawa" userId="eeac5d3d08453363" providerId="LiveId" clId="{514AD4ED-B037-46B6-833F-C70B15E67CC9}" dt="2024-07-30T05:12:37.393" v="1552"/>
          <ac:spMkLst>
            <pc:docMk/>
            <pc:sldMk cId="2861905943" sldId="366"/>
            <ac:spMk id="406" creationId="{E7273CE9-1B51-8942-0104-19851E825494}"/>
          </ac:spMkLst>
        </pc:spChg>
        <pc:spChg chg="add mod">
          <ac:chgData name="Teruyuki Ogawa" userId="eeac5d3d08453363" providerId="LiveId" clId="{514AD4ED-B037-46B6-833F-C70B15E67CC9}" dt="2024-07-30T05:12:37.393" v="1552"/>
          <ac:spMkLst>
            <pc:docMk/>
            <pc:sldMk cId="2861905943" sldId="366"/>
            <ac:spMk id="407" creationId="{F651E237-246D-5EB6-9007-DD61BC1EF8BA}"/>
          </ac:spMkLst>
        </pc:spChg>
        <pc:spChg chg="add mod">
          <ac:chgData name="Teruyuki Ogawa" userId="eeac5d3d08453363" providerId="LiveId" clId="{514AD4ED-B037-46B6-833F-C70B15E67CC9}" dt="2024-07-30T05:12:37.393" v="1552"/>
          <ac:spMkLst>
            <pc:docMk/>
            <pc:sldMk cId="2861905943" sldId="366"/>
            <ac:spMk id="408" creationId="{B465243C-9984-B84E-3EA9-9445A207F1EF}"/>
          </ac:spMkLst>
        </pc:spChg>
        <pc:spChg chg="add mod">
          <ac:chgData name="Teruyuki Ogawa" userId="eeac5d3d08453363" providerId="LiveId" clId="{514AD4ED-B037-46B6-833F-C70B15E67CC9}" dt="2024-07-30T05:12:37.393" v="1552"/>
          <ac:spMkLst>
            <pc:docMk/>
            <pc:sldMk cId="2861905943" sldId="366"/>
            <ac:spMk id="409" creationId="{7E9FA5C0-5AA9-B9E4-1FE3-F4E81854C3C4}"/>
          </ac:spMkLst>
        </pc:spChg>
        <pc:spChg chg="add mod">
          <ac:chgData name="Teruyuki Ogawa" userId="eeac5d3d08453363" providerId="LiveId" clId="{514AD4ED-B037-46B6-833F-C70B15E67CC9}" dt="2024-07-30T05:12:37.393" v="1552"/>
          <ac:spMkLst>
            <pc:docMk/>
            <pc:sldMk cId="2861905943" sldId="366"/>
            <ac:spMk id="410" creationId="{DEE52E1E-C764-7DC4-244D-0BF7D3FF54BB}"/>
          </ac:spMkLst>
        </pc:spChg>
        <pc:spChg chg="add mod">
          <ac:chgData name="Teruyuki Ogawa" userId="eeac5d3d08453363" providerId="LiveId" clId="{514AD4ED-B037-46B6-833F-C70B15E67CC9}" dt="2024-07-30T05:12:37.393" v="1552"/>
          <ac:spMkLst>
            <pc:docMk/>
            <pc:sldMk cId="2861905943" sldId="366"/>
            <ac:spMk id="411" creationId="{DE8CBE90-D271-FC91-0716-6A477075A4E9}"/>
          </ac:spMkLst>
        </pc:spChg>
        <pc:spChg chg="add mod">
          <ac:chgData name="Teruyuki Ogawa" userId="eeac5d3d08453363" providerId="LiveId" clId="{514AD4ED-B037-46B6-833F-C70B15E67CC9}" dt="2024-07-30T05:12:37.393" v="1552"/>
          <ac:spMkLst>
            <pc:docMk/>
            <pc:sldMk cId="2861905943" sldId="366"/>
            <ac:spMk id="412" creationId="{18D04D0B-E817-D7EE-4574-69D86E403582}"/>
          </ac:spMkLst>
        </pc:spChg>
        <pc:spChg chg="add mod">
          <ac:chgData name="Teruyuki Ogawa" userId="eeac5d3d08453363" providerId="LiveId" clId="{514AD4ED-B037-46B6-833F-C70B15E67CC9}" dt="2024-07-30T05:12:37.393" v="1552"/>
          <ac:spMkLst>
            <pc:docMk/>
            <pc:sldMk cId="2861905943" sldId="366"/>
            <ac:spMk id="413" creationId="{86FDC7A7-F16B-83E9-AF95-2C14A9100EDB}"/>
          </ac:spMkLst>
        </pc:spChg>
        <pc:spChg chg="add mod">
          <ac:chgData name="Teruyuki Ogawa" userId="eeac5d3d08453363" providerId="LiveId" clId="{514AD4ED-B037-46B6-833F-C70B15E67CC9}" dt="2024-07-30T05:12:37.393" v="1552"/>
          <ac:spMkLst>
            <pc:docMk/>
            <pc:sldMk cId="2861905943" sldId="366"/>
            <ac:spMk id="414" creationId="{44761E68-CFC8-22F7-0D11-262229F97510}"/>
          </ac:spMkLst>
        </pc:spChg>
        <pc:spChg chg="add mod">
          <ac:chgData name="Teruyuki Ogawa" userId="eeac5d3d08453363" providerId="LiveId" clId="{514AD4ED-B037-46B6-833F-C70B15E67CC9}" dt="2024-07-30T05:12:37.393" v="1552"/>
          <ac:spMkLst>
            <pc:docMk/>
            <pc:sldMk cId="2861905943" sldId="366"/>
            <ac:spMk id="415" creationId="{2411C443-D550-A943-4311-3372C4062DB0}"/>
          </ac:spMkLst>
        </pc:spChg>
        <pc:spChg chg="add mod">
          <ac:chgData name="Teruyuki Ogawa" userId="eeac5d3d08453363" providerId="LiveId" clId="{514AD4ED-B037-46B6-833F-C70B15E67CC9}" dt="2024-07-30T05:12:37.393" v="1552"/>
          <ac:spMkLst>
            <pc:docMk/>
            <pc:sldMk cId="2861905943" sldId="366"/>
            <ac:spMk id="416" creationId="{51046FEE-E200-24E5-D77C-B914903CACBE}"/>
          </ac:spMkLst>
        </pc:spChg>
        <pc:spChg chg="add mod">
          <ac:chgData name="Teruyuki Ogawa" userId="eeac5d3d08453363" providerId="LiveId" clId="{514AD4ED-B037-46B6-833F-C70B15E67CC9}" dt="2024-07-30T05:12:37.393" v="1552"/>
          <ac:spMkLst>
            <pc:docMk/>
            <pc:sldMk cId="2861905943" sldId="366"/>
            <ac:spMk id="417" creationId="{76F8C709-3424-B972-529C-9867D63489DE}"/>
          </ac:spMkLst>
        </pc:spChg>
        <pc:spChg chg="add mod">
          <ac:chgData name="Teruyuki Ogawa" userId="eeac5d3d08453363" providerId="LiveId" clId="{514AD4ED-B037-46B6-833F-C70B15E67CC9}" dt="2024-07-30T05:12:37.393" v="1552"/>
          <ac:spMkLst>
            <pc:docMk/>
            <pc:sldMk cId="2861905943" sldId="366"/>
            <ac:spMk id="418" creationId="{DEF838F3-B9E3-A1E7-3482-4D1D56409D3F}"/>
          </ac:spMkLst>
        </pc:spChg>
        <pc:spChg chg="add mod">
          <ac:chgData name="Teruyuki Ogawa" userId="eeac5d3d08453363" providerId="LiveId" clId="{514AD4ED-B037-46B6-833F-C70B15E67CC9}" dt="2024-07-30T05:12:37.393" v="1552"/>
          <ac:spMkLst>
            <pc:docMk/>
            <pc:sldMk cId="2861905943" sldId="366"/>
            <ac:spMk id="419" creationId="{C03415D7-B710-095B-FBD4-E8F87CB2B6D0}"/>
          </ac:spMkLst>
        </pc:spChg>
        <pc:spChg chg="add mod">
          <ac:chgData name="Teruyuki Ogawa" userId="eeac5d3d08453363" providerId="LiveId" clId="{514AD4ED-B037-46B6-833F-C70B15E67CC9}" dt="2024-07-30T05:12:37.393" v="1552"/>
          <ac:spMkLst>
            <pc:docMk/>
            <pc:sldMk cId="2861905943" sldId="366"/>
            <ac:spMk id="420" creationId="{3A98376D-8CEB-266E-8386-A9F45FD08DF0}"/>
          </ac:spMkLst>
        </pc:spChg>
        <pc:spChg chg="add mod">
          <ac:chgData name="Teruyuki Ogawa" userId="eeac5d3d08453363" providerId="LiveId" clId="{514AD4ED-B037-46B6-833F-C70B15E67CC9}" dt="2024-07-30T05:12:37.393" v="1552"/>
          <ac:spMkLst>
            <pc:docMk/>
            <pc:sldMk cId="2861905943" sldId="366"/>
            <ac:spMk id="421" creationId="{8AAFCB90-D2CC-455F-C9D4-B1E29AA10C24}"/>
          </ac:spMkLst>
        </pc:spChg>
        <pc:spChg chg="add mod">
          <ac:chgData name="Teruyuki Ogawa" userId="eeac5d3d08453363" providerId="LiveId" clId="{514AD4ED-B037-46B6-833F-C70B15E67CC9}" dt="2024-07-30T05:12:37.393" v="1552"/>
          <ac:spMkLst>
            <pc:docMk/>
            <pc:sldMk cId="2861905943" sldId="366"/>
            <ac:spMk id="422" creationId="{668AC740-3CDC-BEF4-D8B7-22836C0AF0B3}"/>
          </ac:spMkLst>
        </pc:spChg>
        <pc:spChg chg="add mod">
          <ac:chgData name="Teruyuki Ogawa" userId="eeac5d3d08453363" providerId="LiveId" clId="{514AD4ED-B037-46B6-833F-C70B15E67CC9}" dt="2024-07-30T05:12:37.393" v="1552"/>
          <ac:spMkLst>
            <pc:docMk/>
            <pc:sldMk cId="2861905943" sldId="366"/>
            <ac:spMk id="423" creationId="{351DA685-7591-8654-10AE-5B5B14C6C020}"/>
          </ac:spMkLst>
        </pc:spChg>
        <pc:spChg chg="add mod">
          <ac:chgData name="Teruyuki Ogawa" userId="eeac5d3d08453363" providerId="LiveId" clId="{514AD4ED-B037-46B6-833F-C70B15E67CC9}" dt="2024-07-30T05:12:37.393" v="1552"/>
          <ac:spMkLst>
            <pc:docMk/>
            <pc:sldMk cId="2861905943" sldId="366"/>
            <ac:spMk id="424" creationId="{29927536-3C2D-CB30-D89C-BB981BBA1BED}"/>
          </ac:spMkLst>
        </pc:spChg>
        <pc:spChg chg="add mod">
          <ac:chgData name="Teruyuki Ogawa" userId="eeac5d3d08453363" providerId="LiveId" clId="{514AD4ED-B037-46B6-833F-C70B15E67CC9}" dt="2024-07-30T05:12:37.393" v="1552"/>
          <ac:spMkLst>
            <pc:docMk/>
            <pc:sldMk cId="2861905943" sldId="366"/>
            <ac:spMk id="425" creationId="{41972C4A-4446-16BB-8D99-34CB5F77D25C}"/>
          </ac:spMkLst>
        </pc:spChg>
        <pc:spChg chg="add mod">
          <ac:chgData name="Teruyuki Ogawa" userId="eeac5d3d08453363" providerId="LiveId" clId="{514AD4ED-B037-46B6-833F-C70B15E67CC9}" dt="2024-07-30T05:12:37.393" v="1552"/>
          <ac:spMkLst>
            <pc:docMk/>
            <pc:sldMk cId="2861905943" sldId="366"/>
            <ac:spMk id="426" creationId="{7A279BC4-F634-0AC8-F305-31323E16069F}"/>
          </ac:spMkLst>
        </pc:spChg>
        <pc:spChg chg="add mod">
          <ac:chgData name="Teruyuki Ogawa" userId="eeac5d3d08453363" providerId="LiveId" clId="{514AD4ED-B037-46B6-833F-C70B15E67CC9}" dt="2024-07-30T05:12:37.393" v="1552"/>
          <ac:spMkLst>
            <pc:docMk/>
            <pc:sldMk cId="2861905943" sldId="366"/>
            <ac:spMk id="427" creationId="{C1F6A63E-9D31-C07C-9749-026DF6E6AF3B}"/>
          </ac:spMkLst>
        </pc:spChg>
        <pc:spChg chg="add mod">
          <ac:chgData name="Teruyuki Ogawa" userId="eeac5d3d08453363" providerId="LiveId" clId="{514AD4ED-B037-46B6-833F-C70B15E67CC9}" dt="2024-07-30T05:13:02.950" v="1597"/>
          <ac:spMkLst>
            <pc:docMk/>
            <pc:sldMk cId="2861905943" sldId="366"/>
            <ac:spMk id="428" creationId="{433FF999-1A02-D0BF-F2A7-0CD2AFC8D8BE}"/>
          </ac:spMkLst>
        </pc:spChg>
        <pc:spChg chg="add del mod">
          <ac:chgData name="Teruyuki Ogawa" userId="eeac5d3d08453363" providerId="LiveId" clId="{514AD4ED-B037-46B6-833F-C70B15E67CC9}" dt="2024-07-30T05:13:05.214" v="1598" actId="478"/>
          <ac:spMkLst>
            <pc:docMk/>
            <pc:sldMk cId="2861905943" sldId="366"/>
            <ac:spMk id="429" creationId="{6D52DE72-8C65-5E63-3644-CAD590F336FA}"/>
          </ac:spMkLst>
        </pc:spChg>
        <pc:spChg chg="add mod">
          <ac:chgData name="Teruyuki Ogawa" userId="eeac5d3d08453363" providerId="LiveId" clId="{514AD4ED-B037-46B6-833F-C70B15E67CC9}" dt="2024-07-30T05:13:02.950" v="1597"/>
          <ac:spMkLst>
            <pc:docMk/>
            <pc:sldMk cId="2861905943" sldId="366"/>
            <ac:spMk id="430" creationId="{5D983E78-B268-F485-3721-AC5E69ECC00B}"/>
          </ac:spMkLst>
        </pc:spChg>
        <pc:spChg chg="add mod">
          <ac:chgData name="Teruyuki Ogawa" userId="eeac5d3d08453363" providerId="LiveId" clId="{514AD4ED-B037-46B6-833F-C70B15E67CC9}" dt="2024-07-30T05:13:11.502" v="1599"/>
          <ac:spMkLst>
            <pc:docMk/>
            <pc:sldMk cId="2861905943" sldId="366"/>
            <ac:spMk id="431" creationId="{C598A05E-CE79-CFDB-BBC7-FD4E2AEC285C}"/>
          </ac:spMkLst>
        </pc:spChg>
        <pc:spChg chg="add mod">
          <ac:chgData name="Teruyuki Ogawa" userId="eeac5d3d08453363" providerId="LiveId" clId="{514AD4ED-B037-46B6-833F-C70B15E67CC9}" dt="2024-07-30T05:13:11.502" v="1599"/>
          <ac:spMkLst>
            <pc:docMk/>
            <pc:sldMk cId="2861905943" sldId="366"/>
            <ac:spMk id="432" creationId="{2489AC4F-73D1-B215-0DF4-2A99F63E1757}"/>
          </ac:spMkLst>
        </pc:spChg>
        <pc:cxnChg chg="add mod">
          <ac:chgData name="Teruyuki Ogawa" userId="eeac5d3d08453363" providerId="LiveId" clId="{514AD4ED-B037-46B6-833F-C70B15E67CC9}" dt="2024-07-30T05:12:37.393" v="1552"/>
          <ac:cxnSpMkLst>
            <pc:docMk/>
            <pc:sldMk cId="2861905943" sldId="366"/>
            <ac:cxnSpMk id="9" creationId="{2F701026-CF1B-FFEA-A7B5-03DA41A98F65}"/>
          </ac:cxnSpMkLst>
        </pc:cxnChg>
        <pc:cxnChg chg="add mod">
          <ac:chgData name="Teruyuki Ogawa" userId="eeac5d3d08453363" providerId="LiveId" clId="{514AD4ED-B037-46B6-833F-C70B15E67CC9}" dt="2024-07-30T05:12:37.393" v="1552"/>
          <ac:cxnSpMkLst>
            <pc:docMk/>
            <pc:sldMk cId="2861905943" sldId="366"/>
            <ac:cxnSpMk id="10" creationId="{C153B1A4-F112-5B76-5396-FC6212E3CBDF}"/>
          </ac:cxnSpMkLst>
        </pc:cxnChg>
        <pc:cxnChg chg="del">
          <ac:chgData name="Teruyuki Ogawa" userId="eeac5d3d08453363" providerId="LiveId" clId="{514AD4ED-B037-46B6-833F-C70B15E67CC9}" dt="2024-07-30T05:12:37.131" v="1551" actId="478"/>
          <ac:cxnSpMkLst>
            <pc:docMk/>
            <pc:sldMk cId="2861905943" sldId="366"/>
            <ac:cxnSpMk id="23" creationId="{27D5DD56-5790-A1B2-922F-D0E85845C539}"/>
          </ac:cxnSpMkLst>
        </pc:cxnChg>
        <pc:cxnChg chg="del">
          <ac:chgData name="Teruyuki Ogawa" userId="eeac5d3d08453363" providerId="LiveId" clId="{514AD4ED-B037-46B6-833F-C70B15E67CC9}" dt="2024-07-30T05:12:37.131" v="1551" actId="478"/>
          <ac:cxnSpMkLst>
            <pc:docMk/>
            <pc:sldMk cId="2861905943" sldId="366"/>
            <ac:cxnSpMk id="24" creationId="{87173D80-4989-DFDF-073F-C91D67601398}"/>
          </ac:cxnSpMkLst>
        </pc:cxnChg>
      </pc:sldChg>
      <pc:sldMasterChg chg="modTransition modSldLayout">
        <pc:chgData name="Teruyuki Ogawa" userId="eeac5d3d08453363" providerId="LiveId" clId="{514AD4ED-B037-46B6-833F-C70B15E67CC9}" dt="2024-07-30T04:55:06.133" v="820"/>
        <pc:sldMasterMkLst>
          <pc:docMk/>
          <pc:sldMasterMk cId="3970004703" sldId="2147483648"/>
        </pc:sldMasterMkLst>
        <pc:sldLayoutChg chg="modTransition">
          <pc:chgData name="Teruyuki Ogawa" userId="eeac5d3d08453363" providerId="LiveId" clId="{514AD4ED-B037-46B6-833F-C70B15E67CC9}" dt="2024-07-30T04:55:06.133" v="820"/>
          <pc:sldLayoutMkLst>
            <pc:docMk/>
            <pc:sldMasterMk cId="3970004703" sldId="2147483648"/>
            <pc:sldLayoutMk cId="1141735753" sldId="2147483649"/>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1440826294" sldId="2147483650"/>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646520888" sldId="2147483651"/>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718743923" sldId="2147483652"/>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1614448868" sldId="2147483653"/>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2548942199" sldId="2147483654"/>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643299314" sldId="2147483655"/>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860043492" sldId="2147483656"/>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69688875" sldId="2147483657"/>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1368098182" sldId="2147483658"/>
          </pc:sldLayoutMkLst>
        </pc:sldLayoutChg>
        <pc:sldLayoutChg chg="modTransition">
          <pc:chgData name="Teruyuki Ogawa" userId="eeac5d3d08453363" providerId="LiveId" clId="{514AD4ED-B037-46B6-833F-C70B15E67CC9}" dt="2024-07-30T04:55:06.133" v="820"/>
          <pc:sldLayoutMkLst>
            <pc:docMk/>
            <pc:sldMasterMk cId="3970004703" sldId="2147483648"/>
            <pc:sldLayoutMk cId="1180628612" sldId="2147483659"/>
          </pc:sldLayoutMkLst>
        </pc:sldLayoutChg>
      </pc:sldMasterChg>
      <pc:sldMasterChg chg="modTransition modSldLayout">
        <pc:chgData name="Teruyuki Ogawa" userId="eeac5d3d08453363" providerId="LiveId" clId="{514AD4ED-B037-46B6-833F-C70B15E67CC9}" dt="2024-07-30T04:55:06.133" v="820"/>
        <pc:sldMasterMkLst>
          <pc:docMk/>
          <pc:sldMasterMk cId="3579071686" sldId="2147483660"/>
        </pc:sldMasterMkLst>
        <pc:sldLayoutChg chg="modTransition">
          <pc:chgData name="Teruyuki Ogawa" userId="eeac5d3d08453363" providerId="LiveId" clId="{514AD4ED-B037-46B6-833F-C70B15E67CC9}" dt="2024-07-30T04:55:06.133" v="820"/>
          <pc:sldLayoutMkLst>
            <pc:docMk/>
            <pc:sldMasterMk cId="3579071686" sldId="2147483660"/>
            <pc:sldLayoutMk cId="709085430" sldId="2147483661"/>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4081550062" sldId="2147483662"/>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4249965449" sldId="2147483663"/>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3168278770" sldId="2147483664"/>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3623253052" sldId="2147483665"/>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3840042771" sldId="2147483666"/>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1327403888" sldId="2147483667"/>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1900795085" sldId="2147483668"/>
          </pc:sldLayoutMkLst>
        </pc:sldLayoutChg>
        <pc:sldLayoutChg chg="modTransition">
          <pc:chgData name="Teruyuki Ogawa" userId="eeac5d3d08453363" providerId="LiveId" clId="{514AD4ED-B037-46B6-833F-C70B15E67CC9}" dt="2024-07-30T04:55:06.133" v="820"/>
          <pc:sldLayoutMkLst>
            <pc:docMk/>
            <pc:sldMasterMk cId="3579071686" sldId="2147483660"/>
            <pc:sldLayoutMk cId="4181999867" sldId="2147483669"/>
          </pc:sldLayoutMkLst>
        </pc:sldLayoutChg>
      </pc:sldMasterChg>
    </pc:docChg>
  </pc:docChgLst>
</pc:chgInfo>
</file>

<file path=ppt/comments/modernComment_164_AE5B357B.xml><?xml version="1.0" encoding="utf-8"?>
<p188:cmLst xmlns:a="http://schemas.openxmlformats.org/drawingml/2006/main" xmlns:r="http://schemas.openxmlformats.org/officeDocument/2006/relationships" xmlns:p188="http://schemas.microsoft.com/office/powerpoint/2018/8/main">
  <p188:cm id="{E7C21847-457F-45E6-BEB0-5B62B9B6E167}" authorId="{27EBC39F-286F-3F32-78B4-FED12443131B}" created="2024-07-30T04:58:49.395">
    <pc:sldMkLst xmlns:pc="http://schemas.microsoft.com/office/powerpoint/2013/main/command">
      <pc:docMk/>
      <pc:sldMk cId="2925213051" sldId="356"/>
    </pc:sldMkLst>
    <p188:txBody>
      <a:bodyPr/>
      <a:lstStyle/>
      <a:p>
        <a:r>
          <a:rPr lang="ja-JP" altLang="en-US"/>
          <a:t>アニメーションウィンドウにおいて、駅名などのアニメーションより順位を上に設定する必要があります。</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6DC7F-81DB-4A28-97B5-DF19557F6367}"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C3857-9BB7-4379-9F23-557D7FA75CF1}" type="slidenum">
              <a:rPr kumimoji="1" lang="ja-JP" altLang="en-US" smtClean="0"/>
              <a:t>‹#›</a:t>
            </a:fld>
            <a:endParaRPr kumimoji="1" lang="ja-JP" altLang="en-US"/>
          </a:p>
        </p:txBody>
      </p:sp>
    </p:spTree>
    <p:extLst>
      <p:ext uri="{BB962C8B-B14F-4D97-AF65-F5344CB8AC3E}">
        <p14:creationId xmlns:p14="http://schemas.microsoft.com/office/powerpoint/2010/main" val="2208038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AC3857-9BB7-4379-9F23-557D7FA75CF1}" type="slidenum">
              <a:rPr kumimoji="1" lang="ja-JP" altLang="en-US" smtClean="0"/>
              <a:t>7</a:t>
            </a:fld>
            <a:endParaRPr kumimoji="1" lang="ja-JP" altLang="en-US"/>
          </a:p>
        </p:txBody>
      </p:sp>
    </p:spTree>
    <p:extLst>
      <p:ext uri="{BB962C8B-B14F-4D97-AF65-F5344CB8AC3E}">
        <p14:creationId xmlns:p14="http://schemas.microsoft.com/office/powerpoint/2010/main" val="419697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AC3857-9BB7-4379-9F23-557D7FA75CF1}" type="slidenum">
              <a:rPr kumimoji="1" lang="ja-JP" altLang="en-US" smtClean="0"/>
              <a:t>25</a:t>
            </a:fld>
            <a:endParaRPr kumimoji="1" lang="ja-JP" altLang="en-US"/>
          </a:p>
        </p:txBody>
      </p:sp>
    </p:spTree>
    <p:extLst>
      <p:ext uri="{BB962C8B-B14F-4D97-AF65-F5344CB8AC3E}">
        <p14:creationId xmlns:p14="http://schemas.microsoft.com/office/powerpoint/2010/main" val="411796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5E4B3F9-6700-4BD3-B249-286C46EA1562}" type="slidenum">
              <a:rPr kumimoji="1" lang="ja-JP" altLang="en-US" smtClean="0"/>
              <a:t>26</a:t>
            </a:fld>
            <a:endParaRPr kumimoji="1" lang="ja-JP" altLang="en-US"/>
          </a:p>
        </p:txBody>
      </p:sp>
    </p:spTree>
    <p:extLst>
      <p:ext uri="{BB962C8B-B14F-4D97-AF65-F5344CB8AC3E}">
        <p14:creationId xmlns:p14="http://schemas.microsoft.com/office/powerpoint/2010/main" val="99050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AC3857-9BB7-4379-9F23-557D7FA75CF1}" type="slidenum">
              <a:rPr kumimoji="1" lang="ja-JP" altLang="en-US" smtClean="0"/>
              <a:t>27</a:t>
            </a:fld>
            <a:endParaRPr kumimoji="1" lang="ja-JP" altLang="en-US"/>
          </a:p>
        </p:txBody>
      </p:sp>
    </p:spTree>
    <p:extLst>
      <p:ext uri="{BB962C8B-B14F-4D97-AF65-F5344CB8AC3E}">
        <p14:creationId xmlns:p14="http://schemas.microsoft.com/office/powerpoint/2010/main" val="227406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2AC3857-9BB7-4379-9F23-557D7FA75CF1}" type="slidenum">
              <a:rPr kumimoji="1" lang="ja-JP" altLang="en-US" smtClean="0"/>
              <a:t>28</a:t>
            </a:fld>
            <a:endParaRPr kumimoji="1" lang="ja-JP" altLang="en-US"/>
          </a:p>
        </p:txBody>
      </p:sp>
    </p:spTree>
    <p:extLst>
      <p:ext uri="{BB962C8B-B14F-4D97-AF65-F5344CB8AC3E}">
        <p14:creationId xmlns:p14="http://schemas.microsoft.com/office/powerpoint/2010/main" val="266208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8CF36-D4C1-E5FD-713B-1E30AA3F76D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47E2E1-4D27-0FF1-52FD-8ABEF2A4E2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086881-CDB4-2FD3-B67A-A0E29072185D}"/>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C4A3CF14-51B4-E01E-2397-0F202B17E2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A9426D-EB68-C3D9-E874-FBE60970D901}"/>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11417357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369C1-056F-9CE4-A42B-A651840CB6A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50E9E4-90F8-AE0D-C237-0852613550F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BFF502-F0B3-DEF8-4553-C21EBAF1A0F5}"/>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E87F74DE-A045-81BF-54C5-C02ED4D9E0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2427F9-2140-4E53-9CA1-D99D708345B4}"/>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136809818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0D30E6D-4962-9E3D-B9F5-481D4B98C9D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F12C85-A25C-DA4F-B4C0-6D4D97C663B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DB61A5-BD34-7EBD-A4AF-13DBBAB278D7}"/>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3079A868-AC8F-373D-20DD-62A5ED044C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A02D3C-422A-0BD0-A744-71EF044D52D7}"/>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118062861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C9FB-1459-6C3C-CB72-311A7080AB0D}"/>
              </a:ext>
            </a:extLst>
          </p:cNvPr>
          <p:cNvSpPr>
            <a:spLocks noGrp="1"/>
          </p:cNvSpPr>
          <p:nvPr>
            <p:ph type="ctrTitle"/>
          </p:nvPr>
        </p:nvSpPr>
        <p:spPr>
          <a:xfrm>
            <a:off x="147782" y="1122363"/>
            <a:ext cx="11896436" cy="2387600"/>
          </a:xfrm>
        </p:spPr>
        <p:txBody>
          <a:bodyPr anchor="b">
            <a:normAutofit/>
          </a:bodyPr>
          <a:lstStyle>
            <a:lvl1pPr algn="ctr">
              <a:defRPr sz="4000" b="0">
                <a:solidFill>
                  <a:schemeClr val="tx1"/>
                </a:solidFill>
              </a:defRPr>
            </a:lvl1pPr>
          </a:lstStyle>
          <a:p>
            <a:r>
              <a:rPr kumimoji="1" lang="ja-JP" altLang="en-US"/>
              <a:t>マスター タイトルの書式設定</a:t>
            </a:r>
            <a:endParaRPr kumimoji="1" lang="en-US"/>
          </a:p>
        </p:txBody>
      </p:sp>
      <p:sp>
        <p:nvSpPr>
          <p:cNvPr id="3" name="字幕 2">
            <a:extLst>
              <a:ext uri="{FF2B5EF4-FFF2-40B4-BE49-F238E27FC236}">
                <a16:creationId xmlns:a16="http://schemas.microsoft.com/office/drawing/2014/main" id="{C1AC693B-D8AE-F661-518B-5BBB1E0E0D80}"/>
              </a:ext>
            </a:extLst>
          </p:cNvPr>
          <p:cNvSpPr>
            <a:spLocks noGrp="1"/>
          </p:cNvSpPr>
          <p:nvPr>
            <p:ph type="subTitle" idx="1"/>
          </p:nvPr>
        </p:nvSpPr>
        <p:spPr>
          <a:xfrm>
            <a:off x="147782" y="3602038"/>
            <a:ext cx="11896436"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p>
        </p:txBody>
      </p:sp>
      <p:sp>
        <p:nvSpPr>
          <p:cNvPr id="6" name="スライド番号プレースホルダー 5">
            <a:extLst>
              <a:ext uri="{FF2B5EF4-FFF2-40B4-BE49-F238E27FC236}">
                <a16:creationId xmlns:a16="http://schemas.microsoft.com/office/drawing/2014/main" id="{0573E805-4B94-3F45-F93E-56096D04E4EB}"/>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cxnSp>
        <p:nvCxnSpPr>
          <p:cNvPr id="8" name="直線コネクタ 7">
            <a:extLst>
              <a:ext uri="{FF2B5EF4-FFF2-40B4-BE49-F238E27FC236}">
                <a16:creationId xmlns:a16="http://schemas.microsoft.com/office/drawing/2014/main" id="{276A9452-7769-C6BB-A5D6-DBC258D7F41F}"/>
              </a:ext>
            </a:extLst>
          </p:cNvPr>
          <p:cNvCxnSpPr>
            <a:cxnSpLocks/>
          </p:cNvCxnSpPr>
          <p:nvPr userDrawn="1"/>
        </p:nvCxnSpPr>
        <p:spPr>
          <a:xfrm>
            <a:off x="731982" y="3565094"/>
            <a:ext cx="1072803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0854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ED734-F135-24EF-25A5-DF9C813A124B}"/>
              </a:ext>
            </a:extLst>
          </p:cNvPr>
          <p:cNvSpPr>
            <a:spLocks noGrp="1"/>
          </p:cNvSpPr>
          <p:nvPr>
            <p:ph type="title"/>
          </p:nvPr>
        </p:nvSpPr>
        <p:spPr/>
        <p:txBody>
          <a:bodyPr/>
          <a:lstStyle/>
          <a:p>
            <a:r>
              <a:rPr kumimoji="1" lang="ja-JP" altLang="en-US"/>
              <a:t>マスター タイトルの書式設定</a:t>
            </a:r>
            <a:endParaRPr kumimoji="1" lang="en-US"/>
          </a:p>
        </p:txBody>
      </p:sp>
      <p:sp>
        <p:nvSpPr>
          <p:cNvPr id="3" name="コンテンツ プレースホルダー 2">
            <a:extLst>
              <a:ext uri="{FF2B5EF4-FFF2-40B4-BE49-F238E27FC236}">
                <a16:creationId xmlns:a16="http://schemas.microsoft.com/office/drawing/2014/main" id="{8A093038-D7DD-277E-53A2-3B7A4173E27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4" name="日付プレースホルダー 3">
            <a:extLst>
              <a:ext uri="{FF2B5EF4-FFF2-40B4-BE49-F238E27FC236}">
                <a16:creationId xmlns:a16="http://schemas.microsoft.com/office/drawing/2014/main" id="{69B79D35-5568-E52A-251F-EA7B313100C9}"/>
              </a:ext>
            </a:extLst>
          </p:cNvPr>
          <p:cNvSpPr>
            <a:spLocks noGrp="1"/>
          </p:cNvSpPr>
          <p:nvPr>
            <p:ph type="dt" sz="half" idx="10"/>
          </p:nvPr>
        </p:nvSpPr>
        <p:spPr>
          <a:xfrm>
            <a:off x="838200" y="6356350"/>
            <a:ext cx="2743200" cy="365125"/>
          </a:xfrm>
          <a:prstGeom prst="rect">
            <a:avLst/>
          </a:prstGeom>
        </p:spPr>
        <p:txBody>
          <a:bodyPr/>
          <a:lstStyle/>
          <a:p>
            <a:fld id="{F8C61C9E-E556-45A8-8A11-5BA836C18B46}" type="datetime1">
              <a:rPr kumimoji="1" lang="en-US" smtClean="0"/>
              <a:t>8/2/2024</a:t>
            </a:fld>
            <a:endParaRPr kumimoji="1" lang="en-US"/>
          </a:p>
        </p:txBody>
      </p:sp>
      <p:sp>
        <p:nvSpPr>
          <p:cNvPr id="5" name="フッター プレースホルダー 4">
            <a:extLst>
              <a:ext uri="{FF2B5EF4-FFF2-40B4-BE49-F238E27FC236}">
                <a16:creationId xmlns:a16="http://schemas.microsoft.com/office/drawing/2014/main" id="{91E48ACB-2B07-AF52-4346-0C5660D76C01}"/>
              </a:ext>
            </a:extLst>
          </p:cNvPr>
          <p:cNvSpPr>
            <a:spLocks noGrp="1"/>
          </p:cNvSpPr>
          <p:nvPr>
            <p:ph type="ftr" sz="quarter" idx="11"/>
          </p:nvPr>
        </p:nvSpPr>
        <p:spPr>
          <a:xfrm>
            <a:off x="4038600" y="6356350"/>
            <a:ext cx="4114800" cy="365125"/>
          </a:xfrm>
          <a:prstGeom prst="rect">
            <a:avLst/>
          </a:prstGeom>
        </p:spPr>
        <p:txBody>
          <a:bodyPr/>
          <a:lstStyle/>
          <a:p>
            <a:endParaRPr kumimoji="1" lang="en-US"/>
          </a:p>
        </p:txBody>
      </p:sp>
      <p:sp>
        <p:nvSpPr>
          <p:cNvPr id="6" name="スライド番号プレースホルダー 5">
            <a:extLst>
              <a:ext uri="{FF2B5EF4-FFF2-40B4-BE49-F238E27FC236}">
                <a16:creationId xmlns:a16="http://schemas.microsoft.com/office/drawing/2014/main" id="{C7066D3D-D617-9886-6AC3-0288A01776FC}"/>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Tree>
    <p:extLst>
      <p:ext uri="{BB962C8B-B14F-4D97-AF65-F5344CB8AC3E}">
        <p14:creationId xmlns:p14="http://schemas.microsoft.com/office/powerpoint/2010/main" val="40815500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寄せ">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F1A6E-CF56-B0CE-E4CC-5AE4A5CB5FBB}"/>
              </a:ext>
            </a:extLst>
          </p:cNvPr>
          <p:cNvSpPr>
            <a:spLocks noGrp="1"/>
          </p:cNvSpPr>
          <p:nvPr>
            <p:ph type="title"/>
          </p:nvPr>
        </p:nvSpPr>
        <p:spPr/>
        <p:txBody>
          <a:bodyPr/>
          <a:lstStyle/>
          <a:p>
            <a:r>
              <a:rPr kumimoji="1" lang="ja-JP" altLang="en-US"/>
              <a:t>マスター タイトルの書式設定</a:t>
            </a:r>
            <a:endParaRPr kumimoji="1" lang="en-US"/>
          </a:p>
        </p:txBody>
      </p:sp>
      <p:sp>
        <p:nvSpPr>
          <p:cNvPr id="3" name="スライド番号プレースホルダー 2">
            <a:extLst>
              <a:ext uri="{FF2B5EF4-FFF2-40B4-BE49-F238E27FC236}">
                <a16:creationId xmlns:a16="http://schemas.microsoft.com/office/drawing/2014/main" id="{F5DE6D22-2E1C-F108-E9B6-E4E33FC6DF95}"/>
              </a:ext>
            </a:extLst>
          </p:cNvPr>
          <p:cNvSpPr>
            <a:spLocks noGrp="1"/>
          </p:cNvSpPr>
          <p:nvPr>
            <p:ph type="sldNum" sz="quarter" idx="10"/>
          </p:nvPr>
        </p:nvSpPr>
        <p:spPr/>
        <p:txBody>
          <a:bodyPr/>
          <a:lstStyle/>
          <a:p>
            <a:fld id="{93447066-3105-42C5-B2F5-643FE041C683}" type="slidenum">
              <a:rPr lang="en-US" smtClean="0"/>
              <a:pPr/>
              <a:t>‹#›</a:t>
            </a:fld>
            <a:endParaRPr lang="en-US"/>
          </a:p>
        </p:txBody>
      </p:sp>
      <p:sp>
        <p:nvSpPr>
          <p:cNvPr id="5" name="コンテンツ プレースホルダー 2">
            <a:extLst>
              <a:ext uri="{FF2B5EF4-FFF2-40B4-BE49-F238E27FC236}">
                <a16:creationId xmlns:a16="http://schemas.microsoft.com/office/drawing/2014/main" id="{31BCABFE-2BF6-77D7-9421-EE64CC3DE5E3}"/>
              </a:ext>
            </a:extLst>
          </p:cNvPr>
          <p:cNvSpPr>
            <a:spLocks noGrp="1"/>
          </p:cNvSpPr>
          <p:nvPr>
            <p:ph idx="1"/>
          </p:nvPr>
        </p:nvSpPr>
        <p:spPr>
          <a:xfrm>
            <a:off x="738191" y="1878009"/>
            <a:ext cx="5357809" cy="4351338"/>
          </a:xfrm>
        </p:spPr>
        <p:txBody>
          <a:bodyPr/>
          <a:lstStyle>
            <a:lvl1pPr>
              <a:defRPr/>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Tree>
    <p:extLst>
      <p:ext uri="{BB962C8B-B14F-4D97-AF65-F5344CB8AC3E}">
        <p14:creationId xmlns:p14="http://schemas.microsoft.com/office/powerpoint/2010/main" val="42499654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右寄せ">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F1A6E-CF56-B0CE-E4CC-5AE4A5CB5FBB}"/>
              </a:ext>
            </a:extLst>
          </p:cNvPr>
          <p:cNvSpPr>
            <a:spLocks noGrp="1"/>
          </p:cNvSpPr>
          <p:nvPr>
            <p:ph type="title"/>
          </p:nvPr>
        </p:nvSpPr>
        <p:spPr/>
        <p:txBody>
          <a:bodyPr/>
          <a:lstStyle/>
          <a:p>
            <a:r>
              <a:rPr kumimoji="1" lang="ja-JP" altLang="en-US"/>
              <a:t>マスター タイトルの書式設定</a:t>
            </a:r>
            <a:endParaRPr kumimoji="1" lang="en-US"/>
          </a:p>
        </p:txBody>
      </p:sp>
      <p:sp>
        <p:nvSpPr>
          <p:cNvPr id="3" name="スライド番号プレースホルダー 2">
            <a:extLst>
              <a:ext uri="{FF2B5EF4-FFF2-40B4-BE49-F238E27FC236}">
                <a16:creationId xmlns:a16="http://schemas.microsoft.com/office/drawing/2014/main" id="{F5DE6D22-2E1C-F108-E9B6-E4E33FC6DF95}"/>
              </a:ext>
            </a:extLst>
          </p:cNvPr>
          <p:cNvSpPr>
            <a:spLocks noGrp="1"/>
          </p:cNvSpPr>
          <p:nvPr>
            <p:ph type="sldNum" sz="quarter" idx="10"/>
          </p:nvPr>
        </p:nvSpPr>
        <p:spPr/>
        <p:txBody>
          <a:bodyPr/>
          <a:lstStyle/>
          <a:p>
            <a:fld id="{93447066-3105-42C5-B2F5-643FE041C683}" type="slidenum">
              <a:rPr lang="en-US" smtClean="0"/>
              <a:pPr/>
              <a:t>‹#›</a:t>
            </a:fld>
            <a:endParaRPr lang="en-US"/>
          </a:p>
        </p:txBody>
      </p:sp>
      <p:sp>
        <p:nvSpPr>
          <p:cNvPr id="5" name="コンテンツ プレースホルダー 2">
            <a:extLst>
              <a:ext uri="{FF2B5EF4-FFF2-40B4-BE49-F238E27FC236}">
                <a16:creationId xmlns:a16="http://schemas.microsoft.com/office/drawing/2014/main" id="{31BCABFE-2BF6-77D7-9421-EE64CC3DE5E3}"/>
              </a:ext>
            </a:extLst>
          </p:cNvPr>
          <p:cNvSpPr>
            <a:spLocks noGrp="1"/>
          </p:cNvSpPr>
          <p:nvPr>
            <p:ph idx="1"/>
          </p:nvPr>
        </p:nvSpPr>
        <p:spPr>
          <a:xfrm>
            <a:off x="6289245" y="1878009"/>
            <a:ext cx="5357809" cy="4351338"/>
          </a:xfrm>
        </p:spPr>
        <p:txBody>
          <a:bodyPr/>
          <a:lstStyle>
            <a:lvl1pPr>
              <a:defRPr/>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Tree>
    <p:extLst>
      <p:ext uri="{BB962C8B-B14F-4D97-AF65-F5344CB8AC3E}">
        <p14:creationId xmlns:p14="http://schemas.microsoft.com/office/powerpoint/2010/main" val="31682787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F5E52-5AF9-4379-E682-118A01782291}"/>
              </a:ext>
            </a:extLst>
          </p:cNvPr>
          <p:cNvSpPr>
            <a:spLocks noGrp="1"/>
          </p:cNvSpPr>
          <p:nvPr>
            <p:ph type="title"/>
          </p:nvPr>
        </p:nvSpPr>
        <p:spPr/>
        <p:txBody>
          <a:bodyPr/>
          <a:lstStyle/>
          <a:p>
            <a:r>
              <a:rPr kumimoji="1" lang="ja-JP" altLang="en-US"/>
              <a:t>マスター タイトルの書式設定</a:t>
            </a:r>
            <a:endParaRPr kumimoji="1" lang="en-US"/>
          </a:p>
        </p:txBody>
      </p:sp>
      <p:sp>
        <p:nvSpPr>
          <p:cNvPr id="3" name="コンテンツ プレースホルダー 2">
            <a:extLst>
              <a:ext uri="{FF2B5EF4-FFF2-40B4-BE49-F238E27FC236}">
                <a16:creationId xmlns:a16="http://schemas.microsoft.com/office/drawing/2014/main" id="{22F9BBAD-BE6C-0142-8274-DC6734E143B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4" name="コンテンツ プレースホルダー 3">
            <a:extLst>
              <a:ext uri="{FF2B5EF4-FFF2-40B4-BE49-F238E27FC236}">
                <a16:creationId xmlns:a16="http://schemas.microsoft.com/office/drawing/2014/main" id="{384564F5-2512-EC9B-C66C-0E9C2431360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7" name="スライド番号プレースホルダー 6">
            <a:extLst>
              <a:ext uri="{FF2B5EF4-FFF2-40B4-BE49-F238E27FC236}">
                <a16:creationId xmlns:a16="http://schemas.microsoft.com/office/drawing/2014/main" id="{34DD49B4-2E13-098D-8E3C-791D1EA65646}"/>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Tree>
    <p:extLst>
      <p:ext uri="{BB962C8B-B14F-4D97-AF65-F5344CB8AC3E}">
        <p14:creationId xmlns:p14="http://schemas.microsoft.com/office/powerpoint/2010/main" val="36232530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529F3FC-CF73-386B-015B-110C473E84C6}"/>
              </a:ext>
            </a:extLst>
          </p:cNvPr>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2544BED-24EC-4EC7-59C2-20D1C2FBBE1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5" name="テキスト プレースホルダー 4">
            <a:extLst>
              <a:ext uri="{FF2B5EF4-FFF2-40B4-BE49-F238E27FC236}">
                <a16:creationId xmlns:a16="http://schemas.microsoft.com/office/drawing/2014/main" id="{971C20F4-7609-DDE2-7547-DC02D63AC21A}"/>
              </a:ext>
            </a:extLst>
          </p:cNvPr>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653F3D6-5877-8E3C-FA2C-03AE82C448C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9" name="スライド番号プレースホルダー 8">
            <a:extLst>
              <a:ext uri="{FF2B5EF4-FFF2-40B4-BE49-F238E27FC236}">
                <a16:creationId xmlns:a16="http://schemas.microsoft.com/office/drawing/2014/main" id="{1A7283B9-5336-6603-870E-3036187ED18C}"/>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
        <p:nvSpPr>
          <p:cNvPr id="10" name="タイトル 1">
            <a:extLst>
              <a:ext uri="{FF2B5EF4-FFF2-40B4-BE49-F238E27FC236}">
                <a16:creationId xmlns:a16="http://schemas.microsoft.com/office/drawing/2014/main" id="{759A4DA2-D9E1-85CC-545D-98DA8A34C3D1}"/>
              </a:ext>
            </a:extLst>
          </p:cNvPr>
          <p:cNvSpPr>
            <a:spLocks noGrp="1"/>
          </p:cNvSpPr>
          <p:nvPr>
            <p:ph type="title"/>
          </p:nvPr>
        </p:nvSpPr>
        <p:spPr>
          <a:xfrm>
            <a:off x="369094" y="539750"/>
            <a:ext cx="10984706" cy="869053"/>
          </a:xfrm>
        </p:spPr>
        <p:txBody>
          <a:bodyPr/>
          <a:lstStyle/>
          <a:p>
            <a:r>
              <a:rPr kumimoji="1" lang="ja-JP" altLang="en-US"/>
              <a:t>マスター タイトルの書式設定</a:t>
            </a:r>
            <a:endParaRPr kumimoji="1" lang="en-US"/>
          </a:p>
        </p:txBody>
      </p:sp>
      <p:cxnSp>
        <p:nvCxnSpPr>
          <p:cNvPr id="12" name="直線コネクタ 11">
            <a:extLst>
              <a:ext uri="{FF2B5EF4-FFF2-40B4-BE49-F238E27FC236}">
                <a16:creationId xmlns:a16="http://schemas.microsoft.com/office/drawing/2014/main" id="{899BDF9B-F9E3-A2DA-DCAD-AC3B4721E7CB}"/>
              </a:ext>
            </a:extLst>
          </p:cNvPr>
          <p:cNvCxnSpPr/>
          <p:nvPr userDrawn="1"/>
        </p:nvCxnSpPr>
        <p:spPr>
          <a:xfrm>
            <a:off x="839788" y="2505075"/>
            <a:ext cx="5157787" cy="0"/>
          </a:xfrm>
          <a:prstGeom prst="line">
            <a:avLst/>
          </a:prstGeom>
          <a:ln>
            <a:solidFill>
              <a:srgbClr val="1D4172"/>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E823D730-300F-F338-B745-69C44B13878B}"/>
              </a:ext>
            </a:extLst>
          </p:cNvPr>
          <p:cNvCxnSpPr/>
          <p:nvPr userDrawn="1"/>
        </p:nvCxnSpPr>
        <p:spPr>
          <a:xfrm>
            <a:off x="6172200" y="2505075"/>
            <a:ext cx="5157787" cy="0"/>
          </a:xfrm>
          <a:prstGeom prst="line">
            <a:avLst/>
          </a:prstGeom>
          <a:ln>
            <a:solidFill>
              <a:srgbClr val="1D417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04277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1A740-449C-F2EE-F63F-B79A6DBD3953}"/>
              </a:ext>
            </a:extLst>
          </p:cNvPr>
          <p:cNvSpPr>
            <a:spLocks noGrp="1"/>
          </p:cNvSpPr>
          <p:nvPr>
            <p:ph type="title"/>
          </p:nvPr>
        </p:nvSpPr>
        <p:spPr>
          <a:xfrm>
            <a:off x="831850" y="1709738"/>
            <a:ext cx="10515600" cy="2852737"/>
          </a:xfrm>
        </p:spPr>
        <p:txBody>
          <a:bodyPr anchor="b">
            <a:normAutofit/>
          </a:bodyPr>
          <a:lstStyle>
            <a:lvl1pPr algn="ctr">
              <a:defRPr sz="4000">
                <a:solidFill>
                  <a:schemeClr val="tx1"/>
                </a:solidFill>
              </a:defRPr>
            </a:lvl1pPr>
          </a:lstStyle>
          <a:p>
            <a:r>
              <a:rPr kumimoji="1" lang="ja-JP" altLang="en-US"/>
              <a:t>マスター タイトルの書式設定</a:t>
            </a:r>
            <a:endParaRPr kumimoji="1" lang="en-US"/>
          </a:p>
        </p:txBody>
      </p:sp>
      <p:sp>
        <p:nvSpPr>
          <p:cNvPr id="3" name="テキスト プレースホルダー 2">
            <a:extLst>
              <a:ext uri="{FF2B5EF4-FFF2-40B4-BE49-F238E27FC236}">
                <a16:creationId xmlns:a16="http://schemas.microsoft.com/office/drawing/2014/main" id="{4ED6AE69-940F-3244-2E8C-9836A59549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1A524C7C-D6C9-7BAD-B5D2-21FB42F8623D}"/>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Tree>
    <p:extLst>
      <p:ext uri="{BB962C8B-B14F-4D97-AF65-F5344CB8AC3E}">
        <p14:creationId xmlns:p14="http://schemas.microsoft.com/office/powerpoint/2010/main" val="13274038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3A037-217B-4E2C-00B2-21778B66FCB7}"/>
              </a:ext>
            </a:extLst>
          </p:cNvPr>
          <p:cNvSpPr>
            <a:spLocks noGrp="1"/>
          </p:cNvSpPr>
          <p:nvPr>
            <p:ph type="title"/>
          </p:nvPr>
        </p:nvSpPr>
        <p:spPr/>
        <p:txBody>
          <a:bodyPr/>
          <a:lstStyle/>
          <a:p>
            <a:r>
              <a:rPr kumimoji="1" lang="ja-JP" altLang="en-US"/>
              <a:t>マスター タイトルの書式設定</a:t>
            </a:r>
            <a:endParaRPr kumimoji="1" lang="en-US"/>
          </a:p>
        </p:txBody>
      </p:sp>
      <p:sp>
        <p:nvSpPr>
          <p:cNvPr id="5" name="スライド番号プレースホルダー 4">
            <a:extLst>
              <a:ext uri="{FF2B5EF4-FFF2-40B4-BE49-F238E27FC236}">
                <a16:creationId xmlns:a16="http://schemas.microsoft.com/office/drawing/2014/main" id="{F3CF4E9B-0A1E-F881-7226-D1C3EE77A6B0}"/>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Tree>
    <p:extLst>
      <p:ext uri="{BB962C8B-B14F-4D97-AF65-F5344CB8AC3E}">
        <p14:creationId xmlns:p14="http://schemas.microsoft.com/office/powerpoint/2010/main" val="19007950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FEFAA-DD4C-6EAE-67A1-8250D765D9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3FEE37-1EDD-B0A2-0F16-0DC5D340801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F477D8-E4D2-4744-C10D-297F6634F300}"/>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BC8D2BFD-56B1-2CB9-5923-C245CFF84F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AB767-DF87-EB1D-4F2E-120E901F3CB8}"/>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14408262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E862F4-4A76-81A7-E878-5464915976E6}"/>
              </a:ext>
            </a:extLst>
          </p:cNvPr>
          <p:cNvSpPr>
            <a:spLocks noGrp="1"/>
          </p:cNvSpPr>
          <p:nvPr>
            <p:ph type="sldNum" sz="quarter" idx="12"/>
          </p:nvPr>
        </p:nvSpPr>
        <p:spPr/>
        <p:txBody>
          <a:bodyPr/>
          <a:lstStyle/>
          <a:p>
            <a:fld id="{93447066-3105-42C5-B2F5-643FE041C683}" type="slidenum">
              <a:rPr kumimoji="1" lang="en-US" smtClean="0"/>
              <a:t>‹#›</a:t>
            </a:fld>
            <a:endParaRPr kumimoji="1" lang="en-US"/>
          </a:p>
        </p:txBody>
      </p:sp>
      <p:sp>
        <p:nvSpPr>
          <p:cNvPr id="6" name="テキスト プレースホルダー 5">
            <a:extLst>
              <a:ext uri="{FF2B5EF4-FFF2-40B4-BE49-F238E27FC236}">
                <a16:creationId xmlns:a16="http://schemas.microsoft.com/office/drawing/2014/main" id="{DB8EE9E7-ED53-6323-4AB9-E5F39ECC5ED5}"/>
              </a:ext>
            </a:extLst>
          </p:cNvPr>
          <p:cNvSpPr>
            <a:spLocks noGrp="1"/>
          </p:cNvSpPr>
          <p:nvPr>
            <p:ph type="body" sz="quarter" idx="13"/>
          </p:nvPr>
        </p:nvSpPr>
        <p:spPr>
          <a:xfrm>
            <a:off x="0" y="2971800"/>
            <a:ext cx="12192000" cy="914400"/>
          </a:xfrm>
        </p:spPr>
        <p:txBody>
          <a:bodyPr>
            <a:normAutofit/>
          </a:bodyPr>
          <a:lstStyle>
            <a:lvl1pPr algn="ctr">
              <a:defRPr sz="4400"/>
            </a:lvl1pPr>
          </a:lstStyle>
          <a:p>
            <a:pPr lvl="0"/>
            <a:r>
              <a:rPr kumimoji="1" lang="ja-JP" altLang="en-US"/>
              <a:t>マスター テキストの書式設定</a:t>
            </a:r>
          </a:p>
        </p:txBody>
      </p:sp>
    </p:spTree>
    <p:extLst>
      <p:ext uri="{BB962C8B-B14F-4D97-AF65-F5344CB8AC3E}">
        <p14:creationId xmlns:p14="http://schemas.microsoft.com/office/powerpoint/2010/main" val="41819998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DC026-5459-7E7D-7C60-032DDF34EB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58DFDF-888C-26A3-9FC0-4CAB58E563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F9F42D-BEA1-ABB4-4E10-F746CE90953B}"/>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069D1017-BF0C-A8D0-102A-1F05C1A982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9DDBDF-053D-6A66-BD01-AD87974D1B6F}"/>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6465208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C471E-4773-5252-7DAA-3F11180F30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C71DAB-0532-E9FF-24E4-64A70E29A4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D7F142A-E60C-ADFC-0790-AA016CB89C2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A114EA-D59F-058E-795E-79964163959B}"/>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4E898E73-A726-EAD4-3378-890891AAB8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CD84B5-2F3F-9082-28E4-BCF137A7C87E}"/>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7187439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5062F-CDB0-C118-4DC9-D3CE38FB9F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84E5C4-9F56-F76B-7B60-393A6852D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21E0A-A8B6-B13B-10F8-99AB23367CC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3CC1230-F4AA-70C2-EE7A-356DF1297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B3FF18-CB97-966C-F82D-6F437B8AF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68A46F-1086-E532-14C9-6E1E2E607CDF}"/>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8" name="フッター プレースホルダー 7">
            <a:extLst>
              <a:ext uri="{FF2B5EF4-FFF2-40B4-BE49-F238E27FC236}">
                <a16:creationId xmlns:a16="http://schemas.microsoft.com/office/drawing/2014/main" id="{134B0895-5F04-202D-3459-BF73129BE91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D24364-CB4B-9EC4-D17C-F5FF6E23132C}"/>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16144488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954B30-817C-8E0B-49C6-55337C601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9846BF2-60FF-3EED-235F-F5B7B652AC19}"/>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4" name="フッター プレースホルダー 3">
            <a:extLst>
              <a:ext uri="{FF2B5EF4-FFF2-40B4-BE49-F238E27FC236}">
                <a16:creationId xmlns:a16="http://schemas.microsoft.com/office/drawing/2014/main" id="{B0224A71-9CD6-235E-BE87-AD4C0D65AE3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030590D-3CDA-826A-6C38-1782F82146FE}"/>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25489421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A68D58-D670-D277-3203-1B20B67C529A}"/>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3" name="フッター プレースホルダー 2">
            <a:extLst>
              <a:ext uri="{FF2B5EF4-FFF2-40B4-BE49-F238E27FC236}">
                <a16:creationId xmlns:a16="http://schemas.microsoft.com/office/drawing/2014/main" id="{E4AD9972-C485-067F-808E-47E4A0B64AA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169CC1-18D2-AB68-5706-0F42B8358C2F}"/>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6432993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76978-1CDC-61EB-4764-24D450D113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DEE6B1-17C2-2EBE-7323-9F9EA00CC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4C33503-BBB4-D118-3BDE-1D4DA7DD2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6F683A-7689-CEBA-F647-CB669E8C6FB1}"/>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D76E572C-7B38-B606-7A05-4CE9FB9CD8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3F8F97-880E-1904-B158-702F81EEDB9D}"/>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8600434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F9DA0-E471-A75F-3D89-51E2D337454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7D9E43-3C63-8265-0FF8-15358DF7C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F9F9AB8-2A20-7BC1-DD92-0700B313B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719055-7CA3-C55C-9807-582E405D5A19}"/>
              </a:ext>
            </a:extLst>
          </p:cNvPr>
          <p:cNvSpPr>
            <a:spLocks noGrp="1"/>
          </p:cNvSpPr>
          <p:nvPr>
            <p:ph type="dt" sz="half" idx="10"/>
          </p:nvPr>
        </p:nvSpPr>
        <p:spPr/>
        <p:txBody>
          <a:bodyPr/>
          <a:lstStyle/>
          <a:p>
            <a:fld id="{D4CF4C01-5760-4316-B84C-958CEAB76812}"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40C08974-C0EB-86A4-CDD9-DFB8BD3E09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B8E997-3B4E-4DFF-3D8D-D692F2BAA0C5}"/>
              </a:ext>
            </a:extLst>
          </p:cNvPr>
          <p:cNvSpPr>
            <a:spLocks noGrp="1"/>
          </p:cNvSpPr>
          <p:nvPr>
            <p:ph type="sldNum" sz="quarter" idx="12"/>
          </p:nvPr>
        </p:nvSpPr>
        <p:spPr/>
        <p:txBody>
          <a:body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696888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F8CD2D-0E24-B9C8-1C1B-8CA808724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45E953-83C4-94D4-4AE8-F5D07643E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C4DC57-9347-C36D-3965-55AC508B2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CF4C01-5760-4316-B84C-958CEAB76812}"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B84B9135-5D16-F605-ABCF-820821982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806A940-FDD7-3681-012D-B6AF39CE4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FF691-76B9-4584-A47B-E4C687EE105A}" type="slidenum">
              <a:rPr kumimoji="1" lang="ja-JP" altLang="en-US" smtClean="0"/>
              <a:t>‹#›</a:t>
            </a:fld>
            <a:endParaRPr kumimoji="1" lang="ja-JP" altLang="en-US"/>
          </a:p>
        </p:txBody>
      </p:sp>
    </p:spTree>
    <p:extLst>
      <p:ext uri="{BB962C8B-B14F-4D97-AF65-F5344CB8AC3E}">
        <p14:creationId xmlns:p14="http://schemas.microsoft.com/office/powerpoint/2010/main" val="397000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4FBFE"/>
            </a:gs>
            <a:gs pos="100000">
              <a:schemeClr val="accent4">
                <a:lumMod val="20000"/>
                <a:lumOff val="80000"/>
              </a:schemeClr>
            </a:gs>
          </a:gsLst>
          <a:lin ang="2700000" scaled="0"/>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2783A95-3E08-FD8A-E608-4445FA9F60B2}"/>
              </a:ext>
            </a:extLst>
          </p:cNvPr>
          <p:cNvSpPr>
            <a:spLocks noGrp="1"/>
          </p:cNvSpPr>
          <p:nvPr>
            <p:ph type="title"/>
          </p:nvPr>
        </p:nvSpPr>
        <p:spPr>
          <a:xfrm>
            <a:off x="369094" y="539750"/>
            <a:ext cx="10984706" cy="869053"/>
          </a:xfrm>
          <a:prstGeom prst="rect">
            <a:avLst/>
          </a:prstGeom>
        </p:spPr>
        <p:txBody>
          <a:bodyPr vert="horz" lIns="91440" tIns="45720" rIns="91440" bIns="45720" rtlCol="0" anchor="ctr">
            <a:normAutofit/>
          </a:bodyPr>
          <a:lstStyle/>
          <a:p>
            <a:endParaRPr kumimoji="1" lang="en-US"/>
          </a:p>
        </p:txBody>
      </p:sp>
      <p:sp>
        <p:nvSpPr>
          <p:cNvPr id="3" name="テキスト プレースホルダー 2">
            <a:extLst>
              <a:ext uri="{FF2B5EF4-FFF2-40B4-BE49-F238E27FC236}">
                <a16:creationId xmlns:a16="http://schemas.microsoft.com/office/drawing/2014/main" id="{E0F60DE7-D852-9640-A30F-A2EC62C49DCF}"/>
              </a:ext>
            </a:extLst>
          </p:cNvPr>
          <p:cNvSpPr>
            <a:spLocks noGrp="1"/>
          </p:cNvSpPr>
          <p:nvPr>
            <p:ph type="body" idx="1"/>
          </p:nvPr>
        </p:nvSpPr>
        <p:spPr>
          <a:xfrm>
            <a:off x="738191" y="1878009"/>
            <a:ext cx="10644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6" name="スライド番号プレースホルダー 5">
            <a:extLst>
              <a:ext uri="{FF2B5EF4-FFF2-40B4-BE49-F238E27FC236}">
                <a16:creationId xmlns:a16="http://schemas.microsoft.com/office/drawing/2014/main" id="{7CA072EC-A6FC-A134-014C-3A5F4E2BA7B2}"/>
              </a:ext>
            </a:extLst>
          </p:cNvPr>
          <p:cNvSpPr>
            <a:spLocks noGrp="1"/>
          </p:cNvSpPr>
          <p:nvPr>
            <p:ph type="sldNum" sz="quarter" idx="4"/>
          </p:nvPr>
        </p:nvSpPr>
        <p:spPr>
          <a:xfrm>
            <a:off x="9311640" y="6423025"/>
            <a:ext cx="2743200" cy="365125"/>
          </a:xfrm>
          <a:prstGeom prst="rect">
            <a:avLst/>
          </a:prstGeom>
        </p:spPr>
        <p:txBody>
          <a:bodyPr vert="horz" lIns="91440" tIns="45720" rIns="91440" bIns="45720" rtlCol="0" anchor="ctr"/>
          <a:lstStyle>
            <a:lvl1pPr algn="r">
              <a:defRPr sz="1200">
                <a:solidFill>
                  <a:srgbClr val="304763"/>
                </a:solidFill>
                <a:latin typeface="Century Gothic" panose="020B0502020202020204" pitchFamily="34" charset="0"/>
              </a:defRPr>
            </a:lvl1pPr>
          </a:lstStyle>
          <a:p>
            <a:fld id="{93447066-3105-42C5-B2F5-643FE041C683}" type="slidenum">
              <a:rPr lang="en-US" smtClean="0"/>
              <a:pPr/>
              <a:t>‹#›</a:t>
            </a:fld>
            <a:endParaRPr lang="en-US"/>
          </a:p>
        </p:txBody>
      </p:sp>
      <p:cxnSp>
        <p:nvCxnSpPr>
          <p:cNvPr id="8" name="直線コネクタ 7">
            <a:extLst>
              <a:ext uri="{FF2B5EF4-FFF2-40B4-BE49-F238E27FC236}">
                <a16:creationId xmlns:a16="http://schemas.microsoft.com/office/drawing/2014/main" id="{1CDB8662-FBBD-5AB2-947B-30DB901B5C05}"/>
              </a:ext>
            </a:extLst>
          </p:cNvPr>
          <p:cNvCxnSpPr>
            <a:cxnSpLocks/>
          </p:cNvCxnSpPr>
          <p:nvPr userDrawn="1"/>
        </p:nvCxnSpPr>
        <p:spPr>
          <a:xfrm>
            <a:off x="369094" y="492164"/>
            <a:ext cx="11508581" cy="0"/>
          </a:xfrm>
          <a:prstGeom prst="line">
            <a:avLst/>
          </a:prstGeom>
          <a:ln w="25400">
            <a:solidFill>
              <a:srgbClr val="516CFA"/>
            </a:solidFill>
          </a:ln>
        </p:spPr>
        <p:style>
          <a:lnRef idx="2">
            <a:schemeClr val="accent1"/>
          </a:lnRef>
          <a:fillRef idx="0">
            <a:schemeClr val="accent1"/>
          </a:fillRef>
          <a:effectRef idx="1">
            <a:schemeClr val="accent1"/>
          </a:effectRef>
          <a:fontRef idx="minor">
            <a:schemeClr val="tx1"/>
          </a:fontRef>
        </p:style>
      </p:cxnSp>
      <p:sp>
        <p:nvSpPr>
          <p:cNvPr id="11" name="四角形: 角を丸くする 10">
            <a:extLst>
              <a:ext uri="{FF2B5EF4-FFF2-40B4-BE49-F238E27FC236}">
                <a16:creationId xmlns:a16="http://schemas.microsoft.com/office/drawing/2014/main" id="{A064C3D6-A649-E62E-6531-E98B73EAACCF}"/>
              </a:ext>
            </a:extLst>
          </p:cNvPr>
          <p:cNvSpPr/>
          <p:nvPr userDrawn="1"/>
        </p:nvSpPr>
        <p:spPr>
          <a:xfrm>
            <a:off x="266700" y="434975"/>
            <a:ext cx="104775" cy="104775"/>
          </a:xfrm>
          <a:prstGeom prst="roundRect">
            <a:avLst/>
          </a:prstGeom>
          <a:solidFill>
            <a:srgbClr val="516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 name="四角形: 角を丸くする 11">
            <a:extLst>
              <a:ext uri="{FF2B5EF4-FFF2-40B4-BE49-F238E27FC236}">
                <a16:creationId xmlns:a16="http://schemas.microsoft.com/office/drawing/2014/main" id="{7FD0D271-F20E-F9AD-2E6A-29055FFAF166}"/>
              </a:ext>
            </a:extLst>
          </p:cNvPr>
          <p:cNvSpPr/>
          <p:nvPr userDrawn="1"/>
        </p:nvSpPr>
        <p:spPr>
          <a:xfrm>
            <a:off x="11872912" y="434975"/>
            <a:ext cx="104775" cy="104775"/>
          </a:xfrm>
          <a:prstGeom prst="roundRect">
            <a:avLst/>
          </a:prstGeom>
          <a:solidFill>
            <a:srgbClr val="516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3" name="直線コネクタ 12">
            <a:extLst>
              <a:ext uri="{FF2B5EF4-FFF2-40B4-BE49-F238E27FC236}">
                <a16:creationId xmlns:a16="http://schemas.microsoft.com/office/drawing/2014/main" id="{3C4971AC-7CDE-3CEF-4C35-525C8F21A322}"/>
              </a:ext>
            </a:extLst>
          </p:cNvPr>
          <p:cNvCxnSpPr>
            <a:cxnSpLocks/>
          </p:cNvCxnSpPr>
          <p:nvPr userDrawn="1"/>
        </p:nvCxnSpPr>
        <p:spPr>
          <a:xfrm>
            <a:off x="369094" y="6432629"/>
            <a:ext cx="11508581" cy="0"/>
          </a:xfrm>
          <a:prstGeom prst="line">
            <a:avLst/>
          </a:prstGeom>
          <a:ln w="25400">
            <a:solidFill>
              <a:srgbClr val="516CFA"/>
            </a:solidFill>
          </a:ln>
        </p:spPr>
        <p:style>
          <a:lnRef idx="2">
            <a:schemeClr val="accent1"/>
          </a:lnRef>
          <a:fillRef idx="0">
            <a:schemeClr val="accent1"/>
          </a:fillRef>
          <a:effectRef idx="1">
            <a:schemeClr val="accent1"/>
          </a:effectRef>
          <a:fontRef idx="minor">
            <a:schemeClr val="tx1"/>
          </a:fontRef>
        </p:style>
      </p:cxnSp>
      <p:sp>
        <p:nvSpPr>
          <p:cNvPr id="14" name="四角形: 角を丸くする 13">
            <a:extLst>
              <a:ext uri="{FF2B5EF4-FFF2-40B4-BE49-F238E27FC236}">
                <a16:creationId xmlns:a16="http://schemas.microsoft.com/office/drawing/2014/main" id="{87409702-4036-2FCB-BA18-1E44FC8427D1}"/>
              </a:ext>
            </a:extLst>
          </p:cNvPr>
          <p:cNvSpPr/>
          <p:nvPr userDrawn="1"/>
        </p:nvSpPr>
        <p:spPr>
          <a:xfrm>
            <a:off x="266700" y="6375440"/>
            <a:ext cx="104775" cy="104775"/>
          </a:xfrm>
          <a:prstGeom prst="roundRect">
            <a:avLst/>
          </a:prstGeom>
          <a:solidFill>
            <a:srgbClr val="516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四角形: 角を丸くする 14">
            <a:extLst>
              <a:ext uri="{FF2B5EF4-FFF2-40B4-BE49-F238E27FC236}">
                <a16:creationId xmlns:a16="http://schemas.microsoft.com/office/drawing/2014/main" id="{BF0208DA-03E4-0554-3F87-D2273211BD14}"/>
              </a:ext>
            </a:extLst>
          </p:cNvPr>
          <p:cNvSpPr/>
          <p:nvPr userDrawn="1"/>
        </p:nvSpPr>
        <p:spPr>
          <a:xfrm>
            <a:off x="11872912" y="6375440"/>
            <a:ext cx="104775" cy="104775"/>
          </a:xfrm>
          <a:prstGeom prst="roundRect">
            <a:avLst/>
          </a:prstGeom>
          <a:solidFill>
            <a:srgbClr val="516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357907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ftr="0" dt="0"/>
  <p:txStyles>
    <p:titleStyle>
      <a:lvl1pPr algn="l" defTabSz="914400" rtl="0" eaLnBrk="1" latinLnBrk="0" hangingPunct="1">
        <a:lnSpc>
          <a:spcPct val="90000"/>
        </a:lnSpc>
        <a:spcBef>
          <a:spcPct val="0"/>
        </a:spcBef>
        <a:buNone/>
        <a:defRPr kumimoji="1" sz="3200" kern="1200">
          <a:solidFill>
            <a:srgbClr val="1D417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oss-hatch.wixsite.com/numbering/jt?lightbox=dataItem-jctkzs3o1"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cross-hatch.wixsite.com/numbering/cb"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oss-hatch.wixsite.com/numbering/jt?lightbox=dataItem-jctkzs3o1"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cross-hatch.wixsite.com/numbering/cb"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hyperlink" Target="https://cross-hatch.wixsite.com/numbering/tx" TargetMode="External"/><Relationship Id="rId12"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hyperlink" Target="https://cross-hatch.wixsite.com/numbering/tx" TargetMode="External"/><Relationship Id="rId12"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cross-hatch.wixsite.com/numbering/cb"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mgbin.com/png/VRJZrNDH/logo-brand-number-line-png" TargetMode="External"/><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microsoft.com/office/2007/relationships/hdphoto" Target="../media/hdphoto1.wdp"/><Relationship Id="rId9"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microsoft.com/office/2018/10/relationships/comments" Target="../comments/modernComment_164_AE5B357B.xml"/><Relationship Id="rId7" Type="http://schemas.openxmlformats.org/officeDocument/2006/relationships/hyperlink" Target="https://www.pinterest.com/pin/43304932039565354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4.gif"/><Relationship Id="rId5" Type="http://schemas.microsoft.com/office/2007/relationships/hdphoto" Target="../media/hdphoto2.wdp"/><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3.png"/><Relationship Id="rId7" Type="http://schemas.openxmlformats.org/officeDocument/2006/relationships/hyperlink" Target="https://www.pinterest.com/pin/50074405229633476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5.png"/><Relationship Id="rId4" Type="http://schemas.microsoft.com/office/2007/relationships/hdphoto" Target="../media/hdphoto2.wdp"/><Relationship Id="rId9" Type="http://schemas.openxmlformats.org/officeDocument/2006/relationships/hyperlink" Target="https://www.pinterest.com/pin/43304932039565354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89F5D-A857-AF71-B135-8B3401B4BB0A}"/>
              </a:ext>
            </a:extLst>
          </p:cNvPr>
          <p:cNvSpPr>
            <a:spLocks noGrp="1"/>
          </p:cNvSpPr>
          <p:nvPr>
            <p:ph type="title"/>
          </p:nvPr>
        </p:nvSpPr>
        <p:spPr/>
        <p:txBody>
          <a:bodyPr/>
          <a:lstStyle/>
          <a:p>
            <a:r>
              <a:rPr kumimoji="1" lang="ja-JP" altLang="en-US"/>
              <a:t>必要フォント一覧</a:t>
            </a:r>
          </a:p>
        </p:txBody>
      </p:sp>
      <p:sp>
        <p:nvSpPr>
          <p:cNvPr id="3" name="コンテンツ プレースホルダー 2">
            <a:extLst>
              <a:ext uri="{FF2B5EF4-FFF2-40B4-BE49-F238E27FC236}">
                <a16:creationId xmlns:a16="http://schemas.microsoft.com/office/drawing/2014/main" id="{DDF70C42-D62D-C8D5-7AF5-D90390AC1F0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altLang="ja-JP">
                <a:latin typeface="TBUDゴシック Std B" panose="020B0600000000000000" pitchFamily="34" charset="-128"/>
                <a:ea typeface="TBUDゴシック Std B" panose="020B0600000000000000" pitchFamily="34" charset="-128"/>
              </a:rPr>
              <a:t>TBUD</a:t>
            </a:r>
            <a:r>
              <a:rPr lang="ja-JP" altLang="en-US">
                <a:latin typeface="TBUDゴシック Std B" panose="020B0600000000000000" pitchFamily="34" charset="-128"/>
                <a:ea typeface="TBUDゴシック Std B" panose="020B0600000000000000" pitchFamily="34" charset="-128"/>
              </a:rPr>
              <a:t>ゴシック </a:t>
            </a:r>
            <a:r>
              <a:rPr lang="en-US" altLang="ja-JP">
                <a:latin typeface="TBUDゴシック Std B" panose="020B0600000000000000" pitchFamily="34" charset="-128"/>
                <a:ea typeface="TBUDゴシック Std B" panose="020B0600000000000000" pitchFamily="34" charset="-128"/>
              </a:rPr>
              <a:t>Std B</a:t>
            </a:r>
          </a:p>
          <a:p>
            <a:pPr marL="342900" indent="-342900">
              <a:buFont typeface="Arial" panose="020B0604020202020204" pitchFamily="34" charset="0"/>
              <a:buChar char="•"/>
            </a:pPr>
            <a:r>
              <a:rPr kumimoji="1" lang="en-US" altLang="ja-JP">
                <a:latin typeface="TBUDゴシック Std E" panose="020B0600000000000000" pitchFamily="34" charset="-128"/>
                <a:ea typeface="TBUDゴシック Std E" panose="020B0600000000000000" pitchFamily="34" charset="-128"/>
              </a:rPr>
              <a:t>TBUD</a:t>
            </a:r>
            <a:r>
              <a:rPr kumimoji="1" lang="ja-JP" altLang="en-US">
                <a:latin typeface="TBUDゴシック Std E" panose="020B0600000000000000" pitchFamily="34" charset="-128"/>
                <a:ea typeface="TBUDゴシック Std E" panose="020B0600000000000000" pitchFamily="34" charset="-128"/>
              </a:rPr>
              <a:t>ゴシック </a:t>
            </a:r>
            <a:r>
              <a:rPr kumimoji="1" lang="en-US" altLang="ja-JP">
                <a:latin typeface="TBUDゴシック Std E" panose="020B0600000000000000" pitchFamily="34" charset="-128"/>
                <a:ea typeface="TBUDゴシック Std E" panose="020B0600000000000000" pitchFamily="34" charset="-128"/>
              </a:rPr>
              <a:t>Std E</a:t>
            </a:r>
          </a:p>
          <a:p>
            <a:pPr marL="342900" indent="-342900">
              <a:buFont typeface="Arial" panose="020B0604020202020204" pitchFamily="34" charset="0"/>
              <a:buChar char="•"/>
            </a:pPr>
            <a:r>
              <a:rPr kumimoji="1" lang="en-US" altLang="ja-JP">
                <a:latin typeface="A-OTF 新ゴ Pro DB" panose="020B0600000000000000" pitchFamily="34" charset="-128"/>
                <a:ea typeface="A-OTF 新ゴ Pro DB" panose="020B0600000000000000" pitchFamily="34" charset="-128"/>
              </a:rPr>
              <a:t>A-OTF </a:t>
            </a:r>
            <a:r>
              <a:rPr kumimoji="1" lang="ja-JP" altLang="en-US">
                <a:latin typeface="A-OTF 新ゴ Pro DB" panose="020B0600000000000000" pitchFamily="34" charset="-128"/>
                <a:ea typeface="A-OTF 新ゴ Pro DB" panose="020B0600000000000000" pitchFamily="34" charset="-128"/>
              </a:rPr>
              <a:t>新ゴ </a:t>
            </a:r>
            <a:r>
              <a:rPr kumimoji="1" lang="en-US" altLang="ja-JP">
                <a:latin typeface="A-OTF 新ゴ Pro DB" panose="020B0600000000000000" pitchFamily="34" charset="-128"/>
                <a:ea typeface="A-OTF 新ゴ Pro DB" panose="020B0600000000000000" pitchFamily="34" charset="-128"/>
              </a:rPr>
              <a:t>Pro DB</a:t>
            </a:r>
          </a:p>
          <a:p>
            <a:pPr marL="342900" indent="-342900">
              <a:buFont typeface="Arial" panose="020B0604020202020204" pitchFamily="34" charset="0"/>
              <a:buChar char="•"/>
            </a:pPr>
            <a:r>
              <a:rPr kumimoji="1" lang="en-US" altLang="ja-JP">
                <a:latin typeface="A-OTF 新ゴ Pro R" panose="020B0400000000000000" pitchFamily="34" charset="-128"/>
                <a:ea typeface="A-OTF 新ゴ Pro R" panose="020B0400000000000000" pitchFamily="34" charset="-128"/>
              </a:rPr>
              <a:t>A-OTF </a:t>
            </a:r>
            <a:r>
              <a:rPr kumimoji="1" lang="ja-JP" altLang="en-US">
                <a:latin typeface="A-OTF 新ゴ Pro R" panose="020B0400000000000000" pitchFamily="34" charset="-128"/>
                <a:ea typeface="A-OTF 新ゴ Pro R" panose="020B0400000000000000" pitchFamily="34" charset="-128"/>
              </a:rPr>
              <a:t>新ゴ </a:t>
            </a:r>
            <a:r>
              <a:rPr kumimoji="1" lang="en-US" altLang="ja-JP">
                <a:latin typeface="A-OTF 新ゴ Pro R" panose="020B0400000000000000" pitchFamily="34" charset="-128"/>
                <a:ea typeface="A-OTF 新ゴ Pro R" panose="020B0400000000000000" pitchFamily="34" charset="-128"/>
              </a:rPr>
              <a:t>Pro R</a:t>
            </a:r>
          </a:p>
          <a:p>
            <a:pPr marL="342900" indent="-342900">
              <a:buFont typeface="Arial" panose="020B0604020202020204" pitchFamily="34" charset="0"/>
              <a:buChar char="•"/>
            </a:pPr>
            <a:r>
              <a:rPr lang="en-US" altLang="ja-JP">
                <a:latin typeface="A-OTF 新ゴ Pro M" panose="020B0500000000000000" pitchFamily="34" charset="-128"/>
                <a:ea typeface="A-OTF 新ゴ Pro M" panose="020B0500000000000000" pitchFamily="34" charset="-128"/>
              </a:rPr>
              <a:t>A-OTF </a:t>
            </a:r>
            <a:r>
              <a:rPr lang="ja-JP" altLang="en-US">
                <a:latin typeface="A-OTF 新ゴ Pro M" panose="020B0500000000000000" pitchFamily="34" charset="-128"/>
                <a:ea typeface="A-OTF 新ゴ Pro M" panose="020B0500000000000000" pitchFamily="34" charset="-128"/>
              </a:rPr>
              <a:t>新ゴ </a:t>
            </a:r>
            <a:r>
              <a:rPr lang="en-US" altLang="ja-JP">
                <a:latin typeface="A-OTF 新ゴ Pro M" panose="020B0500000000000000" pitchFamily="34" charset="-128"/>
                <a:ea typeface="A-OTF 新ゴ Pro M" panose="020B0500000000000000" pitchFamily="34" charset="-128"/>
              </a:rPr>
              <a:t>Pro M</a:t>
            </a:r>
          </a:p>
          <a:p>
            <a:pPr marL="342900" indent="-342900">
              <a:buFont typeface="Arial" panose="020B0604020202020204" pitchFamily="34" charset="0"/>
              <a:buChar char="•"/>
            </a:pPr>
            <a:r>
              <a:rPr kumimoji="1" lang="en-US" altLang="ja-JP">
                <a:latin typeface="Helvetica" pitchFamily="2" charset="0"/>
              </a:rPr>
              <a:t>Hel</a:t>
            </a:r>
            <a:r>
              <a:rPr lang="en-US" altLang="ja-JP">
                <a:latin typeface="Helvetica" pitchFamily="2" charset="0"/>
              </a:rPr>
              <a:t>vetica</a:t>
            </a:r>
          </a:p>
          <a:p>
            <a:pPr marL="342900" indent="-342900">
              <a:buFont typeface="Arial" panose="020B0604020202020204" pitchFamily="34" charset="0"/>
              <a:buChar char="•"/>
            </a:pPr>
            <a:endParaRPr kumimoji="1" lang="en-US" altLang="ja-JP">
              <a:latin typeface="Helvetica" pitchFamily="2" charset="0"/>
            </a:endParaRPr>
          </a:p>
          <a:p>
            <a:pPr marL="342900" indent="-342900">
              <a:buFont typeface="Arial" panose="020B0604020202020204" pitchFamily="34" charset="0"/>
              <a:buChar char="•"/>
            </a:pPr>
            <a:r>
              <a:rPr kumimoji="1" lang="ja-JP" altLang="en-US">
                <a:latin typeface="Helvetica" pitchFamily="2" charset="0"/>
              </a:rPr>
              <a:t>このフォント一覧で意図したとおりに表示されていればインストールされています。</a:t>
            </a:r>
            <a:r>
              <a:rPr kumimoji="1" lang="en-US" altLang="ja-JP">
                <a:latin typeface="Helvetica" pitchFamily="2" charset="0"/>
              </a:rPr>
              <a:t>(</a:t>
            </a:r>
            <a:r>
              <a:rPr kumimoji="1" lang="ja-JP" altLang="en-US">
                <a:latin typeface="Helvetica" pitchFamily="2" charset="0"/>
              </a:rPr>
              <a:t>意図した表示は次スライド</a:t>
            </a:r>
            <a:r>
              <a:rPr kumimoji="1" lang="en-US" altLang="ja-JP">
                <a:latin typeface="Helvetica" pitchFamily="2" charset="0"/>
              </a:rPr>
              <a:t>)</a:t>
            </a:r>
          </a:p>
          <a:p>
            <a:pPr marL="342900" indent="-342900">
              <a:buFont typeface="Arial" panose="020B0604020202020204" pitchFamily="34" charset="0"/>
              <a:buChar char="•"/>
            </a:pPr>
            <a:r>
              <a:rPr lang="ja-JP" altLang="en-US">
                <a:latin typeface="Helvetica" pitchFamily="2" charset="0"/>
              </a:rPr>
              <a:t>このスライドの内容を貼り付けて色が変化した場合は　デザイン＞バリエーションから配色パターンを「</a:t>
            </a:r>
            <a:r>
              <a:rPr lang="en-US" altLang="ja-JP">
                <a:latin typeface="Helvetica" pitchFamily="2" charset="0"/>
              </a:rPr>
              <a:t>Office 2013-2022</a:t>
            </a:r>
            <a:r>
              <a:rPr lang="ja-JP" altLang="en-US">
                <a:latin typeface="Helvetica" pitchFamily="2" charset="0"/>
              </a:rPr>
              <a:t>」に変更して下さい。</a:t>
            </a:r>
            <a:endParaRPr lang="en-US" altLang="ja-JP">
              <a:latin typeface="Helvetica" pitchFamily="2" charset="0"/>
            </a:endParaRPr>
          </a:p>
        </p:txBody>
      </p:sp>
      <p:sp>
        <p:nvSpPr>
          <p:cNvPr id="4" name="スライド番号プレースホルダー 3">
            <a:extLst>
              <a:ext uri="{FF2B5EF4-FFF2-40B4-BE49-F238E27FC236}">
                <a16:creationId xmlns:a16="http://schemas.microsoft.com/office/drawing/2014/main" id="{A2038260-7154-1CB4-6C65-E91032B72B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47066-3105-42C5-B2F5-643FE041C683}" type="slidenum">
              <a:rPr kumimoji="1" lang="en-US" sz="1200" b="0" i="0" u="none" strike="noStrike" kern="1200" cap="none" spc="0" normalizeH="0" baseline="0" noProof="0" smtClean="0">
                <a:ln>
                  <a:noFill/>
                </a:ln>
                <a:solidFill>
                  <a:srgbClr val="304763"/>
                </a:solidFill>
                <a:effectLst/>
                <a:uLnTx/>
                <a:uFillTx/>
                <a:latin typeface="Century Gothic" panose="020B0502020202020204" pitchFamily="34" charset="0"/>
                <a:ea typeface="源ノ角ゴシック JP"/>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sz="1200" b="0" i="0" u="none" strike="noStrike" kern="1200" cap="none" spc="0" normalizeH="0" baseline="0" noProof="0">
              <a:ln>
                <a:noFill/>
              </a:ln>
              <a:solidFill>
                <a:srgbClr val="304763"/>
              </a:solidFill>
              <a:effectLst/>
              <a:uLnTx/>
              <a:uFillTx/>
              <a:latin typeface="Century Gothic" panose="020B0502020202020204" pitchFamily="34" charset="0"/>
              <a:ea typeface="源ノ角ゴシック JP"/>
              <a:cs typeface="+mn-cs"/>
            </a:endParaRPr>
          </a:p>
        </p:txBody>
      </p:sp>
    </p:spTree>
    <p:extLst>
      <p:ext uri="{BB962C8B-B14F-4D97-AF65-F5344CB8AC3E}">
        <p14:creationId xmlns:p14="http://schemas.microsoft.com/office/powerpoint/2010/main" val="19778550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CC4DA8CD-2C3B-3CE7-7978-8681B42346AD}"/>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A41DE06F-F0A0-9A2A-C2EB-0C784023433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A28936B-2E86-D652-E724-46679E609AF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3140EBA-EDB8-7A72-DFCD-A9F6174D6573}"/>
              </a:ext>
            </a:extLst>
          </p:cNvPr>
          <p:cNvSpPr txBox="1"/>
          <p:nvPr/>
        </p:nvSpPr>
        <p:spPr>
          <a:xfrm>
            <a:off x="0" y="2845702"/>
            <a:ext cx="12192000" cy="1323439"/>
          </a:xfrm>
          <a:prstGeom prst="rect">
            <a:avLst/>
          </a:prstGeom>
          <a:noFill/>
        </p:spPr>
        <p:txBody>
          <a:bodyPr wrap="square" rtlCol="0">
            <a:spAutoFit/>
          </a:bodyPr>
          <a:lstStyle/>
          <a:p>
            <a:pPr algn="ctr"/>
            <a:r>
              <a:rPr kumimoji="1" lang="ja-JP" altLang="en-US" sz="4000">
                <a:latin typeface="TBUDゴシック Std B" panose="020B0600000000000000" pitchFamily="34" charset="-128"/>
                <a:ea typeface="TBUDゴシック Std B" panose="020B0600000000000000" pitchFamily="34" charset="-128"/>
              </a:rPr>
              <a:t>本日も小田急をご利用くださいまして</a:t>
            </a:r>
            <a:br>
              <a:rPr kumimoji="1" lang="en-US" altLang="ja-JP" sz="4000">
                <a:latin typeface="TBUDゴシック Std B" panose="020B0600000000000000" pitchFamily="34" charset="-128"/>
                <a:ea typeface="TBUDゴシック Std B" panose="020B0600000000000000" pitchFamily="34" charset="-128"/>
              </a:rPr>
            </a:br>
            <a:r>
              <a:rPr kumimoji="1" lang="ja-JP" altLang="en-US" sz="4000">
                <a:latin typeface="TBUDゴシック Std B" panose="020B0600000000000000" pitchFamily="34" charset="-128"/>
                <a:ea typeface="TBUDゴシック Std B" panose="020B0600000000000000" pitchFamily="34" charset="-128"/>
              </a:rPr>
              <a:t>ありがとうございます。</a:t>
            </a:r>
            <a:endParaRPr kumimoji="1" lang="en-US" sz="4000">
              <a:latin typeface="TBUDゴシック Std B" panose="020B0600000000000000" pitchFamily="34" charset="-128"/>
              <a:ea typeface="TBUDゴシック Std B" panose="020B0600000000000000" pitchFamily="34" charset="-128"/>
            </a:endParaRPr>
          </a:p>
        </p:txBody>
      </p:sp>
      <p:sp>
        <p:nvSpPr>
          <p:cNvPr id="5" name="テキスト ボックス 4">
            <a:extLst>
              <a:ext uri="{FF2B5EF4-FFF2-40B4-BE49-F238E27FC236}">
                <a16:creationId xmlns:a16="http://schemas.microsoft.com/office/drawing/2014/main" id="{231815BF-DCFD-A9E1-9348-513BCF32C8C8}"/>
              </a:ext>
            </a:extLst>
          </p:cNvPr>
          <p:cNvSpPr txBox="1"/>
          <p:nvPr/>
        </p:nvSpPr>
        <p:spPr>
          <a:xfrm>
            <a:off x="0" y="4385180"/>
            <a:ext cx="12192000" cy="707886"/>
          </a:xfrm>
          <a:prstGeom prst="rect">
            <a:avLst/>
          </a:prstGeom>
          <a:noFill/>
        </p:spPr>
        <p:txBody>
          <a:bodyPr wrap="square" rtlCol="0">
            <a:spAutoFit/>
          </a:bodyPr>
          <a:lstStyle/>
          <a:p>
            <a:pPr algn="ctr"/>
            <a:r>
              <a:rPr kumimoji="1" lang="en-US" altLang="ja-JP" sz="4000">
                <a:latin typeface="Helvetica" panose="020B0604020202030204" pitchFamily="34" charset="0"/>
                <a:ea typeface="A-OTF 新ゴ Pro M" panose="020B0500000000000000" pitchFamily="34" charset="-128"/>
              </a:rPr>
              <a:t>Thank you for taking Odakyu Line.</a:t>
            </a:r>
            <a:endParaRPr kumimoji="1" lang="en-US" sz="4000">
              <a:latin typeface="Helvetica" panose="020B0604020202030204" pitchFamily="34" charset="0"/>
              <a:ea typeface="A-OTF 新ゴ Pro M" panose="020B0500000000000000" pitchFamily="34" charset="-128"/>
            </a:endParaRPr>
          </a:p>
        </p:txBody>
      </p:sp>
    </p:spTree>
    <p:extLst>
      <p:ext uri="{BB962C8B-B14F-4D97-AF65-F5344CB8AC3E}">
        <p14:creationId xmlns:p14="http://schemas.microsoft.com/office/powerpoint/2010/main" val="3610776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CC4DA8CD-2C3B-3CE7-7978-8681B42346AD}"/>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A41DE06F-F0A0-9A2A-C2EB-0C784023433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A28936B-2E86-D652-E724-46679E609AF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59EDAB2-36D7-CF26-4238-71C4E2002415}"/>
              </a:ext>
            </a:extLst>
          </p:cNvPr>
          <p:cNvSpPr txBox="1"/>
          <p:nvPr/>
        </p:nvSpPr>
        <p:spPr>
          <a:xfrm>
            <a:off x="0" y="2845702"/>
            <a:ext cx="12192000" cy="1323439"/>
          </a:xfrm>
          <a:prstGeom prst="rect">
            <a:avLst/>
          </a:prstGeom>
          <a:noFill/>
        </p:spPr>
        <p:txBody>
          <a:bodyPr wrap="square" rtlCol="0">
            <a:spAutoFit/>
          </a:bodyPr>
          <a:lstStyle/>
          <a:p>
            <a:pPr algn="ctr"/>
            <a:r>
              <a:rPr kumimoji="1" lang="ja-JP" altLang="en-US" sz="4000">
                <a:latin typeface="TBUDゴシック Std B" panose="020B0600000000000000" pitchFamily="34" charset="-128"/>
                <a:ea typeface="TBUDゴシック Std B" panose="020B0600000000000000" pitchFamily="34" charset="-128"/>
              </a:rPr>
              <a:t>本日も小田急をご利用くださいまして</a:t>
            </a:r>
            <a:br>
              <a:rPr kumimoji="1" lang="en-US" altLang="ja-JP" sz="4000">
                <a:latin typeface="TBUDゴシック Std B" panose="020B0600000000000000" pitchFamily="34" charset="-128"/>
                <a:ea typeface="TBUDゴシック Std B" panose="020B0600000000000000" pitchFamily="34" charset="-128"/>
              </a:rPr>
            </a:br>
            <a:r>
              <a:rPr kumimoji="1" lang="ja-JP" altLang="en-US" sz="4000">
                <a:latin typeface="TBUDゴシック Std B" panose="020B0600000000000000" pitchFamily="34" charset="-128"/>
                <a:ea typeface="TBUDゴシック Std B" panose="020B0600000000000000" pitchFamily="34" charset="-128"/>
              </a:rPr>
              <a:t>ありがとうございました。</a:t>
            </a:r>
            <a:endParaRPr kumimoji="1" lang="en-US" sz="4000">
              <a:latin typeface="TBUDゴシック Std B" panose="020B0600000000000000" pitchFamily="34" charset="-128"/>
              <a:ea typeface="TBUDゴシック Std B" panose="020B0600000000000000" pitchFamily="34" charset="-128"/>
            </a:endParaRPr>
          </a:p>
        </p:txBody>
      </p:sp>
      <p:sp>
        <p:nvSpPr>
          <p:cNvPr id="3" name="テキスト ボックス 2">
            <a:extLst>
              <a:ext uri="{FF2B5EF4-FFF2-40B4-BE49-F238E27FC236}">
                <a16:creationId xmlns:a16="http://schemas.microsoft.com/office/drawing/2014/main" id="{CFB997D1-6FCD-45BE-F8D4-BDB6BB688B3D}"/>
              </a:ext>
            </a:extLst>
          </p:cNvPr>
          <p:cNvSpPr txBox="1"/>
          <p:nvPr/>
        </p:nvSpPr>
        <p:spPr>
          <a:xfrm>
            <a:off x="0" y="4385180"/>
            <a:ext cx="12192000" cy="707886"/>
          </a:xfrm>
          <a:prstGeom prst="rect">
            <a:avLst/>
          </a:prstGeom>
          <a:noFill/>
        </p:spPr>
        <p:txBody>
          <a:bodyPr wrap="square" rtlCol="0">
            <a:spAutoFit/>
          </a:bodyPr>
          <a:lstStyle/>
          <a:p>
            <a:pPr algn="ctr"/>
            <a:r>
              <a:rPr kumimoji="1" lang="en-US" altLang="ja-JP" sz="4000">
                <a:latin typeface="Helvetica" panose="020B0604020202030204" pitchFamily="34" charset="0"/>
                <a:ea typeface="A-OTF 新ゴ Pro M" panose="020B0500000000000000" pitchFamily="34" charset="-128"/>
              </a:rPr>
              <a:t>Thank you for taking Odakyu Line.</a:t>
            </a:r>
            <a:endParaRPr kumimoji="1" lang="en-US" sz="4000">
              <a:latin typeface="Helvetica" panose="020B0604020202030204" pitchFamily="34" charset="0"/>
              <a:ea typeface="A-OTF 新ゴ Pro M" panose="020B0500000000000000" pitchFamily="34" charset="-128"/>
            </a:endParaRPr>
          </a:p>
        </p:txBody>
      </p:sp>
    </p:spTree>
    <p:extLst>
      <p:ext uri="{BB962C8B-B14F-4D97-AF65-F5344CB8AC3E}">
        <p14:creationId xmlns:p14="http://schemas.microsoft.com/office/powerpoint/2010/main" val="32544884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20B69636-05B8-6DE9-A001-8D352A585AB3}"/>
              </a:ext>
            </a:extLst>
          </p:cNvPr>
          <p:cNvSpPr/>
          <p:nvPr/>
        </p:nvSpPr>
        <p:spPr>
          <a:xfrm>
            <a:off x="2257425" y="6320919"/>
            <a:ext cx="7677150" cy="407507"/>
          </a:xfrm>
          <a:prstGeom prst="rect">
            <a:avLst/>
          </a:prstGeom>
          <a:gradFill>
            <a:gsLst>
              <a:gs pos="3000">
                <a:schemeClr val="bg1">
                  <a:lumMod val="85000"/>
                </a:schemeClr>
              </a:gs>
              <a:gs pos="97000">
                <a:srgbClr val="D3D3D3"/>
              </a:gs>
              <a:gs pos="50000">
                <a:schemeClr val="bg1">
                  <a:lumMod val="65000"/>
                </a:schemeClr>
              </a:gs>
              <a:gs pos="0">
                <a:schemeClr val="bg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7115956E-5548-2818-EC37-8238D06F3BE3}"/>
              </a:ext>
            </a:extLst>
          </p:cNvPr>
          <p:cNvSpPr txBox="1"/>
          <p:nvPr/>
        </p:nvSpPr>
        <p:spPr>
          <a:xfrm>
            <a:off x="3183738" y="6331939"/>
            <a:ext cx="5824524" cy="461665"/>
          </a:xfrm>
          <a:prstGeom prst="rect">
            <a:avLst/>
          </a:prstGeom>
          <a:noFill/>
        </p:spPr>
        <p:txBody>
          <a:bodyPr wrap="square" rtlCol="0">
            <a:spAutoFit/>
          </a:bodyPr>
          <a:lstStyle/>
          <a:p>
            <a:pPr algn="ctr"/>
            <a:r>
              <a:rPr kumimoji="1" lang="ja-JP" altLang="en-US" sz="2400">
                <a:latin typeface="TBUDゴシック Std B" panose="020B0600000000000000" pitchFamily="34" charset="-128"/>
                <a:ea typeface="TBUDゴシック Std B" panose="020B0600000000000000" pitchFamily="34" charset="-128"/>
              </a:rPr>
              <a:t>あああのつぎはあいうえおにとまります</a:t>
            </a:r>
          </a:p>
        </p:txBody>
      </p:sp>
      <p:sp>
        <p:nvSpPr>
          <p:cNvPr id="79" name="正方形/長方形 78">
            <a:extLst>
              <a:ext uri="{FF2B5EF4-FFF2-40B4-BE49-F238E27FC236}">
                <a16:creationId xmlns:a16="http://schemas.microsoft.com/office/drawing/2014/main" id="{CC4DA8CD-2C3B-3CE7-7978-8681B42346AD}"/>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A41DE06F-F0A0-9A2A-C2EB-0C784023433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A28936B-2E86-D652-E724-46679E609AF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31E5EA6-C251-8548-7CE0-4B1C8D8FBFE2}"/>
              </a:ext>
            </a:extLst>
          </p:cNvPr>
          <p:cNvSpPr/>
          <p:nvPr/>
        </p:nvSpPr>
        <p:spPr>
          <a:xfrm>
            <a:off x="2255" y="4349730"/>
            <a:ext cx="822041" cy="563743"/>
          </a:xfrm>
          <a:prstGeom prst="rect">
            <a:avLst/>
          </a:prstGeom>
          <a:gradFill>
            <a:gsLst>
              <a:gs pos="79000">
                <a:schemeClr val="bg1">
                  <a:lumMod val="50000"/>
                </a:schemeClr>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 name="フリーフォーム: 図形 2">
            <a:extLst>
              <a:ext uri="{FF2B5EF4-FFF2-40B4-BE49-F238E27FC236}">
                <a16:creationId xmlns:a16="http://schemas.microsoft.com/office/drawing/2014/main" id="{D2DD2ACF-4F02-5933-E130-B1DEC3B0B7BC}"/>
              </a:ext>
            </a:extLst>
          </p:cNvPr>
          <p:cNvSpPr/>
          <p:nvPr/>
        </p:nvSpPr>
        <p:spPr>
          <a:xfrm>
            <a:off x="534329" y="4345617"/>
            <a:ext cx="563786" cy="563668"/>
          </a:xfrm>
          <a:custGeom>
            <a:avLst/>
            <a:gdLst>
              <a:gd name="connsiteX0" fmla="*/ 273558 w 544834"/>
              <a:gd name="connsiteY0" fmla="*/ 544719 h 544719"/>
              <a:gd name="connsiteX1" fmla="*/ 271276 w 544834"/>
              <a:gd name="connsiteY1" fmla="*/ 544719 h 544719"/>
              <a:gd name="connsiteX2" fmla="*/ 217515 w 544834"/>
              <a:gd name="connsiteY2" fmla="*/ 539299 h 544719"/>
              <a:gd name="connsiteX3" fmla="*/ 0 w 544834"/>
              <a:gd name="connsiteY3" fmla="*/ 272417 h 544719"/>
              <a:gd name="connsiteX4" fmla="*/ 272417 w 544834"/>
              <a:gd name="connsiteY4" fmla="*/ 0 h 544719"/>
              <a:gd name="connsiteX5" fmla="*/ 544834 w 544834"/>
              <a:gd name="connsiteY5" fmla="*/ 272417 h 544719"/>
              <a:gd name="connsiteX6" fmla="*/ 327319 w 544834"/>
              <a:gd name="connsiteY6" fmla="*/ 539299 h 544719"/>
              <a:gd name="connsiteX7" fmla="*/ 273558 w 544834"/>
              <a:gd name="connsiteY7" fmla="*/ 544719 h 54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34" h="544719">
                <a:moveTo>
                  <a:pt x="273558" y="544719"/>
                </a:moveTo>
                <a:lnTo>
                  <a:pt x="271276" y="544719"/>
                </a:lnTo>
                <a:lnTo>
                  <a:pt x="217515" y="539299"/>
                </a:lnTo>
                <a:cubicBezTo>
                  <a:pt x="93379" y="513898"/>
                  <a:pt x="0" y="404063"/>
                  <a:pt x="0" y="272417"/>
                </a:cubicBezTo>
                <a:cubicBezTo>
                  <a:pt x="0" y="121965"/>
                  <a:pt x="121965" y="0"/>
                  <a:pt x="272417" y="0"/>
                </a:cubicBezTo>
                <a:cubicBezTo>
                  <a:pt x="422869" y="0"/>
                  <a:pt x="544834" y="121965"/>
                  <a:pt x="544834" y="272417"/>
                </a:cubicBezTo>
                <a:cubicBezTo>
                  <a:pt x="544834" y="404063"/>
                  <a:pt x="451455" y="513898"/>
                  <a:pt x="327319" y="539299"/>
                </a:cubicBezTo>
                <a:lnTo>
                  <a:pt x="273558" y="544719"/>
                </a:lnTo>
                <a:close/>
              </a:path>
            </a:pathLst>
          </a:custGeom>
          <a:gradFill>
            <a:gsLst>
              <a:gs pos="30000">
                <a:schemeClr val="accent1">
                  <a:lumMod val="75000"/>
                </a:schemeClr>
              </a:gs>
              <a:gs pos="30000">
                <a:schemeClr val="accent1">
                  <a:lumMod val="50000"/>
                </a:schemeClr>
              </a:gs>
              <a:gs pos="0">
                <a:schemeClr val="accent1">
                  <a:lumMod val="60000"/>
                  <a:lumOff val="40000"/>
                </a:schemeClr>
              </a:gs>
              <a:gs pos="100000">
                <a:srgbClr val="0070C0"/>
              </a:gs>
              <a:gs pos="91000">
                <a:srgbClr val="0067B4"/>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 name="フリーフォーム: 図形 6">
            <a:extLst>
              <a:ext uri="{FF2B5EF4-FFF2-40B4-BE49-F238E27FC236}">
                <a16:creationId xmlns:a16="http://schemas.microsoft.com/office/drawing/2014/main" id="{CC237575-1AAD-9764-6185-BD968B7AAED8}"/>
              </a:ext>
            </a:extLst>
          </p:cNvPr>
          <p:cNvSpPr/>
          <p:nvPr/>
        </p:nvSpPr>
        <p:spPr>
          <a:xfrm rot="10800000">
            <a:off x="524398" y="4344968"/>
            <a:ext cx="579658" cy="564316"/>
          </a:xfrm>
          <a:custGeom>
            <a:avLst/>
            <a:gdLst>
              <a:gd name="connsiteX0" fmla="*/ 289828 w 579658"/>
              <a:gd name="connsiteY0" fmla="*/ 559660 h 564316"/>
              <a:gd name="connsiteX1" fmla="*/ 561807 w 579658"/>
              <a:gd name="connsiteY1" fmla="*/ 287680 h 564316"/>
              <a:gd name="connsiteX2" fmla="*/ 344642 w 579658"/>
              <a:gd name="connsiteY2" fmla="*/ 21227 h 564316"/>
              <a:gd name="connsiteX3" fmla="*/ 290967 w 579658"/>
              <a:gd name="connsiteY3" fmla="*/ 15815 h 564316"/>
              <a:gd name="connsiteX4" fmla="*/ 288689 w 579658"/>
              <a:gd name="connsiteY4" fmla="*/ 15815 h 564316"/>
              <a:gd name="connsiteX5" fmla="*/ 235014 w 579658"/>
              <a:gd name="connsiteY5" fmla="*/ 21227 h 564316"/>
              <a:gd name="connsiteX6" fmla="*/ 17849 w 579658"/>
              <a:gd name="connsiteY6" fmla="*/ 287680 h 564316"/>
              <a:gd name="connsiteX7" fmla="*/ 289828 w 579658"/>
              <a:gd name="connsiteY7" fmla="*/ 559660 h 564316"/>
              <a:gd name="connsiteX8" fmla="*/ 289829 w 579658"/>
              <a:gd name="connsiteY8" fmla="*/ 564316 h 564316"/>
              <a:gd name="connsiteX9" fmla="*/ 0 w 579658"/>
              <a:gd name="connsiteY9" fmla="*/ 282158 h 564316"/>
              <a:gd name="connsiteX10" fmla="*/ 289829 w 579658"/>
              <a:gd name="connsiteY10" fmla="*/ 0 h 564316"/>
              <a:gd name="connsiteX11" fmla="*/ 579658 w 579658"/>
              <a:gd name="connsiteY11" fmla="*/ 282158 h 564316"/>
              <a:gd name="connsiteX12" fmla="*/ 289829 w 579658"/>
              <a:gd name="connsiteY12" fmla="*/ 564316 h 5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658" h="564316">
                <a:moveTo>
                  <a:pt x="289828" y="559660"/>
                </a:moveTo>
                <a:cubicBezTo>
                  <a:pt x="440038" y="559660"/>
                  <a:pt x="561807" y="437891"/>
                  <a:pt x="561807" y="287680"/>
                </a:cubicBezTo>
                <a:cubicBezTo>
                  <a:pt x="561807" y="156246"/>
                  <a:pt x="468578" y="46587"/>
                  <a:pt x="344642" y="21227"/>
                </a:cubicBezTo>
                <a:lnTo>
                  <a:pt x="290967" y="15815"/>
                </a:lnTo>
                <a:lnTo>
                  <a:pt x="288689" y="15815"/>
                </a:lnTo>
                <a:lnTo>
                  <a:pt x="235014" y="21227"/>
                </a:lnTo>
                <a:cubicBezTo>
                  <a:pt x="111078" y="46587"/>
                  <a:pt x="17849" y="156246"/>
                  <a:pt x="17849" y="287680"/>
                </a:cubicBezTo>
                <a:cubicBezTo>
                  <a:pt x="17849" y="437891"/>
                  <a:pt x="139618" y="559660"/>
                  <a:pt x="289828" y="559660"/>
                </a:cubicBezTo>
                <a:close/>
                <a:moveTo>
                  <a:pt x="289829" y="564316"/>
                </a:moveTo>
                <a:cubicBezTo>
                  <a:pt x="129761" y="564316"/>
                  <a:pt x="0" y="437990"/>
                  <a:pt x="0" y="282158"/>
                </a:cubicBezTo>
                <a:cubicBezTo>
                  <a:pt x="0" y="126326"/>
                  <a:pt x="129761" y="0"/>
                  <a:pt x="289829" y="0"/>
                </a:cubicBezTo>
                <a:cubicBezTo>
                  <a:pt x="449897" y="0"/>
                  <a:pt x="579658" y="126326"/>
                  <a:pt x="579658" y="282158"/>
                </a:cubicBezTo>
                <a:cubicBezTo>
                  <a:pt x="579658" y="437990"/>
                  <a:pt x="449897" y="564316"/>
                  <a:pt x="289829" y="564316"/>
                </a:cubicBezTo>
                <a:close/>
              </a:path>
            </a:pathLst>
          </a:cu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0" name="矢印: 五方向 9">
            <a:extLst>
              <a:ext uri="{FF2B5EF4-FFF2-40B4-BE49-F238E27FC236}">
                <a16:creationId xmlns:a16="http://schemas.microsoft.com/office/drawing/2014/main" id="{C8ACB3E9-C61D-C5E1-EE39-20E3561EE69D}"/>
              </a:ext>
            </a:extLst>
          </p:cNvPr>
          <p:cNvSpPr/>
          <p:nvPr/>
        </p:nvSpPr>
        <p:spPr>
          <a:xfrm>
            <a:off x="824297" y="4344968"/>
            <a:ext cx="10850576" cy="566654"/>
          </a:xfrm>
          <a:prstGeom prst="homePlate">
            <a:avLst/>
          </a:prstGeom>
          <a:gradFill>
            <a:gsLst>
              <a:gs pos="30000">
                <a:schemeClr val="accent1">
                  <a:lumMod val="75000"/>
                </a:schemeClr>
              </a:gs>
              <a:gs pos="30000">
                <a:schemeClr val="accent1">
                  <a:lumMod val="50000"/>
                </a:schemeClr>
              </a:gs>
              <a:gs pos="0">
                <a:schemeClr val="accent1">
                  <a:lumMod val="60000"/>
                  <a:lumOff val="40000"/>
                </a:schemeClr>
              </a:gs>
              <a:gs pos="100000">
                <a:srgbClr val="0070C0"/>
              </a:gs>
              <a:gs pos="91000">
                <a:srgbClr val="0067B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五方向 11">
            <a:extLst>
              <a:ext uri="{FF2B5EF4-FFF2-40B4-BE49-F238E27FC236}">
                <a16:creationId xmlns:a16="http://schemas.microsoft.com/office/drawing/2014/main" id="{DA397970-4628-B743-951E-F6620153D748}"/>
              </a:ext>
            </a:extLst>
          </p:cNvPr>
          <p:cNvSpPr/>
          <p:nvPr/>
        </p:nvSpPr>
        <p:spPr>
          <a:xfrm>
            <a:off x="9415463" y="4343203"/>
            <a:ext cx="2259410" cy="566081"/>
          </a:xfrm>
          <a:prstGeom prst="homePlate">
            <a:avLst/>
          </a:pr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E065BAB6-B7E1-8445-773A-5759FA4BDBAE}"/>
              </a:ext>
            </a:extLst>
          </p:cNvPr>
          <p:cNvSpPr>
            <a:spLocks/>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山形 14">
            <a:extLst>
              <a:ext uri="{FF2B5EF4-FFF2-40B4-BE49-F238E27FC236}">
                <a16:creationId xmlns:a16="http://schemas.microsoft.com/office/drawing/2014/main" id="{7E8C4396-2D0B-307D-8C2E-B45CCA9630ED}"/>
              </a:ext>
            </a:extLst>
          </p:cNvPr>
          <p:cNvSpPr/>
          <p:nvPr/>
        </p:nvSpPr>
        <p:spPr>
          <a:xfrm>
            <a:off x="1042738" y="4336810"/>
            <a:ext cx="611399" cy="575968"/>
          </a:xfrm>
          <a:prstGeom prst="chevron">
            <a:avLst/>
          </a:prstGeom>
          <a:gradFill flip="none" rotWithShape="0">
            <a:gsLst>
              <a:gs pos="29000">
                <a:srgbClr val="D24250"/>
              </a:gs>
              <a:gs pos="30000">
                <a:srgbClr val="7C1A23"/>
              </a:gs>
              <a:gs pos="0">
                <a:srgbClr val="DB6778"/>
              </a:gs>
              <a:gs pos="7000">
                <a:srgbClr val="D0445B"/>
              </a:gs>
              <a:gs pos="100000">
                <a:srgbClr val="DC6A78"/>
              </a:gs>
              <a:gs pos="91000">
                <a:srgbClr val="B42E3F"/>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山形 15">
            <a:extLst>
              <a:ext uri="{FF2B5EF4-FFF2-40B4-BE49-F238E27FC236}">
                <a16:creationId xmlns:a16="http://schemas.microsoft.com/office/drawing/2014/main" id="{C4F3ACAB-9AA8-A4A6-0D6F-D123A3BE4113}"/>
              </a:ext>
            </a:extLst>
          </p:cNvPr>
          <p:cNvSpPr/>
          <p:nvPr/>
        </p:nvSpPr>
        <p:spPr>
          <a:xfrm>
            <a:off x="1042892" y="4338141"/>
            <a:ext cx="611399" cy="575968"/>
          </a:xfrm>
          <a:prstGeom prst="chevron">
            <a:avLst/>
          </a:prstGeom>
          <a:gradFill flip="none" rotWithShape="0">
            <a:gsLst>
              <a:gs pos="29000">
                <a:srgbClr val="0037A4"/>
              </a:gs>
              <a:gs pos="30000">
                <a:srgbClr val="002060"/>
              </a:gs>
              <a:gs pos="0">
                <a:schemeClr val="tx2">
                  <a:lumMod val="25000"/>
                  <a:lumOff val="75000"/>
                </a:schemeClr>
              </a:gs>
              <a:gs pos="7000">
                <a:srgbClr val="0037A4"/>
              </a:gs>
              <a:gs pos="100000">
                <a:srgbClr val="095BFF"/>
              </a:gs>
              <a:gs pos="91000">
                <a:srgbClr val="0037A4"/>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7E89B943-612C-0975-123C-784AAB23BAC8}"/>
              </a:ext>
            </a:extLst>
          </p:cNvPr>
          <p:cNvSpPr/>
          <p:nvPr/>
        </p:nvSpPr>
        <p:spPr>
          <a:xfrm>
            <a:off x="819536" y="4628304"/>
            <a:ext cx="10860098" cy="285083"/>
          </a:xfrm>
          <a:custGeom>
            <a:avLst/>
            <a:gdLst>
              <a:gd name="connsiteX0" fmla="*/ 10852856 w 10860098"/>
              <a:gd name="connsiteY0" fmla="*/ 0 h 285083"/>
              <a:gd name="connsiteX1" fmla="*/ 10860098 w 10860098"/>
              <a:gd name="connsiteY1" fmla="*/ 7242 h 285083"/>
              <a:gd name="connsiteX2" fmla="*/ 10582257 w 10860098"/>
              <a:gd name="connsiteY2" fmla="*/ 285083 h 285083"/>
              <a:gd name="connsiteX3" fmla="*/ 0 w 10860098"/>
              <a:gd name="connsiteY3" fmla="*/ 285083 h 285083"/>
              <a:gd name="connsiteX4" fmla="*/ 0 w 10860098"/>
              <a:gd name="connsiteY4" fmla="*/ 265174 h 285083"/>
              <a:gd name="connsiteX5" fmla="*/ 1263264 w 10860098"/>
              <a:gd name="connsiteY5" fmla="*/ 265174 h 285083"/>
              <a:gd name="connsiteX6" fmla="*/ 9373303 w 10860098"/>
              <a:gd name="connsiteY6" fmla="*/ 265174 h 285083"/>
              <a:gd name="connsiteX7" fmla="*/ 10587682 w 10860098"/>
              <a:gd name="connsiteY7" fmla="*/ 265174 h 28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0098" h="285083">
                <a:moveTo>
                  <a:pt x="10852856" y="0"/>
                </a:moveTo>
                <a:lnTo>
                  <a:pt x="10860098" y="7242"/>
                </a:lnTo>
                <a:lnTo>
                  <a:pt x="10582257" y="285083"/>
                </a:lnTo>
                <a:lnTo>
                  <a:pt x="0" y="285083"/>
                </a:lnTo>
                <a:lnTo>
                  <a:pt x="0" y="265174"/>
                </a:lnTo>
                <a:lnTo>
                  <a:pt x="1263264" y="265174"/>
                </a:lnTo>
                <a:lnTo>
                  <a:pt x="9373303" y="265174"/>
                </a:lnTo>
                <a:lnTo>
                  <a:pt x="10587682" y="265174"/>
                </a:ln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4" name="楕円 33">
            <a:extLst>
              <a:ext uri="{FF2B5EF4-FFF2-40B4-BE49-F238E27FC236}">
                <a16:creationId xmlns:a16="http://schemas.microsoft.com/office/drawing/2014/main" id="{AC808F1C-8E76-08F2-3A90-60D686B28674}"/>
              </a:ext>
            </a:extLst>
          </p:cNvPr>
          <p:cNvSpPr/>
          <p:nvPr/>
        </p:nvSpPr>
        <p:spPr>
          <a:xfrm>
            <a:off x="2532954"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2587E3A-EEBD-B678-6319-642BEC2E7014}"/>
              </a:ext>
            </a:extLst>
          </p:cNvPr>
          <p:cNvSpPr/>
          <p:nvPr/>
        </p:nvSpPr>
        <p:spPr>
          <a:xfrm>
            <a:off x="7874062"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6ED49A4B-AE16-BC35-C33B-E64CB02022C4}"/>
              </a:ext>
            </a:extLst>
          </p:cNvPr>
          <p:cNvSpPr/>
          <p:nvPr/>
        </p:nvSpPr>
        <p:spPr>
          <a:xfrm>
            <a:off x="920933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268DF5CD-11DF-E998-5EE0-A03DA837F666}"/>
              </a:ext>
            </a:extLst>
          </p:cNvPr>
          <p:cNvSpPr>
            <a:spLocks/>
          </p:cNvSpPr>
          <p:nvPr/>
        </p:nvSpPr>
        <p:spPr>
          <a:xfrm>
            <a:off x="3868231"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3634F085-22AB-CB1D-F407-07EBEDC60A9E}"/>
              </a:ext>
            </a:extLst>
          </p:cNvPr>
          <p:cNvSpPr>
            <a:spLocks/>
          </p:cNvSpPr>
          <p:nvPr/>
        </p:nvSpPr>
        <p:spPr>
          <a:xfrm>
            <a:off x="5203508"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AC609038-9EE3-DE27-7730-186E52F38BB4}"/>
              </a:ext>
            </a:extLst>
          </p:cNvPr>
          <p:cNvSpPr>
            <a:spLocks/>
          </p:cNvSpPr>
          <p:nvPr/>
        </p:nvSpPr>
        <p:spPr>
          <a:xfrm>
            <a:off x="6538785"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AD86E5E1-1DB6-4BAB-8472-DDCB50F939CF}"/>
              </a:ext>
            </a:extLst>
          </p:cNvPr>
          <p:cNvSpPr>
            <a:spLocks/>
          </p:cNvSpPr>
          <p:nvPr/>
        </p:nvSpPr>
        <p:spPr>
          <a:xfrm>
            <a:off x="1054461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A91BFF4E-ADCD-DEFF-3524-CF0F46DDC7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34420" y="3914894"/>
            <a:ext cx="382842" cy="382842"/>
          </a:xfrm>
          <a:prstGeom prst="rect">
            <a:avLst/>
          </a:prstGeom>
        </p:spPr>
      </p:pic>
      <p:pic>
        <p:nvPicPr>
          <p:cNvPr id="53" name="図 52">
            <a:extLst>
              <a:ext uri="{FF2B5EF4-FFF2-40B4-BE49-F238E27FC236}">
                <a16:creationId xmlns:a16="http://schemas.microsoft.com/office/drawing/2014/main" id="{85B4F432-1A48-A38E-CAD7-91A89FD667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1054" y="3914894"/>
            <a:ext cx="382842" cy="382842"/>
          </a:xfrm>
          <a:prstGeom prst="rect">
            <a:avLst/>
          </a:prstGeom>
        </p:spPr>
      </p:pic>
      <p:pic>
        <p:nvPicPr>
          <p:cNvPr id="54" name="図 53">
            <a:extLst>
              <a:ext uri="{FF2B5EF4-FFF2-40B4-BE49-F238E27FC236}">
                <a16:creationId xmlns:a16="http://schemas.microsoft.com/office/drawing/2014/main" id="{0934CCFB-6554-6430-0174-5555CECD7B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80956" y="3914894"/>
            <a:ext cx="382842" cy="382842"/>
          </a:xfrm>
          <a:prstGeom prst="rect">
            <a:avLst/>
          </a:prstGeom>
        </p:spPr>
      </p:pic>
      <p:pic>
        <p:nvPicPr>
          <p:cNvPr id="55" name="図 54">
            <a:extLst>
              <a:ext uri="{FF2B5EF4-FFF2-40B4-BE49-F238E27FC236}">
                <a16:creationId xmlns:a16="http://schemas.microsoft.com/office/drawing/2014/main" id="{5C55ED45-2E62-0EED-CBE9-CF3A1DA3E6E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17590" y="3914894"/>
            <a:ext cx="382842" cy="382842"/>
          </a:xfrm>
          <a:prstGeom prst="rect">
            <a:avLst/>
          </a:prstGeom>
        </p:spPr>
      </p:pic>
      <p:pic>
        <p:nvPicPr>
          <p:cNvPr id="56" name="図 55">
            <a:extLst>
              <a:ext uri="{FF2B5EF4-FFF2-40B4-BE49-F238E27FC236}">
                <a16:creationId xmlns:a16="http://schemas.microsoft.com/office/drawing/2014/main" id="{9102C616-96D3-5F97-8462-47B5094AA06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554222" y="3914894"/>
            <a:ext cx="382842" cy="382842"/>
          </a:xfrm>
          <a:prstGeom prst="rect">
            <a:avLst/>
          </a:prstGeom>
        </p:spPr>
      </p:pic>
      <p:sp>
        <p:nvSpPr>
          <p:cNvPr id="57" name="テキスト ボックス 56">
            <a:extLst>
              <a:ext uri="{FF2B5EF4-FFF2-40B4-BE49-F238E27FC236}">
                <a16:creationId xmlns:a16="http://schemas.microsoft.com/office/drawing/2014/main" id="{F3CDD3FC-7ED5-E7E9-D4E7-E7D8F1C387DB}"/>
              </a:ext>
            </a:extLst>
          </p:cNvPr>
          <p:cNvSpPr txBox="1"/>
          <p:nvPr/>
        </p:nvSpPr>
        <p:spPr>
          <a:xfrm>
            <a:off x="3709435" y="2177391"/>
            <a:ext cx="677108" cy="1729070"/>
          </a:xfrm>
          <a:prstGeom prst="rect">
            <a:avLst/>
          </a:prstGeom>
          <a:noFill/>
        </p:spPr>
        <p:txBody>
          <a:bodyPr vert="eaVert" wrap="square" rtlCol="0">
            <a:spAutoFit/>
          </a:bodyPr>
          <a:lstStyle/>
          <a:p>
            <a:pPr algn="r"/>
            <a:r>
              <a:rPr lang="ja-JP" altLang="en-US" sz="3200">
                <a:latin typeface="TBUDゴシック Std B" panose="020B0600000000000000" pitchFamily="34" charset="-128"/>
                <a:ea typeface="TBUDゴシック Std B" panose="020B0600000000000000" pitchFamily="34" charset="-128"/>
              </a:rPr>
              <a:t>螢　田</a:t>
            </a:r>
            <a:endParaRPr kumimoji="1" lang="ja-JP" altLang="en-US" sz="3200">
              <a:latin typeface="TBUDゴシック Std B" panose="020B0600000000000000" pitchFamily="34" charset="-128"/>
              <a:ea typeface="TBUDゴシック Std B" panose="020B0600000000000000" pitchFamily="34" charset="-128"/>
            </a:endParaRPr>
          </a:p>
        </p:txBody>
      </p:sp>
      <p:sp>
        <p:nvSpPr>
          <p:cNvPr id="59" name="テキスト ボックス 58">
            <a:extLst>
              <a:ext uri="{FF2B5EF4-FFF2-40B4-BE49-F238E27FC236}">
                <a16:creationId xmlns:a16="http://schemas.microsoft.com/office/drawing/2014/main" id="{3FD77AAF-0F36-E1B0-0557-F25A48EE3BE0}"/>
              </a:ext>
            </a:extLst>
          </p:cNvPr>
          <p:cNvSpPr txBox="1"/>
          <p:nvPr/>
        </p:nvSpPr>
        <p:spPr>
          <a:xfrm>
            <a:off x="7717810"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開　成</a:t>
            </a:r>
          </a:p>
        </p:txBody>
      </p:sp>
      <p:sp>
        <p:nvSpPr>
          <p:cNvPr id="70" name="テキスト ボックス 69">
            <a:extLst>
              <a:ext uri="{FF2B5EF4-FFF2-40B4-BE49-F238E27FC236}">
                <a16:creationId xmlns:a16="http://schemas.microsoft.com/office/drawing/2014/main" id="{CDBC5AAE-451D-09E2-95E6-91273E080FB1}"/>
              </a:ext>
            </a:extLst>
          </p:cNvPr>
          <p:cNvSpPr txBox="1"/>
          <p:nvPr/>
        </p:nvSpPr>
        <p:spPr>
          <a:xfrm>
            <a:off x="9053935"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新松田</a:t>
            </a:r>
          </a:p>
        </p:txBody>
      </p:sp>
      <p:sp>
        <p:nvSpPr>
          <p:cNvPr id="71" name="テキスト ボックス 70">
            <a:extLst>
              <a:ext uri="{FF2B5EF4-FFF2-40B4-BE49-F238E27FC236}">
                <a16:creationId xmlns:a16="http://schemas.microsoft.com/office/drawing/2014/main" id="{6C2C9C30-D0C2-5123-DBFD-47E92A526C1B}"/>
              </a:ext>
            </a:extLst>
          </p:cNvPr>
          <p:cNvSpPr txBox="1"/>
          <p:nvPr/>
        </p:nvSpPr>
        <p:spPr>
          <a:xfrm>
            <a:off x="2373310"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足　柄</a:t>
            </a:r>
          </a:p>
        </p:txBody>
      </p:sp>
      <p:sp>
        <p:nvSpPr>
          <p:cNvPr id="74" name="テキスト ボックス 73">
            <a:extLst>
              <a:ext uri="{FF2B5EF4-FFF2-40B4-BE49-F238E27FC236}">
                <a16:creationId xmlns:a16="http://schemas.microsoft.com/office/drawing/2014/main" id="{A43EF697-417A-CFB0-66FA-4D6522F5C36E}"/>
              </a:ext>
            </a:extLst>
          </p:cNvPr>
          <p:cNvSpPr txBox="1"/>
          <p:nvPr/>
        </p:nvSpPr>
        <p:spPr>
          <a:xfrm>
            <a:off x="10390060"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渋　沢</a:t>
            </a:r>
          </a:p>
        </p:txBody>
      </p:sp>
      <p:pic>
        <p:nvPicPr>
          <p:cNvPr id="75" name="図 74">
            <a:extLst>
              <a:ext uri="{FF2B5EF4-FFF2-40B4-BE49-F238E27FC236}">
                <a16:creationId xmlns:a16="http://schemas.microsoft.com/office/drawing/2014/main" id="{6CA04DF5-8CC8-7CB6-5FB2-63F9D01FC43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92875" y="3914894"/>
            <a:ext cx="382842" cy="382842"/>
          </a:xfrm>
          <a:prstGeom prst="rect">
            <a:avLst/>
          </a:prstGeom>
        </p:spPr>
      </p:pic>
      <p:pic>
        <p:nvPicPr>
          <p:cNvPr id="76" name="図 75">
            <a:extLst>
              <a:ext uri="{FF2B5EF4-FFF2-40B4-BE49-F238E27FC236}">
                <a16:creationId xmlns:a16="http://schemas.microsoft.com/office/drawing/2014/main" id="{38D80ECD-BE0E-8DD9-7D6F-9499292F789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207688" y="3914894"/>
            <a:ext cx="382842" cy="382842"/>
          </a:xfrm>
          <a:prstGeom prst="rect">
            <a:avLst/>
          </a:prstGeom>
        </p:spPr>
      </p:pic>
      <p:sp>
        <p:nvSpPr>
          <p:cNvPr id="77" name="テキスト ボックス 76">
            <a:extLst>
              <a:ext uri="{FF2B5EF4-FFF2-40B4-BE49-F238E27FC236}">
                <a16:creationId xmlns:a16="http://schemas.microsoft.com/office/drawing/2014/main" id="{CF826376-A0F5-8080-B542-71AC5ECF27EF}"/>
              </a:ext>
            </a:extLst>
          </p:cNvPr>
          <p:cNvSpPr txBox="1"/>
          <p:nvPr/>
        </p:nvSpPr>
        <p:spPr>
          <a:xfrm>
            <a:off x="1032274"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小田原</a:t>
            </a:r>
          </a:p>
        </p:txBody>
      </p:sp>
      <p:sp>
        <p:nvSpPr>
          <p:cNvPr id="78" name="テキスト ボックス 77">
            <a:extLst>
              <a:ext uri="{FF2B5EF4-FFF2-40B4-BE49-F238E27FC236}">
                <a16:creationId xmlns:a16="http://schemas.microsoft.com/office/drawing/2014/main" id="{F74401C5-278F-8EDB-D571-E0A50BE8910C}"/>
              </a:ext>
            </a:extLst>
          </p:cNvPr>
          <p:cNvSpPr txBox="1"/>
          <p:nvPr/>
        </p:nvSpPr>
        <p:spPr>
          <a:xfrm>
            <a:off x="5045560"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富　水</a:t>
            </a:r>
          </a:p>
        </p:txBody>
      </p:sp>
      <p:pic>
        <p:nvPicPr>
          <p:cNvPr id="82" name="図 81">
            <a:extLst>
              <a:ext uri="{FF2B5EF4-FFF2-40B4-BE49-F238E27FC236}">
                <a16:creationId xmlns:a16="http://schemas.microsoft.com/office/drawing/2014/main" id="{7D300C76-4700-831B-99F4-10E0C7314D0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15510" y="3914894"/>
            <a:ext cx="382842" cy="382842"/>
          </a:xfrm>
          <a:prstGeom prst="rect">
            <a:avLst/>
          </a:prstGeom>
        </p:spPr>
      </p:pic>
      <p:sp>
        <p:nvSpPr>
          <p:cNvPr id="83" name="テキスト ボックス 82">
            <a:extLst>
              <a:ext uri="{FF2B5EF4-FFF2-40B4-BE49-F238E27FC236}">
                <a16:creationId xmlns:a16="http://schemas.microsoft.com/office/drawing/2014/main" id="{7B2AE938-BB37-57F3-2291-60C7AC8C931F}"/>
              </a:ext>
            </a:extLst>
          </p:cNvPr>
          <p:cNvSpPr txBox="1"/>
          <p:nvPr/>
        </p:nvSpPr>
        <p:spPr>
          <a:xfrm>
            <a:off x="6352364"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栢　山</a:t>
            </a:r>
          </a:p>
        </p:txBody>
      </p:sp>
      <p:pic>
        <p:nvPicPr>
          <p:cNvPr id="84" name="図 83">
            <a:extLst>
              <a:ext uri="{FF2B5EF4-FFF2-40B4-BE49-F238E27FC236}">
                <a16:creationId xmlns:a16="http://schemas.microsoft.com/office/drawing/2014/main" id="{60EB7B0E-BB08-7D50-1E33-87EA8DCBC7A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97332" y="4978613"/>
            <a:ext cx="178608" cy="178608"/>
          </a:xfrm>
          <a:prstGeom prst="rect">
            <a:avLst/>
          </a:prstGeom>
        </p:spPr>
      </p:pic>
      <p:sp>
        <p:nvSpPr>
          <p:cNvPr id="85" name="テキスト ボックス 84">
            <a:extLst>
              <a:ext uri="{FF2B5EF4-FFF2-40B4-BE49-F238E27FC236}">
                <a16:creationId xmlns:a16="http://schemas.microsoft.com/office/drawing/2014/main" id="{90D9C7F5-C380-6AE2-A235-545C11BF85D0}"/>
              </a:ext>
            </a:extLst>
          </p:cNvPr>
          <p:cNvSpPr txBox="1"/>
          <p:nvPr/>
        </p:nvSpPr>
        <p:spPr>
          <a:xfrm>
            <a:off x="910167" y="4933074"/>
            <a:ext cx="1082348"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箱根登山線</a:t>
            </a:r>
            <a:endParaRPr lang="en-US" altLang="ja-JP" sz="1400">
              <a:latin typeface="TBUDゴシック Std B" panose="020B0600000000000000" pitchFamily="34" charset="-128"/>
              <a:ea typeface="TBUDゴシック Std B" panose="020B0600000000000000" pitchFamily="34" charset="-128"/>
            </a:endParaRPr>
          </a:p>
        </p:txBody>
      </p:sp>
      <p:pic>
        <p:nvPicPr>
          <p:cNvPr id="86" name="図 85">
            <a:extLst>
              <a:ext uri="{FF2B5EF4-FFF2-40B4-BE49-F238E27FC236}">
                <a16:creationId xmlns:a16="http://schemas.microsoft.com/office/drawing/2014/main" id="{DB6F93D6-349B-E886-DAAC-BADE7DF26B4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332" y="5178123"/>
            <a:ext cx="178608" cy="181790"/>
          </a:xfrm>
          <a:prstGeom prst="rect">
            <a:avLst/>
          </a:prstGeom>
        </p:spPr>
      </p:pic>
      <p:sp>
        <p:nvSpPr>
          <p:cNvPr id="87" name="テキスト ボックス 86">
            <a:extLst>
              <a:ext uri="{FF2B5EF4-FFF2-40B4-BE49-F238E27FC236}">
                <a16:creationId xmlns:a16="http://schemas.microsoft.com/office/drawing/2014/main" id="{935D63EA-8598-6056-0A3C-68489CF1AE03}"/>
              </a:ext>
            </a:extLst>
          </p:cNvPr>
          <p:cNvSpPr txBox="1"/>
          <p:nvPr/>
        </p:nvSpPr>
        <p:spPr>
          <a:xfrm>
            <a:off x="910167" y="5134175"/>
            <a:ext cx="723275"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新幹線</a:t>
            </a:r>
            <a:endParaRPr lang="en-US" altLang="ja-JP" sz="1400">
              <a:latin typeface="TBUDゴシック Std B" panose="020B0600000000000000" pitchFamily="34" charset="-128"/>
              <a:ea typeface="TBUDゴシック Std B" panose="020B0600000000000000" pitchFamily="34" charset="-128"/>
            </a:endParaRPr>
          </a:p>
        </p:txBody>
      </p:sp>
      <p:pic>
        <p:nvPicPr>
          <p:cNvPr id="88" name="図 87">
            <a:extLst>
              <a:ext uri="{FF2B5EF4-FFF2-40B4-BE49-F238E27FC236}">
                <a16:creationId xmlns:a16="http://schemas.microsoft.com/office/drawing/2014/main" id="{6E85F39A-0209-E71E-4B9D-153CC725E39E}"/>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p:blipFill>
        <p:spPr>
          <a:xfrm>
            <a:off x="795741" y="5384707"/>
            <a:ext cx="181790" cy="181790"/>
          </a:xfrm>
          <a:prstGeom prst="rect">
            <a:avLst/>
          </a:prstGeom>
        </p:spPr>
      </p:pic>
      <p:sp>
        <p:nvSpPr>
          <p:cNvPr id="89" name="テキスト ボックス 88">
            <a:extLst>
              <a:ext uri="{FF2B5EF4-FFF2-40B4-BE49-F238E27FC236}">
                <a16:creationId xmlns:a16="http://schemas.microsoft.com/office/drawing/2014/main" id="{B45DEE33-27E5-3625-6075-9DB932E30B4A}"/>
              </a:ext>
            </a:extLst>
          </p:cNvPr>
          <p:cNvSpPr txBox="1"/>
          <p:nvPr/>
        </p:nvSpPr>
        <p:spPr>
          <a:xfrm>
            <a:off x="910167" y="5340759"/>
            <a:ext cx="902811"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東海道線</a:t>
            </a:r>
            <a:endParaRPr lang="en-US" altLang="ja-JP" sz="1400">
              <a:latin typeface="TBUDゴシック Std B" panose="020B0600000000000000" pitchFamily="34" charset="-128"/>
              <a:ea typeface="TBUDゴシック Std B" panose="020B0600000000000000" pitchFamily="34" charset="-128"/>
            </a:endParaRPr>
          </a:p>
        </p:txBody>
      </p:sp>
      <p:pic>
        <p:nvPicPr>
          <p:cNvPr id="90" name="図 89">
            <a:extLst>
              <a:ext uri="{FF2B5EF4-FFF2-40B4-BE49-F238E27FC236}">
                <a16:creationId xmlns:a16="http://schemas.microsoft.com/office/drawing/2014/main" id="{6693DF89-0C70-1E01-71B6-DC35DDA004D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332" y="5585307"/>
            <a:ext cx="178608" cy="181790"/>
          </a:xfrm>
          <a:prstGeom prst="rect">
            <a:avLst/>
          </a:prstGeom>
        </p:spPr>
      </p:pic>
      <p:sp>
        <p:nvSpPr>
          <p:cNvPr id="91" name="テキスト ボックス 90">
            <a:extLst>
              <a:ext uri="{FF2B5EF4-FFF2-40B4-BE49-F238E27FC236}">
                <a16:creationId xmlns:a16="http://schemas.microsoft.com/office/drawing/2014/main" id="{923B272B-8C0F-7E54-ED60-7354847CE528}"/>
              </a:ext>
            </a:extLst>
          </p:cNvPr>
          <p:cNvSpPr txBox="1"/>
          <p:nvPr/>
        </p:nvSpPr>
        <p:spPr>
          <a:xfrm>
            <a:off x="910167" y="5547898"/>
            <a:ext cx="902811"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大雄山線</a:t>
            </a:r>
            <a:endParaRPr lang="en-US" altLang="ja-JP" sz="1400">
              <a:latin typeface="TBUDゴシック Std B" panose="020B0600000000000000" pitchFamily="34" charset="-128"/>
              <a:ea typeface="TBUDゴシック Std B" panose="020B0600000000000000" pitchFamily="34" charset="-128"/>
            </a:endParaRPr>
          </a:p>
        </p:txBody>
      </p:sp>
      <p:pic>
        <p:nvPicPr>
          <p:cNvPr id="92" name="図 91">
            <a:extLst>
              <a:ext uri="{FF2B5EF4-FFF2-40B4-BE49-F238E27FC236}">
                <a16:creationId xmlns:a16="http://schemas.microsoft.com/office/drawing/2014/main" id="{195C18F8-199B-7FC9-DEC8-E0E02DA04C7A}"/>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p:blipFill>
        <p:spPr>
          <a:xfrm>
            <a:off x="8829654" y="4980513"/>
            <a:ext cx="178608" cy="174807"/>
          </a:xfrm>
          <a:prstGeom prst="rect">
            <a:avLst/>
          </a:prstGeom>
        </p:spPr>
      </p:pic>
      <p:sp>
        <p:nvSpPr>
          <p:cNvPr id="93" name="テキスト ボックス 92">
            <a:extLst>
              <a:ext uri="{FF2B5EF4-FFF2-40B4-BE49-F238E27FC236}">
                <a16:creationId xmlns:a16="http://schemas.microsoft.com/office/drawing/2014/main" id="{E5EDFCD0-C581-2200-5403-AA9226246603}"/>
              </a:ext>
            </a:extLst>
          </p:cNvPr>
          <p:cNvSpPr txBox="1"/>
          <p:nvPr/>
        </p:nvSpPr>
        <p:spPr>
          <a:xfrm>
            <a:off x="8942489" y="4933074"/>
            <a:ext cx="902811"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御殿場線</a:t>
            </a:r>
            <a:endParaRPr lang="en-US" altLang="ja-JP" sz="1400">
              <a:latin typeface="TBUDゴシック Std B" panose="020B0600000000000000" pitchFamily="34" charset="-128"/>
              <a:ea typeface="TBUDゴシック Std B" panose="020B0600000000000000" pitchFamily="34" charset="-128"/>
            </a:endParaRPr>
          </a:p>
        </p:txBody>
      </p:sp>
    </p:spTree>
    <p:extLst>
      <p:ext uri="{BB962C8B-B14F-4D97-AF65-F5344CB8AC3E}">
        <p14:creationId xmlns:p14="http://schemas.microsoft.com/office/powerpoint/2010/main" val="40825599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1" nodeType="withEffect">
                                  <p:stCondLst>
                                    <p:cond delay="100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ntr" presetSubtype="0" fill="hold" grpId="2" nodeType="withEffect">
                                  <p:stCondLst>
                                    <p:cond delay="2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3" nodeType="withEffect">
                                  <p:stCondLst>
                                    <p:cond delay="300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4" nodeType="withEffect">
                                  <p:stCondLst>
                                    <p:cond delay="40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xit" presetSubtype="0" fill="hold" grpId="5" nodeType="withEffect">
                                  <p:stCondLst>
                                    <p:cond delay="500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6" nodeType="withEffect">
                                  <p:stCondLst>
                                    <p:cond delay="60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7" nodeType="withEffect">
                                  <p:stCondLst>
                                    <p:cond delay="700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8" nodeType="withEffect">
                                  <p:stCondLst>
                                    <p:cond delay="800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9" nodeType="withEffect">
                                  <p:stCondLst>
                                    <p:cond delay="900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10" nodeType="withEffect">
                                  <p:stCondLst>
                                    <p:cond delay="1000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xit" presetSubtype="0" fill="hold" grpId="11" nodeType="withEffect">
                                  <p:stCondLst>
                                    <p:cond delay="1100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12" nodeType="withEffect">
                                  <p:stCondLst>
                                    <p:cond delay="1200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grpId="13" nodeType="withEffect">
                                  <p:stCondLst>
                                    <p:cond delay="1300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14" nodeType="withEffect">
                                  <p:stCondLst>
                                    <p:cond delay="1400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6" grpId="10" animBg="1"/>
      <p:bldP spid="16" grpId="11" animBg="1"/>
      <p:bldP spid="16" grpId="12" animBg="1"/>
      <p:bldP spid="16" grpId="13" animBg="1"/>
      <p:bldP spid="16" grpId="14"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CC4DA8CD-2C3B-3CE7-7978-8681B42346AD}"/>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A41DE06F-F0A0-9A2A-C2EB-0C784023433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A28936B-2E86-D652-E724-46679E609AF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3A66B790-C13B-C926-4AA0-E4C3FC22A603}"/>
              </a:ext>
            </a:extLst>
          </p:cNvPr>
          <p:cNvSpPr/>
          <p:nvPr/>
        </p:nvSpPr>
        <p:spPr>
          <a:xfrm>
            <a:off x="534329" y="4345617"/>
            <a:ext cx="563786" cy="563668"/>
          </a:xfrm>
          <a:custGeom>
            <a:avLst/>
            <a:gdLst>
              <a:gd name="connsiteX0" fmla="*/ 273558 w 544834"/>
              <a:gd name="connsiteY0" fmla="*/ 544719 h 544719"/>
              <a:gd name="connsiteX1" fmla="*/ 271276 w 544834"/>
              <a:gd name="connsiteY1" fmla="*/ 544719 h 544719"/>
              <a:gd name="connsiteX2" fmla="*/ 217515 w 544834"/>
              <a:gd name="connsiteY2" fmla="*/ 539299 h 544719"/>
              <a:gd name="connsiteX3" fmla="*/ 0 w 544834"/>
              <a:gd name="connsiteY3" fmla="*/ 272417 h 544719"/>
              <a:gd name="connsiteX4" fmla="*/ 272417 w 544834"/>
              <a:gd name="connsiteY4" fmla="*/ 0 h 544719"/>
              <a:gd name="connsiteX5" fmla="*/ 544834 w 544834"/>
              <a:gd name="connsiteY5" fmla="*/ 272417 h 544719"/>
              <a:gd name="connsiteX6" fmla="*/ 327319 w 544834"/>
              <a:gd name="connsiteY6" fmla="*/ 539299 h 544719"/>
              <a:gd name="connsiteX7" fmla="*/ 273558 w 544834"/>
              <a:gd name="connsiteY7" fmla="*/ 544719 h 54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34" h="544719">
                <a:moveTo>
                  <a:pt x="273558" y="544719"/>
                </a:moveTo>
                <a:lnTo>
                  <a:pt x="271276" y="544719"/>
                </a:lnTo>
                <a:lnTo>
                  <a:pt x="217515" y="539299"/>
                </a:lnTo>
                <a:cubicBezTo>
                  <a:pt x="93379" y="513898"/>
                  <a:pt x="0" y="404063"/>
                  <a:pt x="0" y="272417"/>
                </a:cubicBezTo>
                <a:cubicBezTo>
                  <a:pt x="0" y="121965"/>
                  <a:pt x="121965" y="0"/>
                  <a:pt x="272417" y="0"/>
                </a:cubicBezTo>
                <a:cubicBezTo>
                  <a:pt x="422869" y="0"/>
                  <a:pt x="544834" y="121965"/>
                  <a:pt x="544834" y="272417"/>
                </a:cubicBezTo>
                <a:cubicBezTo>
                  <a:pt x="544834" y="404063"/>
                  <a:pt x="451455" y="513898"/>
                  <a:pt x="327319" y="539299"/>
                </a:cubicBezTo>
                <a:lnTo>
                  <a:pt x="273558" y="544719"/>
                </a:lnTo>
                <a:close/>
              </a:path>
            </a:pathLst>
          </a:custGeom>
          <a:gradFill>
            <a:gsLst>
              <a:gs pos="30000">
                <a:schemeClr val="accent1">
                  <a:lumMod val="75000"/>
                </a:schemeClr>
              </a:gs>
              <a:gs pos="30000">
                <a:schemeClr val="accent1">
                  <a:lumMod val="50000"/>
                </a:schemeClr>
              </a:gs>
              <a:gs pos="0">
                <a:schemeClr val="accent1">
                  <a:lumMod val="60000"/>
                  <a:lumOff val="40000"/>
                </a:schemeClr>
              </a:gs>
              <a:gs pos="100000">
                <a:srgbClr val="0070C0"/>
              </a:gs>
              <a:gs pos="91000">
                <a:srgbClr val="0067B4"/>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828EE09C-C301-BCD4-43CA-D9645875EDF6}"/>
              </a:ext>
            </a:extLst>
          </p:cNvPr>
          <p:cNvSpPr/>
          <p:nvPr/>
        </p:nvSpPr>
        <p:spPr>
          <a:xfrm rot="10800000">
            <a:off x="524398" y="4344968"/>
            <a:ext cx="579658" cy="564316"/>
          </a:xfrm>
          <a:custGeom>
            <a:avLst/>
            <a:gdLst>
              <a:gd name="connsiteX0" fmla="*/ 289828 w 579658"/>
              <a:gd name="connsiteY0" fmla="*/ 559660 h 564316"/>
              <a:gd name="connsiteX1" fmla="*/ 561807 w 579658"/>
              <a:gd name="connsiteY1" fmla="*/ 287680 h 564316"/>
              <a:gd name="connsiteX2" fmla="*/ 344642 w 579658"/>
              <a:gd name="connsiteY2" fmla="*/ 21227 h 564316"/>
              <a:gd name="connsiteX3" fmla="*/ 290967 w 579658"/>
              <a:gd name="connsiteY3" fmla="*/ 15815 h 564316"/>
              <a:gd name="connsiteX4" fmla="*/ 288689 w 579658"/>
              <a:gd name="connsiteY4" fmla="*/ 15815 h 564316"/>
              <a:gd name="connsiteX5" fmla="*/ 235014 w 579658"/>
              <a:gd name="connsiteY5" fmla="*/ 21227 h 564316"/>
              <a:gd name="connsiteX6" fmla="*/ 17849 w 579658"/>
              <a:gd name="connsiteY6" fmla="*/ 287680 h 564316"/>
              <a:gd name="connsiteX7" fmla="*/ 289828 w 579658"/>
              <a:gd name="connsiteY7" fmla="*/ 559660 h 564316"/>
              <a:gd name="connsiteX8" fmla="*/ 289829 w 579658"/>
              <a:gd name="connsiteY8" fmla="*/ 564316 h 564316"/>
              <a:gd name="connsiteX9" fmla="*/ 0 w 579658"/>
              <a:gd name="connsiteY9" fmla="*/ 282158 h 564316"/>
              <a:gd name="connsiteX10" fmla="*/ 289829 w 579658"/>
              <a:gd name="connsiteY10" fmla="*/ 0 h 564316"/>
              <a:gd name="connsiteX11" fmla="*/ 579658 w 579658"/>
              <a:gd name="connsiteY11" fmla="*/ 282158 h 564316"/>
              <a:gd name="connsiteX12" fmla="*/ 289829 w 579658"/>
              <a:gd name="connsiteY12" fmla="*/ 564316 h 5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658" h="564316">
                <a:moveTo>
                  <a:pt x="289828" y="559660"/>
                </a:moveTo>
                <a:cubicBezTo>
                  <a:pt x="440038" y="559660"/>
                  <a:pt x="561807" y="437891"/>
                  <a:pt x="561807" y="287680"/>
                </a:cubicBezTo>
                <a:cubicBezTo>
                  <a:pt x="561807" y="156246"/>
                  <a:pt x="468578" y="46587"/>
                  <a:pt x="344642" y="21227"/>
                </a:cubicBezTo>
                <a:lnTo>
                  <a:pt x="290967" y="15815"/>
                </a:lnTo>
                <a:lnTo>
                  <a:pt x="288689" y="15815"/>
                </a:lnTo>
                <a:lnTo>
                  <a:pt x="235014" y="21227"/>
                </a:lnTo>
                <a:cubicBezTo>
                  <a:pt x="111078" y="46587"/>
                  <a:pt x="17849" y="156246"/>
                  <a:pt x="17849" y="287680"/>
                </a:cubicBezTo>
                <a:cubicBezTo>
                  <a:pt x="17849" y="437891"/>
                  <a:pt x="139618" y="559660"/>
                  <a:pt x="289828" y="559660"/>
                </a:cubicBezTo>
                <a:close/>
                <a:moveTo>
                  <a:pt x="289829" y="564316"/>
                </a:moveTo>
                <a:cubicBezTo>
                  <a:pt x="129761" y="564316"/>
                  <a:pt x="0" y="437990"/>
                  <a:pt x="0" y="282158"/>
                </a:cubicBezTo>
                <a:cubicBezTo>
                  <a:pt x="0" y="126326"/>
                  <a:pt x="129761" y="0"/>
                  <a:pt x="289829" y="0"/>
                </a:cubicBezTo>
                <a:cubicBezTo>
                  <a:pt x="449897" y="0"/>
                  <a:pt x="579658" y="126326"/>
                  <a:pt x="579658" y="282158"/>
                </a:cubicBezTo>
                <a:cubicBezTo>
                  <a:pt x="579658" y="437990"/>
                  <a:pt x="449897" y="564316"/>
                  <a:pt x="289829" y="564316"/>
                </a:cubicBezTo>
                <a:close/>
              </a:path>
            </a:pathLst>
          </a:cu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6" name="矢印: 五方向 5">
            <a:extLst>
              <a:ext uri="{FF2B5EF4-FFF2-40B4-BE49-F238E27FC236}">
                <a16:creationId xmlns:a16="http://schemas.microsoft.com/office/drawing/2014/main" id="{EAEE0C1B-74D6-3EA3-C162-48BA49C0D524}"/>
              </a:ext>
            </a:extLst>
          </p:cNvPr>
          <p:cNvSpPr/>
          <p:nvPr/>
        </p:nvSpPr>
        <p:spPr>
          <a:xfrm>
            <a:off x="824297" y="4344968"/>
            <a:ext cx="10850576" cy="566654"/>
          </a:xfrm>
          <a:prstGeom prst="homePlate">
            <a:avLst/>
          </a:prstGeom>
          <a:gradFill>
            <a:gsLst>
              <a:gs pos="30000">
                <a:schemeClr val="accent1">
                  <a:lumMod val="75000"/>
                </a:schemeClr>
              </a:gs>
              <a:gs pos="30000">
                <a:schemeClr val="accent1">
                  <a:lumMod val="50000"/>
                </a:schemeClr>
              </a:gs>
              <a:gs pos="0">
                <a:schemeClr val="accent1">
                  <a:lumMod val="60000"/>
                  <a:lumOff val="40000"/>
                </a:schemeClr>
              </a:gs>
              <a:gs pos="100000">
                <a:srgbClr val="0070C0"/>
              </a:gs>
              <a:gs pos="91000">
                <a:srgbClr val="0067B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五方向 7">
            <a:extLst>
              <a:ext uri="{FF2B5EF4-FFF2-40B4-BE49-F238E27FC236}">
                <a16:creationId xmlns:a16="http://schemas.microsoft.com/office/drawing/2014/main" id="{3D623884-0D7C-65DF-6C94-9FDAD1747DAD}"/>
              </a:ext>
            </a:extLst>
          </p:cNvPr>
          <p:cNvSpPr/>
          <p:nvPr/>
        </p:nvSpPr>
        <p:spPr>
          <a:xfrm>
            <a:off x="9415463" y="4343203"/>
            <a:ext cx="2259410" cy="566081"/>
          </a:xfrm>
          <a:prstGeom prst="homePlate">
            <a:avLst/>
          </a:pr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2A69002-1939-C437-2E75-24B97046A2F2}"/>
              </a:ext>
            </a:extLst>
          </p:cNvPr>
          <p:cNvSpPr>
            <a:spLocks/>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山形 10">
            <a:extLst>
              <a:ext uri="{FF2B5EF4-FFF2-40B4-BE49-F238E27FC236}">
                <a16:creationId xmlns:a16="http://schemas.microsoft.com/office/drawing/2014/main" id="{1B5F2D0A-E780-CC5D-AAD4-68B9C4DDA665}"/>
              </a:ext>
            </a:extLst>
          </p:cNvPr>
          <p:cNvSpPr/>
          <p:nvPr/>
        </p:nvSpPr>
        <p:spPr>
          <a:xfrm>
            <a:off x="1042738" y="4336810"/>
            <a:ext cx="611399" cy="575968"/>
          </a:xfrm>
          <a:prstGeom prst="chevron">
            <a:avLst/>
          </a:prstGeom>
          <a:gradFill flip="none" rotWithShape="0">
            <a:gsLst>
              <a:gs pos="29000">
                <a:srgbClr val="D24250"/>
              </a:gs>
              <a:gs pos="30000">
                <a:srgbClr val="7C1A23"/>
              </a:gs>
              <a:gs pos="0">
                <a:srgbClr val="DB6778"/>
              </a:gs>
              <a:gs pos="7000">
                <a:srgbClr val="D0445B"/>
              </a:gs>
              <a:gs pos="100000">
                <a:srgbClr val="DC6A78"/>
              </a:gs>
              <a:gs pos="91000">
                <a:srgbClr val="B42E3F"/>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E66C453E-5ABC-1468-AE34-378F244A06E0}"/>
              </a:ext>
            </a:extLst>
          </p:cNvPr>
          <p:cNvSpPr/>
          <p:nvPr/>
        </p:nvSpPr>
        <p:spPr>
          <a:xfrm>
            <a:off x="2532954"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785F20C-FCD3-FCF8-53C7-E23B9BD7582B}"/>
              </a:ext>
            </a:extLst>
          </p:cNvPr>
          <p:cNvSpPr/>
          <p:nvPr/>
        </p:nvSpPr>
        <p:spPr>
          <a:xfrm>
            <a:off x="7874062"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B7EF701-C570-961A-BC1A-F17FFCD3E2CA}"/>
              </a:ext>
            </a:extLst>
          </p:cNvPr>
          <p:cNvSpPr/>
          <p:nvPr/>
        </p:nvSpPr>
        <p:spPr>
          <a:xfrm>
            <a:off x="920933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E38D6A45-6D5A-FDF6-F25C-E58E00BD7456}"/>
              </a:ext>
            </a:extLst>
          </p:cNvPr>
          <p:cNvSpPr>
            <a:spLocks/>
          </p:cNvSpPr>
          <p:nvPr/>
        </p:nvSpPr>
        <p:spPr>
          <a:xfrm>
            <a:off x="3868231"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938E6B9A-B4F0-7FBE-BCE8-6211E88F20EA}"/>
              </a:ext>
            </a:extLst>
          </p:cNvPr>
          <p:cNvSpPr>
            <a:spLocks/>
          </p:cNvSpPr>
          <p:nvPr/>
        </p:nvSpPr>
        <p:spPr>
          <a:xfrm>
            <a:off x="5203508"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6CE76D8D-807D-4B7B-5362-CA73B3A38AFC}"/>
              </a:ext>
            </a:extLst>
          </p:cNvPr>
          <p:cNvSpPr>
            <a:spLocks/>
          </p:cNvSpPr>
          <p:nvPr/>
        </p:nvSpPr>
        <p:spPr>
          <a:xfrm>
            <a:off x="6538785"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F0A885A7-BE13-E220-5A65-796230A1B02E}"/>
              </a:ext>
            </a:extLst>
          </p:cNvPr>
          <p:cNvSpPr>
            <a:spLocks/>
          </p:cNvSpPr>
          <p:nvPr/>
        </p:nvSpPr>
        <p:spPr>
          <a:xfrm>
            <a:off x="1054461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B97239FA-DAE1-301B-C51F-19D8517781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34420" y="3914894"/>
            <a:ext cx="382842" cy="382842"/>
          </a:xfrm>
          <a:prstGeom prst="rect">
            <a:avLst/>
          </a:prstGeom>
        </p:spPr>
      </p:pic>
      <p:pic>
        <p:nvPicPr>
          <p:cNvPr id="24" name="図 23">
            <a:extLst>
              <a:ext uri="{FF2B5EF4-FFF2-40B4-BE49-F238E27FC236}">
                <a16:creationId xmlns:a16="http://schemas.microsoft.com/office/drawing/2014/main" id="{9B5828D3-079A-B752-C29E-42B551A51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1054" y="3914894"/>
            <a:ext cx="382842" cy="382842"/>
          </a:xfrm>
          <a:prstGeom prst="rect">
            <a:avLst/>
          </a:prstGeom>
        </p:spPr>
      </p:pic>
      <p:pic>
        <p:nvPicPr>
          <p:cNvPr id="25" name="図 24">
            <a:extLst>
              <a:ext uri="{FF2B5EF4-FFF2-40B4-BE49-F238E27FC236}">
                <a16:creationId xmlns:a16="http://schemas.microsoft.com/office/drawing/2014/main" id="{DB7F2936-EB9C-F99C-1BDF-4799FAA21B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80956" y="3914894"/>
            <a:ext cx="382842" cy="382842"/>
          </a:xfrm>
          <a:prstGeom prst="rect">
            <a:avLst/>
          </a:prstGeom>
        </p:spPr>
      </p:pic>
      <p:pic>
        <p:nvPicPr>
          <p:cNvPr id="26" name="図 25">
            <a:extLst>
              <a:ext uri="{FF2B5EF4-FFF2-40B4-BE49-F238E27FC236}">
                <a16:creationId xmlns:a16="http://schemas.microsoft.com/office/drawing/2014/main" id="{0A384912-F591-4DBC-C0B7-223A52BE16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17590" y="3914894"/>
            <a:ext cx="382842" cy="382842"/>
          </a:xfrm>
          <a:prstGeom prst="rect">
            <a:avLst/>
          </a:prstGeom>
        </p:spPr>
      </p:pic>
      <p:pic>
        <p:nvPicPr>
          <p:cNvPr id="27" name="図 26">
            <a:extLst>
              <a:ext uri="{FF2B5EF4-FFF2-40B4-BE49-F238E27FC236}">
                <a16:creationId xmlns:a16="http://schemas.microsoft.com/office/drawing/2014/main" id="{FE4CE57D-0A31-A264-EEB1-5A7013F649A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554222" y="3914894"/>
            <a:ext cx="382842" cy="382842"/>
          </a:xfrm>
          <a:prstGeom prst="rect">
            <a:avLst/>
          </a:prstGeom>
        </p:spPr>
      </p:pic>
      <p:pic>
        <p:nvPicPr>
          <p:cNvPr id="28" name="図 27">
            <a:extLst>
              <a:ext uri="{FF2B5EF4-FFF2-40B4-BE49-F238E27FC236}">
                <a16:creationId xmlns:a16="http://schemas.microsoft.com/office/drawing/2014/main" id="{7E6FD2A4-410D-2103-AB4A-5911B5D66E3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92875" y="3914894"/>
            <a:ext cx="382842" cy="382842"/>
          </a:xfrm>
          <a:prstGeom prst="rect">
            <a:avLst/>
          </a:prstGeom>
        </p:spPr>
      </p:pic>
      <p:pic>
        <p:nvPicPr>
          <p:cNvPr id="29" name="図 28">
            <a:extLst>
              <a:ext uri="{FF2B5EF4-FFF2-40B4-BE49-F238E27FC236}">
                <a16:creationId xmlns:a16="http://schemas.microsoft.com/office/drawing/2014/main" id="{AF0C792F-90E7-2C76-58BF-802B4B67C12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207688" y="3914894"/>
            <a:ext cx="382842" cy="382842"/>
          </a:xfrm>
          <a:prstGeom prst="rect">
            <a:avLst/>
          </a:prstGeom>
        </p:spPr>
      </p:pic>
      <p:pic>
        <p:nvPicPr>
          <p:cNvPr id="30" name="図 29">
            <a:extLst>
              <a:ext uri="{FF2B5EF4-FFF2-40B4-BE49-F238E27FC236}">
                <a16:creationId xmlns:a16="http://schemas.microsoft.com/office/drawing/2014/main" id="{885F7F60-AA6B-19F9-7AEC-82CD69D552A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15510" y="3914894"/>
            <a:ext cx="382842" cy="382842"/>
          </a:xfrm>
          <a:prstGeom prst="rect">
            <a:avLst/>
          </a:prstGeom>
        </p:spPr>
      </p:pic>
      <p:pic>
        <p:nvPicPr>
          <p:cNvPr id="32" name="図 31">
            <a:extLst>
              <a:ext uri="{FF2B5EF4-FFF2-40B4-BE49-F238E27FC236}">
                <a16:creationId xmlns:a16="http://schemas.microsoft.com/office/drawing/2014/main" id="{7CB709A8-003C-D9E2-9CB4-5B6EF9C12A6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97332" y="4978613"/>
            <a:ext cx="178608" cy="178608"/>
          </a:xfrm>
          <a:prstGeom prst="rect">
            <a:avLst/>
          </a:prstGeom>
        </p:spPr>
      </p:pic>
      <p:sp>
        <p:nvSpPr>
          <p:cNvPr id="33" name="テキスト ボックス 32">
            <a:extLst>
              <a:ext uri="{FF2B5EF4-FFF2-40B4-BE49-F238E27FC236}">
                <a16:creationId xmlns:a16="http://schemas.microsoft.com/office/drawing/2014/main" id="{D865C521-400D-3FF8-C5AC-C5478560EC58}"/>
              </a:ext>
            </a:extLst>
          </p:cNvPr>
          <p:cNvSpPr txBox="1"/>
          <p:nvPr/>
        </p:nvSpPr>
        <p:spPr>
          <a:xfrm>
            <a:off x="910167" y="4906179"/>
            <a:ext cx="801823" cy="307777"/>
          </a:xfrm>
          <a:prstGeom prst="rect">
            <a:avLst/>
          </a:prstGeom>
          <a:noFill/>
        </p:spPr>
        <p:txBody>
          <a:bodyPr wrap="none" rtlCol="0">
            <a:spAutoFit/>
          </a:bodyPr>
          <a:lstStyle/>
          <a:p>
            <a:r>
              <a:rPr lang="en-US" altLang="ja-JP" sz="1400">
                <a:latin typeface="Helvetica" pitchFamily="2" charset="0"/>
                <a:ea typeface="A-OTF 新ゴ Pro M" panose="020B0500000000000000" pitchFamily="34" charset="-128"/>
              </a:rPr>
              <a:t>Hakone</a:t>
            </a:r>
          </a:p>
        </p:txBody>
      </p:sp>
      <p:pic>
        <p:nvPicPr>
          <p:cNvPr id="36" name="図 35">
            <a:extLst>
              <a:ext uri="{FF2B5EF4-FFF2-40B4-BE49-F238E27FC236}">
                <a16:creationId xmlns:a16="http://schemas.microsoft.com/office/drawing/2014/main" id="{D814527D-FF29-D952-A35D-B174BB68997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332" y="5308878"/>
            <a:ext cx="178608" cy="181790"/>
          </a:xfrm>
          <a:prstGeom prst="rect">
            <a:avLst/>
          </a:prstGeom>
        </p:spPr>
      </p:pic>
      <p:sp>
        <p:nvSpPr>
          <p:cNvPr id="37" name="テキスト ボックス 36">
            <a:extLst>
              <a:ext uri="{FF2B5EF4-FFF2-40B4-BE49-F238E27FC236}">
                <a16:creationId xmlns:a16="http://schemas.microsoft.com/office/drawing/2014/main" id="{C075AB3D-0A54-AC83-DF45-06803ADE7EE4}"/>
              </a:ext>
            </a:extLst>
          </p:cNvPr>
          <p:cNvSpPr txBox="1"/>
          <p:nvPr/>
        </p:nvSpPr>
        <p:spPr>
          <a:xfrm>
            <a:off x="910167" y="5238035"/>
            <a:ext cx="1120820" cy="307777"/>
          </a:xfrm>
          <a:prstGeom prst="rect">
            <a:avLst/>
          </a:prstGeom>
          <a:noFill/>
        </p:spPr>
        <p:txBody>
          <a:bodyPr wrap="none" rtlCol="0">
            <a:spAutoFit/>
          </a:bodyPr>
          <a:lstStyle/>
          <a:p>
            <a:r>
              <a:rPr lang="en-US" altLang="ja-JP" sz="1400">
                <a:latin typeface="Helvetica" pitchFamily="2" charset="0"/>
                <a:ea typeface="A-OTF 新ゴ Pro M" panose="020B0500000000000000" pitchFamily="34" charset="-128"/>
              </a:rPr>
              <a:t>Shinkansen</a:t>
            </a:r>
          </a:p>
        </p:txBody>
      </p:sp>
      <p:pic>
        <p:nvPicPr>
          <p:cNvPr id="38" name="図 37">
            <a:extLst>
              <a:ext uri="{FF2B5EF4-FFF2-40B4-BE49-F238E27FC236}">
                <a16:creationId xmlns:a16="http://schemas.microsoft.com/office/drawing/2014/main" id="{4CD3D0E8-5252-92BB-738B-7B8441B18B7A}"/>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p:blipFill>
        <p:spPr>
          <a:xfrm>
            <a:off x="795741" y="5515462"/>
            <a:ext cx="181790" cy="181790"/>
          </a:xfrm>
          <a:prstGeom prst="rect">
            <a:avLst/>
          </a:prstGeom>
        </p:spPr>
      </p:pic>
      <p:pic>
        <p:nvPicPr>
          <p:cNvPr id="39" name="図 38">
            <a:extLst>
              <a:ext uri="{FF2B5EF4-FFF2-40B4-BE49-F238E27FC236}">
                <a16:creationId xmlns:a16="http://schemas.microsoft.com/office/drawing/2014/main" id="{E4BB8C4B-0325-72B0-2778-AC6B354383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332" y="5716062"/>
            <a:ext cx="178608" cy="181790"/>
          </a:xfrm>
          <a:prstGeom prst="rect">
            <a:avLst/>
          </a:prstGeom>
        </p:spPr>
      </p:pic>
      <p:pic>
        <p:nvPicPr>
          <p:cNvPr id="40" name="図 39">
            <a:extLst>
              <a:ext uri="{FF2B5EF4-FFF2-40B4-BE49-F238E27FC236}">
                <a16:creationId xmlns:a16="http://schemas.microsoft.com/office/drawing/2014/main" id="{B377F8EE-14B5-9A26-1407-26647C472B65}"/>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p:blipFill>
        <p:spPr>
          <a:xfrm>
            <a:off x="8829654" y="4980513"/>
            <a:ext cx="178608" cy="174807"/>
          </a:xfrm>
          <a:prstGeom prst="rect">
            <a:avLst/>
          </a:prstGeom>
        </p:spPr>
      </p:pic>
      <p:sp>
        <p:nvSpPr>
          <p:cNvPr id="41" name="テキスト ボックス 40">
            <a:extLst>
              <a:ext uri="{FF2B5EF4-FFF2-40B4-BE49-F238E27FC236}">
                <a16:creationId xmlns:a16="http://schemas.microsoft.com/office/drawing/2014/main" id="{E584DBD1-7E21-9595-2006-AC14B68E4B59}"/>
              </a:ext>
            </a:extLst>
          </p:cNvPr>
          <p:cNvSpPr txBox="1"/>
          <p:nvPr/>
        </p:nvSpPr>
        <p:spPr>
          <a:xfrm>
            <a:off x="8942489" y="4906179"/>
            <a:ext cx="404278" cy="307777"/>
          </a:xfrm>
          <a:prstGeom prst="rect">
            <a:avLst/>
          </a:prstGeom>
          <a:noFill/>
        </p:spPr>
        <p:txBody>
          <a:bodyPr wrap="none" rtlCol="0">
            <a:spAutoFit/>
          </a:bodyPr>
          <a:lstStyle/>
          <a:p>
            <a:r>
              <a:rPr lang="en-US" altLang="ja-JP" sz="1400">
                <a:latin typeface="Helvetica" pitchFamily="2" charset="0"/>
                <a:ea typeface="A-OTF 新ゴ Pro M" panose="020B0500000000000000" pitchFamily="34" charset="-128"/>
              </a:rPr>
              <a:t>JR</a:t>
            </a:r>
          </a:p>
        </p:txBody>
      </p:sp>
      <p:sp>
        <p:nvSpPr>
          <p:cNvPr id="42" name="テキスト ボックス 41">
            <a:extLst>
              <a:ext uri="{FF2B5EF4-FFF2-40B4-BE49-F238E27FC236}">
                <a16:creationId xmlns:a16="http://schemas.microsoft.com/office/drawing/2014/main" id="{8EB21E0C-9B83-2BFE-D24B-FCCAAC303CC0}"/>
              </a:ext>
            </a:extLst>
          </p:cNvPr>
          <p:cNvSpPr txBox="1"/>
          <p:nvPr/>
        </p:nvSpPr>
        <p:spPr>
          <a:xfrm>
            <a:off x="910167" y="5056315"/>
            <a:ext cx="1069524" cy="307777"/>
          </a:xfrm>
          <a:prstGeom prst="rect">
            <a:avLst/>
          </a:prstGeom>
          <a:noFill/>
        </p:spPr>
        <p:txBody>
          <a:bodyPr wrap="none" rtlCol="0">
            <a:spAutoFit/>
          </a:bodyPr>
          <a:lstStyle/>
          <a:p>
            <a:r>
              <a:rPr lang="en-US" altLang="ja-JP" sz="1400">
                <a:latin typeface="Helvetica" pitchFamily="2" charset="0"/>
                <a:ea typeface="A-OTF 新ゴ Pro M" panose="020B0500000000000000" pitchFamily="34" charset="-128"/>
              </a:rPr>
              <a:t>Tozan Line</a:t>
            </a:r>
          </a:p>
        </p:txBody>
      </p:sp>
      <p:sp>
        <p:nvSpPr>
          <p:cNvPr id="43" name="テキスト ボックス 42">
            <a:extLst>
              <a:ext uri="{FF2B5EF4-FFF2-40B4-BE49-F238E27FC236}">
                <a16:creationId xmlns:a16="http://schemas.microsoft.com/office/drawing/2014/main" id="{743A2982-5F67-4E6E-3D2F-6B6D95ABE4F4}"/>
              </a:ext>
            </a:extLst>
          </p:cNvPr>
          <p:cNvSpPr txBox="1"/>
          <p:nvPr/>
        </p:nvSpPr>
        <p:spPr>
          <a:xfrm>
            <a:off x="1012825" y="5538604"/>
            <a:ext cx="963691" cy="131784"/>
          </a:xfrm>
          <a:prstGeom prst="rect">
            <a:avLst/>
          </a:prstGeom>
          <a:noFill/>
        </p:spPr>
        <p:txBody>
          <a:bodyPr wrap="none" rtlCol="0">
            <a:prstTxWarp prst="textPlain">
              <a:avLst/>
            </a:prstTxWarp>
            <a:spAutoFit/>
          </a:bodyPr>
          <a:lstStyle/>
          <a:p>
            <a:r>
              <a:rPr lang="en-US" altLang="ja-JP" sz="800">
                <a:latin typeface="Helvetica" panose="020B0604020202030204" pitchFamily="34" charset="0"/>
                <a:ea typeface="A-OTF 新ゴ Pro M" panose="020B0500000000000000" pitchFamily="34" charset="-128"/>
              </a:rPr>
              <a:t>JR Tokaido Line</a:t>
            </a:r>
            <a:endParaRPr lang="en-US" altLang="ja-JP" sz="800">
              <a:latin typeface="A-OTF 新ゴ Pro M" panose="020B0500000000000000" pitchFamily="34" charset="-128"/>
              <a:ea typeface="A-OTF 新ゴ Pro M" panose="020B0500000000000000" pitchFamily="34" charset="-128"/>
            </a:endParaRPr>
          </a:p>
        </p:txBody>
      </p:sp>
      <p:sp>
        <p:nvSpPr>
          <p:cNvPr id="44" name="テキスト ボックス 43">
            <a:extLst>
              <a:ext uri="{FF2B5EF4-FFF2-40B4-BE49-F238E27FC236}">
                <a16:creationId xmlns:a16="http://schemas.microsoft.com/office/drawing/2014/main" id="{020771E0-D174-D695-E781-F31AAB191AA5}"/>
              </a:ext>
            </a:extLst>
          </p:cNvPr>
          <p:cNvSpPr txBox="1"/>
          <p:nvPr/>
        </p:nvSpPr>
        <p:spPr>
          <a:xfrm>
            <a:off x="1012825" y="5731889"/>
            <a:ext cx="963691" cy="150136"/>
          </a:xfrm>
          <a:prstGeom prst="rect">
            <a:avLst/>
          </a:prstGeom>
          <a:noFill/>
        </p:spPr>
        <p:txBody>
          <a:bodyPr wrap="none" rtlCol="0">
            <a:prstTxWarp prst="textPlain">
              <a:avLst/>
            </a:prstTxWarp>
            <a:spAutoFit/>
          </a:bodyPr>
          <a:lstStyle/>
          <a:p>
            <a:r>
              <a:rPr lang="en-US" altLang="ja-JP" sz="800">
                <a:latin typeface="Helvetica" panose="020B0604020202030204" pitchFamily="34" charset="0"/>
                <a:ea typeface="A-OTF 新ゴ Pro M" panose="020B0500000000000000" pitchFamily="34" charset="-128"/>
              </a:rPr>
              <a:t>Daiyuzan Line</a:t>
            </a:r>
            <a:endParaRPr lang="en-US" altLang="ja-JP" sz="800">
              <a:latin typeface="A-OTF 新ゴ Pro M" panose="020B0500000000000000" pitchFamily="34" charset="-128"/>
              <a:ea typeface="A-OTF 新ゴ Pro M" panose="020B0500000000000000" pitchFamily="34" charset="-128"/>
            </a:endParaRPr>
          </a:p>
        </p:txBody>
      </p:sp>
      <p:sp>
        <p:nvSpPr>
          <p:cNvPr id="45" name="テキスト ボックス 44">
            <a:extLst>
              <a:ext uri="{FF2B5EF4-FFF2-40B4-BE49-F238E27FC236}">
                <a16:creationId xmlns:a16="http://schemas.microsoft.com/office/drawing/2014/main" id="{648D9703-DFDC-9ECA-FEE7-B372373CB0B4}"/>
              </a:ext>
            </a:extLst>
          </p:cNvPr>
          <p:cNvSpPr txBox="1"/>
          <p:nvPr/>
        </p:nvSpPr>
        <p:spPr>
          <a:xfrm>
            <a:off x="8829654" y="5104265"/>
            <a:ext cx="1308371" cy="307777"/>
          </a:xfrm>
          <a:prstGeom prst="rect">
            <a:avLst/>
          </a:prstGeom>
          <a:noFill/>
        </p:spPr>
        <p:txBody>
          <a:bodyPr wrap="none" rtlCol="0">
            <a:spAutoFit/>
          </a:bodyPr>
          <a:lstStyle/>
          <a:p>
            <a:r>
              <a:rPr lang="en-US" altLang="ja-JP" sz="1400">
                <a:latin typeface="Helvetica" pitchFamily="2" charset="0"/>
                <a:ea typeface="A-OTF 新ゴ Pro M" panose="020B0500000000000000" pitchFamily="34" charset="-128"/>
              </a:rPr>
              <a:t>Gotemba Line</a:t>
            </a:r>
          </a:p>
        </p:txBody>
      </p:sp>
      <p:sp>
        <p:nvSpPr>
          <p:cNvPr id="47" name="テキスト ボックス 46">
            <a:extLst>
              <a:ext uri="{FF2B5EF4-FFF2-40B4-BE49-F238E27FC236}">
                <a16:creationId xmlns:a16="http://schemas.microsoft.com/office/drawing/2014/main" id="{F992D51A-0157-02A3-7557-39FB3C39F012}"/>
              </a:ext>
            </a:extLst>
          </p:cNvPr>
          <p:cNvSpPr txBox="1"/>
          <p:nvPr/>
        </p:nvSpPr>
        <p:spPr>
          <a:xfrm rot="18000000">
            <a:off x="792676" y="2848314"/>
            <a:ext cx="1849393" cy="523220"/>
          </a:xfrm>
          <a:prstGeom prst="rect">
            <a:avLst/>
          </a:prstGeom>
          <a:noFill/>
        </p:spPr>
        <p:txBody>
          <a:bodyPr wrap="square" rtlCol="0">
            <a:spAutoFit/>
          </a:bodyPr>
          <a:lstStyle/>
          <a:p>
            <a:r>
              <a:rPr kumimoji="1" lang="en-US" altLang="ja-JP" sz="2800">
                <a:latin typeface="Helvetica" pitchFamily="2" charset="0"/>
              </a:rPr>
              <a:t>Odawara</a:t>
            </a:r>
          </a:p>
        </p:txBody>
      </p:sp>
      <p:sp>
        <p:nvSpPr>
          <p:cNvPr id="58" name="テキスト ボックス 57">
            <a:extLst>
              <a:ext uri="{FF2B5EF4-FFF2-40B4-BE49-F238E27FC236}">
                <a16:creationId xmlns:a16="http://schemas.microsoft.com/office/drawing/2014/main" id="{4A6A987D-B148-73DA-ACDC-E44B6DCD570C}"/>
              </a:ext>
            </a:extLst>
          </p:cNvPr>
          <p:cNvSpPr txBox="1"/>
          <p:nvPr/>
        </p:nvSpPr>
        <p:spPr>
          <a:xfrm rot="18000000">
            <a:off x="2170496" y="2848314"/>
            <a:ext cx="1849393" cy="523220"/>
          </a:xfrm>
          <a:prstGeom prst="rect">
            <a:avLst/>
          </a:prstGeom>
          <a:noFill/>
        </p:spPr>
        <p:txBody>
          <a:bodyPr wrap="square" rtlCol="0">
            <a:spAutoFit/>
          </a:bodyPr>
          <a:lstStyle/>
          <a:p>
            <a:r>
              <a:rPr kumimoji="1" lang="en-US" altLang="ja-JP" sz="2800">
                <a:latin typeface="Helvetica" pitchFamily="2" charset="0"/>
              </a:rPr>
              <a:t>Ashigara</a:t>
            </a:r>
          </a:p>
        </p:txBody>
      </p:sp>
      <p:sp>
        <p:nvSpPr>
          <p:cNvPr id="60" name="テキスト ボックス 59">
            <a:extLst>
              <a:ext uri="{FF2B5EF4-FFF2-40B4-BE49-F238E27FC236}">
                <a16:creationId xmlns:a16="http://schemas.microsoft.com/office/drawing/2014/main" id="{352D38EC-B410-FFF3-B6A4-2EF2B7D4B7A3}"/>
              </a:ext>
            </a:extLst>
          </p:cNvPr>
          <p:cNvSpPr txBox="1"/>
          <p:nvPr/>
        </p:nvSpPr>
        <p:spPr>
          <a:xfrm rot="18000000">
            <a:off x="3496083" y="2848314"/>
            <a:ext cx="1849393" cy="523220"/>
          </a:xfrm>
          <a:prstGeom prst="rect">
            <a:avLst/>
          </a:prstGeom>
          <a:noFill/>
        </p:spPr>
        <p:txBody>
          <a:bodyPr wrap="square" rtlCol="0">
            <a:spAutoFit/>
          </a:bodyPr>
          <a:lstStyle/>
          <a:p>
            <a:r>
              <a:rPr kumimoji="1" lang="en-US" altLang="ja-JP" sz="2800">
                <a:latin typeface="Helvetica" pitchFamily="2" charset="0"/>
              </a:rPr>
              <a:t>Hotaruda</a:t>
            </a:r>
          </a:p>
        </p:txBody>
      </p:sp>
      <p:sp>
        <p:nvSpPr>
          <p:cNvPr id="61" name="テキスト ボックス 60">
            <a:extLst>
              <a:ext uri="{FF2B5EF4-FFF2-40B4-BE49-F238E27FC236}">
                <a16:creationId xmlns:a16="http://schemas.microsoft.com/office/drawing/2014/main" id="{9D3ABE78-7259-123A-E6BE-2833FFC48ECE}"/>
              </a:ext>
            </a:extLst>
          </p:cNvPr>
          <p:cNvSpPr txBox="1"/>
          <p:nvPr/>
        </p:nvSpPr>
        <p:spPr>
          <a:xfrm rot="18000000">
            <a:off x="4873903" y="2848314"/>
            <a:ext cx="1849393" cy="523220"/>
          </a:xfrm>
          <a:prstGeom prst="rect">
            <a:avLst/>
          </a:prstGeom>
          <a:noFill/>
        </p:spPr>
        <p:txBody>
          <a:bodyPr wrap="square" rtlCol="0">
            <a:spAutoFit/>
          </a:bodyPr>
          <a:lstStyle/>
          <a:p>
            <a:r>
              <a:rPr lang="en-US" altLang="ja-JP" sz="2800">
                <a:latin typeface="Helvetica" pitchFamily="2" charset="0"/>
              </a:rPr>
              <a:t>Tomizu</a:t>
            </a:r>
            <a:endParaRPr kumimoji="1" lang="en-US" altLang="ja-JP" sz="2800">
              <a:latin typeface="Helvetica" pitchFamily="2" charset="0"/>
            </a:endParaRPr>
          </a:p>
        </p:txBody>
      </p:sp>
      <p:sp>
        <p:nvSpPr>
          <p:cNvPr id="62" name="テキスト ボックス 61">
            <a:extLst>
              <a:ext uri="{FF2B5EF4-FFF2-40B4-BE49-F238E27FC236}">
                <a16:creationId xmlns:a16="http://schemas.microsoft.com/office/drawing/2014/main" id="{832D19CB-738B-944A-9A7A-ADD9E5064AA0}"/>
              </a:ext>
            </a:extLst>
          </p:cNvPr>
          <p:cNvSpPr txBox="1"/>
          <p:nvPr/>
        </p:nvSpPr>
        <p:spPr>
          <a:xfrm rot="18000000">
            <a:off x="6163941" y="2848314"/>
            <a:ext cx="1849393" cy="523220"/>
          </a:xfrm>
          <a:prstGeom prst="rect">
            <a:avLst/>
          </a:prstGeom>
          <a:noFill/>
        </p:spPr>
        <p:txBody>
          <a:bodyPr wrap="square" rtlCol="0">
            <a:spAutoFit/>
          </a:bodyPr>
          <a:lstStyle/>
          <a:p>
            <a:r>
              <a:rPr kumimoji="1" lang="en-US" altLang="ja-JP" sz="2800">
                <a:latin typeface="Helvetica" pitchFamily="2" charset="0"/>
              </a:rPr>
              <a:t>Kayama</a:t>
            </a:r>
          </a:p>
        </p:txBody>
      </p:sp>
      <p:sp>
        <p:nvSpPr>
          <p:cNvPr id="63" name="テキスト ボックス 62">
            <a:extLst>
              <a:ext uri="{FF2B5EF4-FFF2-40B4-BE49-F238E27FC236}">
                <a16:creationId xmlns:a16="http://schemas.microsoft.com/office/drawing/2014/main" id="{B00702CC-8AD5-6515-F844-01F89768A542}"/>
              </a:ext>
            </a:extLst>
          </p:cNvPr>
          <p:cNvSpPr txBox="1"/>
          <p:nvPr/>
        </p:nvSpPr>
        <p:spPr>
          <a:xfrm rot="18000000">
            <a:off x="7541761" y="2848314"/>
            <a:ext cx="1849393" cy="523220"/>
          </a:xfrm>
          <a:prstGeom prst="rect">
            <a:avLst/>
          </a:prstGeom>
          <a:noFill/>
        </p:spPr>
        <p:txBody>
          <a:bodyPr wrap="square" rtlCol="0">
            <a:spAutoFit/>
          </a:bodyPr>
          <a:lstStyle/>
          <a:p>
            <a:r>
              <a:rPr kumimoji="1" lang="en-US" altLang="ja-JP" sz="2800">
                <a:latin typeface="Helvetica" pitchFamily="2" charset="0"/>
              </a:rPr>
              <a:t>Kaisei</a:t>
            </a:r>
          </a:p>
        </p:txBody>
      </p:sp>
      <p:sp>
        <p:nvSpPr>
          <p:cNvPr id="64" name="テキスト ボックス 63">
            <a:extLst>
              <a:ext uri="{FF2B5EF4-FFF2-40B4-BE49-F238E27FC236}">
                <a16:creationId xmlns:a16="http://schemas.microsoft.com/office/drawing/2014/main" id="{705D0013-BA6B-7BB9-C443-1059B7580BE7}"/>
              </a:ext>
            </a:extLst>
          </p:cNvPr>
          <p:cNvSpPr txBox="1"/>
          <p:nvPr/>
        </p:nvSpPr>
        <p:spPr>
          <a:xfrm rot="18000000">
            <a:off x="10205238" y="2779153"/>
            <a:ext cx="2009111" cy="523220"/>
          </a:xfrm>
          <a:prstGeom prst="rect">
            <a:avLst/>
          </a:prstGeom>
          <a:noFill/>
        </p:spPr>
        <p:txBody>
          <a:bodyPr wrap="square" rtlCol="0">
            <a:spAutoFit/>
          </a:bodyPr>
          <a:lstStyle/>
          <a:p>
            <a:r>
              <a:rPr kumimoji="1" lang="en-US" altLang="ja-JP" sz="2800">
                <a:latin typeface="Helvetica" pitchFamily="2" charset="0"/>
              </a:rPr>
              <a:t>Shibusawa</a:t>
            </a:r>
          </a:p>
        </p:txBody>
      </p:sp>
      <p:sp>
        <p:nvSpPr>
          <p:cNvPr id="65" name="テキスト ボックス 64">
            <a:extLst>
              <a:ext uri="{FF2B5EF4-FFF2-40B4-BE49-F238E27FC236}">
                <a16:creationId xmlns:a16="http://schemas.microsoft.com/office/drawing/2014/main" id="{14D4DA91-FDEF-6C2A-BAEB-F22E574B5F75}"/>
              </a:ext>
            </a:extLst>
          </p:cNvPr>
          <p:cNvSpPr txBox="1"/>
          <p:nvPr/>
        </p:nvSpPr>
        <p:spPr>
          <a:xfrm rot="18000000">
            <a:off x="8956396" y="2930069"/>
            <a:ext cx="1687669" cy="257349"/>
          </a:xfrm>
          <a:prstGeom prst="rect">
            <a:avLst/>
          </a:prstGeom>
          <a:noFill/>
        </p:spPr>
        <p:txBody>
          <a:bodyPr wrap="square" rtlCol="0">
            <a:prstTxWarp prst="textPlain">
              <a:avLst/>
            </a:prstTxWarp>
            <a:spAutoFit/>
          </a:bodyPr>
          <a:lstStyle/>
          <a:p>
            <a:r>
              <a:rPr kumimoji="1" lang="en-US" altLang="ja-JP" sz="1400">
                <a:latin typeface="Helvetica" pitchFamily="2" charset="0"/>
              </a:rPr>
              <a:t>Shin-Matsuda</a:t>
            </a:r>
          </a:p>
        </p:txBody>
      </p:sp>
      <p:sp>
        <p:nvSpPr>
          <p:cNvPr id="66" name="矢印: 山形 65">
            <a:extLst>
              <a:ext uri="{FF2B5EF4-FFF2-40B4-BE49-F238E27FC236}">
                <a16:creationId xmlns:a16="http://schemas.microsoft.com/office/drawing/2014/main" id="{C6C3385E-4089-8B1B-351E-E16DB4D208B8}"/>
              </a:ext>
            </a:extLst>
          </p:cNvPr>
          <p:cNvSpPr/>
          <p:nvPr/>
        </p:nvSpPr>
        <p:spPr>
          <a:xfrm>
            <a:off x="1045118" y="4337797"/>
            <a:ext cx="611399" cy="575968"/>
          </a:xfrm>
          <a:prstGeom prst="chevron">
            <a:avLst/>
          </a:prstGeom>
          <a:gradFill flip="none" rotWithShape="0">
            <a:gsLst>
              <a:gs pos="29000">
                <a:srgbClr val="0037A4"/>
              </a:gs>
              <a:gs pos="30000">
                <a:srgbClr val="002060"/>
              </a:gs>
              <a:gs pos="0">
                <a:schemeClr val="tx2">
                  <a:lumMod val="25000"/>
                  <a:lumOff val="75000"/>
                </a:schemeClr>
              </a:gs>
              <a:gs pos="7000">
                <a:srgbClr val="0037A4"/>
              </a:gs>
              <a:gs pos="100000">
                <a:srgbClr val="095BFF"/>
              </a:gs>
              <a:gs pos="91000">
                <a:srgbClr val="0037A4"/>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086D9DD9-4B31-18BF-4AD7-ECA719C01CC0}"/>
              </a:ext>
            </a:extLst>
          </p:cNvPr>
          <p:cNvSpPr/>
          <p:nvPr/>
        </p:nvSpPr>
        <p:spPr>
          <a:xfrm>
            <a:off x="819536" y="4628304"/>
            <a:ext cx="10860098" cy="285083"/>
          </a:xfrm>
          <a:custGeom>
            <a:avLst/>
            <a:gdLst>
              <a:gd name="connsiteX0" fmla="*/ 10852856 w 10860098"/>
              <a:gd name="connsiteY0" fmla="*/ 0 h 285083"/>
              <a:gd name="connsiteX1" fmla="*/ 10860098 w 10860098"/>
              <a:gd name="connsiteY1" fmla="*/ 7242 h 285083"/>
              <a:gd name="connsiteX2" fmla="*/ 10582257 w 10860098"/>
              <a:gd name="connsiteY2" fmla="*/ 285083 h 285083"/>
              <a:gd name="connsiteX3" fmla="*/ 0 w 10860098"/>
              <a:gd name="connsiteY3" fmla="*/ 285083 h 285083"/>
              <a:gd name="connsiteX4" fmla="*/ 0 w 10860098"/>
              <a:gd name="connsiteY4" fmla="*/ 265174 h 285083"/>
              <a:gd name="connsiteX5" fmla="*/ 1263264 w 10860098"/>
              <a:gd name="connsiteY5" fmla="*/ 265174 h 285083"/>
              <a:gd name="connsiteX6" fmla="*/ 9373303 w 10860098"/>
              <a:gd name="connsiteY6" fmla="*/ 265174 h 285083"/>
              <a:gd name="connsiteX7" fmla="*/ 10587682 w 10860098"/>
              <a:gd name="connsiteY7" fmla="*/ 265174 h 28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0098" h="285083">
                <a:moveTo>
                  <a:pt x="10852856" y="0"/>
                </a:moveTo>
                <a:lnTo>
                  <a:pt x="10860098" y="7242"/>
                </a:lnTo>
                <a:lnTo>
                  <a:pt x="10582257" y="285083"/>
                </a:lnTo>
                <a:lnTo>
                  <a:pt x="0" y="285083"/>
                </a:lnTo>
                <a:lnTo>
                  <a:pt x="0" y="265174"/>
                </a:lnTo>
                <a:lnTo>
                  <a:pt x="1263264" y="265174"/>
                </a:lnTo>
                <a:lnTo>
                  <a:pt x="9373303" y="265174"/>
                </a:lnTo>
                <a:lnTo>
                  <a:pt x="10587682" y="265174"/>
                </a:ln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41852281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xit" presetSubtype="0" fill="hold" grpId="1" nodeType="withEffect">
                                  <p:stCondLst>
                                    <p:cond delay="2000"/>
                                  </p:stCondLst>
                                  <p:childTnLst>
                                    <p:set>
                                      <p:cBhvr>
                                        <p:cTn id="8" dur="1" fill="hold">
                                          <p:stCondLst>
                                            <p:cond delay="0"/>
                                          </p:stCondLst>
                                        </p:cTn>
                                        <p:tgtEl>
                                          <p:spTgt spid="66"/>
                                        </p:tgtEl>
                                        <p:attrNameLst>
                                          <p:attrName>style.visibility</p:attrName>
                                        </p:attrNameLst>
                                      </p:cBhvr>
                                      <p:to>
                                        <p:strVal val="hidden"/>
                                      </p:to>
                                    </p:set>
                                  </p:childTnLst>
                                </p:cTn>
                              </p:par>
                              <p:par>
                                <p:cTn id="9" presetID="1" presetClass="entr" presetSubtype="0" fill="hold" grpId="2" nodeType="withEffect">
                                  <p:stCondLst>
                                    <p:cond delay="300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xit" presetSubtype="0" fill="hold" grpId="3" nodeType="withEffect">
                                  <p:stCondLst>
                                    <p:cond delay="4000"/>
                                  </p:stCondLst>
                                  <p:childTnLst>
                                    <p:set>
                                      <p:cBhvr>
                                        <p:cTn id="12" dur="1" fill="hold">
                                          <p:stCondLst>
                                            <p:cond delay="0"/>
                                          </p:stCondLst>
                                        </p:cTn>
                                        <p:tgtEl>
                                          <p:spTgt spid="66"/>
                                        </p:tgtEl>
                                        <p:attrNameLst>
                                          <p:attrName>style.visibility</p:attrName>
                                        </p:attrNameLst>
                                      </p:cBhvr>
                                      <p:to>
                                        <p:strVal val="hidden"/>
                                      </p:to>
                                    </p:set>
                                  </p:childTnLst>
                                </p:cTn>
                              </p:par>
                              <p:par>
                                <p:cTn id="13" presetID="1" presetClass="entr" presetSubtype="0" fill="hold" grpId="4" nodeType="withEffect">
                                  <p:stCondLst>
                                    <p:cond delay="500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xit" presetSubtype="0" fill="hold" grpId="5" nodeType="withEffect">
                                  <p:stCondLst>
                                    <p:cond delay="600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ntr" presetSubtype="0" fill="hold" grpId="6" nodeType="withEffect">
                                  <p:stCondLst>
                                    <p:cond delay="700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xit" presetSubtype="0" fill="hold" grpId="7" nodeType="withEffect">
                                  <p:stCondLst>
                                    <p:cond delay="8000"/>
                                  </p:stCondLst>
                                  <p:childTnLst>
                                    <p:set>
                                      <p:cBhvr>
                                        <p:cTn id="20" dur="1" fill="hold">
                                          <p:stCondLst>
                                            <p:cond delay="0"/>
                                          </p:stCondLst>
                                        </p:cTn>
                                        <p:tgtEl>
                                          <p:spTgt spid="66"/>
                                        </p:tgtEl>
                                        <p:attrNameLst>
                                          <p:attrName>style.visibility</p:attrName>
                                        </p:attrNameLst>
                                      </p:cBhvr>
                                      <p:to>
                                        <p:strVal val="hidden"/>
                                      </p:to>
                                    </p:set>
                                  </p:childTnLst>
                                </p:cTn>
                              </p:par>
                              <p:par>
                                <p:cTn id="21" presetID="1" presetClass="entr" presetSubtype="0" fill="hold" grpId="8" nodeType="withEffect">
                                  <p:stCondLst>
                                    <p:cond delay="900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xit" presetSubtype="0" fill="hold" grpId="9" nodeType="withEffect">
                                  <p:stCondLst>
                                    <p:cond delay="10000"/>
                                  </p:stCondLst>
                                  <p:childTnLst>
                                    <p:set>
                                      <p:cBhvr>
                                        <p:cTn id="24" dur="1" fill="hold">
                                          <p:stCondLst>
                                            <p:cond delay="0"/>
                                          </p:stCondLst>
                                        </p:cTn>
                                        <p:tgtEl>
                                          <p:spTgt spid="66"/>
                                        </p:tgtEl>
                                        <p:attrNameLst>
                                          <p:attrName>style.visibility</p:attrName>
                                        </p:attrNameLst>
                                      </p:cBhvr>
                                      <p:to>
                                        <p:strVal val="hidden"/>
                                      </p:to>
                                    </p:set>
                                  </p:childTnLst>
                                </p:cTn>
                              </p:par>
                              <p:par>
                                <p:cTn id="25" presetID="1" presetClass="entr" presetSubtype="0" fill="hold" grpId="10" nodeType="withEffect">
                                  <p:stCondLst>
                                    <p:cond delay="1100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xit" presetSubtype="0" fill="hold" grpId="11" nodeType="withEffect">
                                  <p:stCondLst>
                                    <p:cond delay="12000"/>
                                  </p:stCondLst>
                                  <p:childTnLst>
                                    <p:set>
                                      <p:cBhvr>
                                        <p:cTn id="28" dur="1" fill="hold">
                                          <p:stCondLst>
                                            <p:cond delay="0"/>
                                          </p:stCondLst>
                                        </p:cTn>
                                        <p:tgtEl>
                                          <p:spTgt spid="66"/>
                                        </p:tgtEl>
                                        <p:attrNameLst>
                                          <p:attrName>style.visibility</p:attrName>
                                        </p:attrNameLst>
                                      </p:cBhvr>
                                      <p:to>
                                        <p:strVal val="hidden"/>
                                      </p:to>
                                    </p:set>
                                  </p:childTnLst>
                                </p:cTn>
                              </p:par>
                              <p:par>
                                <p:cTn id="29" presetID="1" presetClass="entr" presetSubtype="0" fill="hold" grpId="12" nodeType="withEffect">
                                  <p:stCondLst>
                                    <p:cond delay="1300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xit" presetSubtype="0" fill="hold" grpId="13" nodeType="withEffect">
                                  <p:stCondLst>
                                    <p:cond delay="14000"/>
                                  </p:stCondLst>
                                  <p:childTnLst>
                                    <p:set>
                                      <p:cBhvr>
                                        <p:cTn id="32"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66" grpId="10" animBg="1"/>
      <p:bldP spid="66" grpId="11" animBg="1"/>
      <p:bldP spid="66" grpId="12" animBg="1"/>
      <p:bldP spid="66" grpId="1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38E9EF0F-A639-7316-A527-B5D6EA64E319}"/>
              </a:ext>
            </a:extLst>
          </p:cNvPr>
          <p:cNvSpPr/>
          <p:nvPr/>
        </p:nvSpPr>
        <p:spPr>
          <a:xfrm>
            <a:off x="0" y="4344693"/>
            <a:ext cx="11674871" cy="566654"/>
          </a:xfrm>
          <a:prstGeom prst="homePlate">
            <a:avLst/>
          </a:prstGeom>
          <a:gradFill flip="none" rotWithShape="1">
            <a:gsLst>
              <a:gs pos="29000">
                <a:schemeClr val="bg1">
                  <a:lumMod val="75000"/>
                </a:schemeClr>
              </a:gs>
              <a:gs pos="30000">
                <a:schemeClr val="tx1">
                  <a:lumMod val="50000"/>
                  <a:lumOff val="50000"/>
                </a:schemeClr>
              </a:gs>
              <a:gs pos="0">
                <a:schemeClr val="bg1">
                  <a:lumMod val="85000"/>
                </a:schemeClr>
              </a:gs>
              <a:gs pos="7000">
                <a:schemeClr val="bg1">
                  <a:lumMod val="85000"/>
                </a:schemeClr>
              </a:gs>
              <a:gs pos="100000">
                <a:schemeClr val="bg1">
                  <a:lumMod val="85000"/>
                </a:schemeClr>
              </a:gs>
              <a:gs pos="91000">
                <a:schemeClr val="bg1">
                  <a:lumMod val="6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五方向 4">
            <a:extLst>
              <a:ext uri="{FF2B5EF4-FFF2-40B4-BE49-F238E27FC236}">
                <a16:creationId xmlns:a16="http://schemas.microsoft.com/office/drawing/2014/main" id="{224FDF45-0161-6431-DC1A-21718B50A22D}"/>
              </a:ext>
            </a:extLst>
          </p:cNvPr>
          <p:cNvSpPr/>
          <p:nvPr/>
        </p:nvSpPr>
        <p:spPr>
          <a:xfrm>
            <a:off x="8724899" y="4343203"/>
            <a:ext cx="2949971" cy="566081"/>
          </a:xfrm>
          <a:prstGeom prst="homePlate">
            <a:avLst/>
          </a:pr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EB4BB44-08A8-7034-4D73-90E9D691DBB9}"/>
              </a:ext>
            </a:extLst>
          </p:cNvPr>
          <p:cNvSpPr/>
          <p:nvPr/>
        </p:nvSpPr>
        <p:spPr>
          <a:xfrm rot="10800000">
            <a:off x="11363821" y="4344194"/>
            <a:ext cx="822041" cy="563743"/>
          </a:xfrm>
          <a:prstGeom prst="rect">
            <a:avLst/>
          </a:prstGeom>
          <a:gradFill>
            <a:gsLst>
              <a:gs pos="100000">
                <a:schemeClr val="bg1">
                  <a:lumMod val="50000"/>
                </a:schemeClr>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13" name="図 12">
            <a:extLst>
              <a:ext uri="{FF2B5EF4-FFF2-40B4-BE49-F238E27FC236}">
                <a16:creationId xmlns:a16="http://schemas.microsoft.com/office/drawing/2014/main" id="{454594E3-4E4F-E8D0-EDAC-808FAC05110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205928" y="3914894"/>
            <a:ext cx="382842" cy="382842"/>
          </a:xfrm>
          <a:prstGeom prst="rect">
            <a:avLst/>
          </a:prstGeom>
        </p:spPr>
      </p:pic>
      <p:sp>
        <p:nvSpPr>
          <p:cNvPr id="17" name="楕円 16">
            <a:extLst>
              <a:ext uri="{FF2B5EF4-FFF2-40B4-BE49-F238E27FC236}">
                <a16:creationId xmlns:a16="http://schemas.microsoft.com/office/drawing/2014/main" id="{06143E10-1111-034B-0353-EBFC1D1C5639}"/>
              </a:ext>
            </a:extLst>
          </p:cNvPr>
          <p:cNvSpPr>
            <a:spLocks/>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DBF210F-69A7-DE72-A959-00E7207F9ABF}"/>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3F1C5E9C-7AF8-FE71-C53C-560A2C7A4B5D}"/>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8EAF3B6-EA34-0710-7109-F22E84427563}"/>
              </a:ext>
            </a:extLst>
          </p:cNvPr>
          <p:cNvSpPr txBox="1"/>
          <p:nvPr/>
        </p:nvSpPr>
        <p:spPr>
          <a:xfrm>
            <a:off x="1041766" y="2177391"/>
            <a:ext cx="677108" cy="1729070"/>
          </a:xfrm>
          <a:prstGeom prst="rect">
            <a:avLst/>
          </a:prstGeom>
          <a:noFill/>
        </p:spPr>
        <p:txBody>
          <a:bodyPr vert="eaVert" wrap="square" rtlCol="0">
            <a:spAutoFit/>
          </a:bodyPr>
          <a:lstStyle/>
          <a:p>
            <a:pPr algn="r"/>
            <a:r>
              <a:rPr kumimoji="1" lang="ja-JP" altLang="en-US" sz="3200">
                <a:solidFill>
                  <a:schemeClr val="bg1">
                    <a:lumMod val="50000"/>
                  </a:schemeClr>
                </a:solidFill>
                <a:latin typeface="TBUDゴシック Std B" panose="020B0600000000000000" pitchFamily="34" charset="-128"/>
                <a:ea typeface="TBUDゴシック Std B" panose="020B0600000000000000" pitchFamily="34" charset="-128"/>
              </a:rPr>
              <a:t>本厚木</a:t>
            </a:r>
          </a:p>
        </p:txBody>
      </p:sp>
      <p:pic>
        <p:nvPicPr>
          <p:cNvPr id="21" name="図 20">
            <a:extLst>
              <a:ext uri="{FF2B5EF4-FFF2-40B4-BE49-F238E27FC236}">
                <a16:creationId xmlns:a16="http://schemas.microsoft.com/office/drawing/2014/main" id="{E8534708-86DD-3451-744E-67EC72139F5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542560" y="3914894"/>
            <a:ext cx="382842" cy="382842"/>
          </a:xfrm>
          <a:prstGeom prst="rect">
            <a:avLst/>
          </a:prstGeom>
        </p:spPr>
      </p:pic>
      <p:sp>
        <p:nvSpPr>
          <p:cNvPr id="22" name="テキスト ボックス 21">
            <a:extLst>
              <a:ext uri="{FF2B5EF4-FFF2-40B4-BE49-F238E27FC236}">
                <a16:creationId xmlns:a16="http://schemas.microsoft.com/office/drawing/2014/main" id="{0FFA4E7D-30C5-6387-200F-A7D1CDEC77A3}"/>
              </a:ext>
            </a:extLst>
          </p:cNvPr>
          <p:cNvSpPr txBox="1"/>
          <p:nvPr/>
        </p:nvSpPr>
        <p:spPr>
          <a:xfrm>
            <a:off x="2378398" y="2177391"/>
            <a:ext cx="677108" cy="1729070"/>
          </a:xfrm>
          <a:prstGeom prst="rect">
            <a:avLst/>
          </a:prstGeom>
          <a:noFill/>
        </p:spPr>
        <p:txBody>
          <a:bodyPr vert="eaVert" wrap="square" rtlCol="0">
            <a:spAutoFit/>
          </a:bodyPr>
          <a:lstStyle/>
          <a:p>
            <a:pPr algn="r"/>
            <a:r>
              <a:rPr kumimoji="1" lang="ja-JP" altLang="en-US" sz="3200">
                <a:solidFill>
                  <a:schemeClr val="bg1">
                    <a:lumMod val="50000"/>
                  </a:schemeClr>
                </a:solidFill>
                <a:latin typeface="TBUDゴシック Std B" panose="020B0600000000000000" pitchFamily="34" charset="-128"/>
                <a:ea typeface="TBUDゴシック Std B" panose="020B0600000000000000" pitchFamily="34" charset="-128"/>
              </a:rPr>
              <a:t>厚　木</a:t>
            </a:r>
          </a:p>
        </p:txBody>
      </p:sp>
      <p:sp>
        <p:nvSpPr>
          <p:cNvPr id="23" name="矢印: 山形 22">
            <a:extLst>
              <a:ext uri="{FF2B5EF4-FFF2-40B4-BE49-F238E27FC236}">
                <a16:creationId xmlns:a16="http://schemas.microsoft.com/office/drawing/2014/main" id="{DB2410BE-FB9D-916F-D755-C581C6A175BE}"/>
              </a:ext>
            </a:extLst>
          </p:cNvPr>
          <p:cNvSpPr/>
          <p:nvPr/>
        </p:nvSpPr>
        <p:spPr>
          <a:xfrm>
            <a:off x="2556587"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D4F57A62-ECC1-2A88-CA84-FA8C440DC3E9}"/>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201353" y="4978613"/>
            <a:ext cx="175482" cy="178608"/>
          </a:xfrm>
          <a:prstGeom prst="rect">
            <a:avLst/>
          </a:prstGeom>
        </p:spPr>
      </p:pic>
      <p:sp>
        <p:nvSpPr>
          <p:cNvPr id="25" name="テキスト ボックス 24">
            <a:extLst>
              <a:ext uri="{FF2B5EF4-FFF2-40B4-BE49-F238E27FC236}">
                <a16:creationId xmlns:a16="http://schemas.microsoft.com/office/drawing/2014/main" id="{02A1FD3D-16A9-4B1D-56E6-BEF6E873B0C9}"/>
              </a:ext>
            </a:extLst>
          </p:cNvPr>
          <p:cNvSpPr txBox="1"/>
          <p:nvPr/>
        </p:nvSpPr>
        <p:spPr>
          <a:xfrm>
            <a:off x="2312625" y="4933074"/>
            <a:ext cx="723275" cy="307777"/>
          </a:xfrm>
          <a:prstGeom prst="rect">
            <a:avLst/>
          </a:prstGeom>
          <a:noFill/>
        </p:spPr>
        <p:txBody>
          <a:bodyPr wrap="none" rtlCol="0">
            <a:spAutoFit/>
          </a:bodyPr>
          <a:lstStyle/>
          <a:p>
            <a:r>
              <a:rPr lang="ja-JP" altLang="en-US" sz="1400">
                <a:solidFill>
                  <a:schemeClr val="bg1">
                    <a:lumMod val="50000"/>
                  </a:schemeClr>
                </a:solidFill>
                <a:latin typeface="TBUDゴシック Std B" panose="020B0600000000000000" pitchFamily="34" charset="-128"/>
                <a:ea typeface="TBUDゴシック Std B" panose="020B0600000000000000" pitchFamily="34" charset="-128"/>
              </a:rPr>
              <a:t>相模線</a:t>
            </a:r>
            <a:endParaRPr lang="en-US" altLang="ja-JP" sz="1400">
              <a:solidFill>
                <a:schemeClr val="bg1">
                  <a:lumMod val="50000"/>
                </a:schemeClr>
              </a:solidFill>
              <a:latin typeface="TBUDゴシック Std B" panose="020B0600000000000000" pitchFamily="34" charset="-128"/>
              <a:ea typeface="TBUDゴシック Std B" panose="020B0600000000000000" pitchFamily="34" charset="-128"/>
            </a:endParaRPr>
          </a:p>
        </p:txBody>
      </p:sp>
      <p:sp>
        <p:nvSpPr>
          <p:cNvPr id="26" name="楕円 25">
            <a:extLst>
              <a:ext uri="{FF2B5EF4-FFF2-40B4-BE49-F238E27FC236}">
                <a16:creationId xmlns:a16="http://schemas.microsoft.com/office/drawing/2014/main" id="{AB72BF7C-4811-9448-B48E-7E5DF8C82EB8}"/>
              </a:ext>
            </a:extLst>
          </p:cNvPr>
          <p:cNvSpPr>
            <a:spLocks/>
          </p:cNvSpPr>
          <p:nvPr/>
        </p:nvSpPr>
        <p:spPr>
          <a:xfrm>
            <a:off x="3878754"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33FAA8D1-1C44-D500-26CA-BC1ABBA21AE6}"/>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888357" y="3914894"/>
            <a:ext cx="382842" cy="382842"/>
          </a:xfrm>
          <a:prstGeom prst="rect">
            <a:avLst/>
          </a:prstGeom>
        </p:spPr>
      </p:pic>
      <p:sp>
        <p:nvSpPr>
          <p:cNvPr id="28" name="テキスト ボックス 27">
            <a:extLst>
              <a:ext uri="{FF2B5EF4-FFF2-40B4-BE49-F238E27FC236}">
                <a16:creationId xmlns:a16="http://schemas.microsoft.com/office/drawing/2014/main" id="{84668CB3-9932-10C8-B36A-C2CFFEC8AE0B}"/>
              </a:ext>
            </a:extLst>
          </p:cNvPr>
          <p:cNvSpPr txBox="1"/>
          <p:nvPr/>
        </p:nvSpPr>
        <p:spPr>
          <a:xfrm>
            <a:off x="3724195" y="2177391"/>
            <a:ext cx="677108" cy="1729070"/>
          </a:xfrm>
          <a:prstGeom prst="rect">
            <a:avLst/>
          </a:prstGeom>
          <a:noFill/>
        </p:spPr>
        <p:txBody>
          <a:bodyPr vert="eaVert" wrap="square" rtlCol="0">
            <a:spAutoFit/>
          </a:bodyPr>
          <a:lstStyle/>
          <a:p>
            <a:pPr algn="r"/>
            <a:r>
              <a:rPr kumimoji="1" lang="ja-JP" altLang="en-US" sz="3200">
                <a:solidFill>
                  <a:schemeClr val="bg1">
                    <a:lumMod val="50000"/>
                  </a:schemeClr>
                </a:solidFill>
                <a:latin typeface="TBUDゴシック Std B" panose="020B0600000000000000" pitchFamily="34" charset="-128"/>
                <a:ea typeface="TBUDゴシック Std B" panose="020B0600000000000000" pitchFamily="34" charset="-128"/>
              </a:rPr>
              <a:t>海老名</a:t>
            </a:r>
          </a:p>
        </p:txBody>
      </p:sp>
      <p:pic>
        <p:nvPicPr>
          <p:cNvPr id="29" name="図 28">
            <a:extLst>
              <a:ext uri="{FF2B5EF4-FFF2-40B4-BE49-F238E27FC236}">
                <a16:creationId xmlns:a16="http://schemas.microsoft.com/office/drawing/2014/main" id="{87F6AE4F-C4B5-622B-C984-5C95D772B1A8}"/>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3566756" y="4980176"/>
            <a:ext cx="175482" cy="175482"/>
          </a:xfrm>
          <a:prstGeom prst="rect">
            <a:avLst/>
          </a:prstGeom>
        </p:spPr>
      </p:pic>
      <p:sp>
        <p:nvSpPr>
          <p:cNvPr id="30" name="テキスト ボックス 29">
            <a:extLst>
              <a:ext uri="{FF2B5EF4-FFF2-40B4-BE49-F238E27FC236}">
                <a16:creationId xmlns:a16="http://schemas.microsoft.com/office/drawing/2014/main" id="{4A81C0CA-E49C-2B64-BE76-737AA47B870E}"/>
              </a:ext>
            </a:extLst>
          </p:cNvPr>
          <p:cNvSpPr txBox="1"/>
          <p:nvPr/>
        </p:nvSpPr>
        <p:spPr>
          <a:xfrm>
            <a:off x="3678028" y="4933074"/>
            <a:ext cx="723275" cy="307777"/>
          </a:xfrm>
          <a:prstGeom prst="rect">
            <a:avLst/>
          </a:prstGeom>
          <a:noFill/>
        </p:spPr>
        <p:txBody>
          <a:bodyPr wrap="none" rtlCol="0">
            <a:spAutoFit/>
          </a:bodyPr>
          <a:lstStyle/>
          <a:p>
            <a:r>
              <a:rPr lang="ja-JP" altLang="en-US" sz="1400">
                <a:solidFill>
                  <a:schemeClr val="bg1">
                    <a:lumMod val="50000"/>
                  </a:schemeClr>
                </a:solidFill>
                <a:latin typeface="TBUDゴシック Std B" panose="020B0600000000000000" pitchFamily="34" charset="-128"/>
                <a:ea typeface="TBUDゴシック Std B" panose="020B0600000000000000" pitchFamily="34" charset="-128"/>
              </a:rPr>
              <a:t>相鉄線</a:t>
            </a:r>
            <a:endParaRPr lang="en-US" altLang="ja-JP" sz="1400">
              <a:solidFill>
                <a:schemeClr val="bg1">
                  <a:lumMod val="50000"/>
                </a:schemeClr>
              </a:solidFill>
              <a:latin typeface="TBUDゴシック Std B" panose="020B0600000000000000" pitchFamily="34" charset="-128"/>
              <a:ea typeface="TBUDゴシック Std B" panose="020B0600000000000000" pitchFamily="34" charset="-128"/>
            </a:endParaRPr>
          </a:p>
        </p:txBody>
      </p:sp>
      <p:pic>
        <p:nvPicPr>
          <p:cNvPr id="32" name="図 31">
            <a:extLst>
              <a:ext uri="{FF2B5EF4-FFF2-40B4-BE49-F238E27FC236}">
                <a16:creationId xmlns:a16="http://schemas.microsoft.com/office/drawing/2014/main" id="{4D732A2D-50DE-9E17-E9B7-9ECF0A0D1517}"/>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566756" y="5206478"/>
            <a:ext cx="175482" cy="178608"/>
          </a:xfrm>
          <a:prstGeom prst="rect">
            <a:avLst/>
          </a:prstGeom>
        </p:spPr>
      </p:pic>
      <p:sp>
        <p:nvSpPr>
          <p:cNvPr id="33" name="テキスト ボックス 32">
            <a:extLst>
              <a:ext uri="{FF2B5EF4-FFF2-40B4-BE49-F238E27FC236}">
                <a16:creationId xmlns:a16="http://schemas.microsoft.com/office/drawing/2014/main" id="{6401B943-DE6F-D710-7B3A-DFF79A83902D}"/>
              </a:ext>
            </a:extLst>
          </p:cNvPr>
          <p:cNvSpPr txBox="1"/>
          <p:nvPr/>
        </p:nvSpPr>
        <p:spPr>
          <a:xfrm>
            <a:off x="3678028" y="5160939"/>
            <a:ext cx="723275" cy="307777"/>
          </a:xfrm>
          <a:prstGeom prst="rect">
            <a:avLst/>
          </a:prstGeom>
          <a:noFill/>
        </p:spPr>
        <p:txBody>
          <a:bodyPr wrap="none" rtlCol="0">
            <a:spAutoFit/>
          </a:bodyPr>
          <a:lstStyle/>
          <a:p>
            <a:r>
              <a:rPr lang="ja-JP" altLang="en-US" sz="1400">
                <a:solidFill>
                  <a:schemeClr val="bg1">
                    <a:lumMod val="50000"/>
                  </a:schemeClr>
                </a:solidFill>
                <a:latin typeface="TBUDゴシック Std B" panose="020B0600000000000000" pitchFamily="34" charset="-128"/>
                <a:ea typeface="TBUDゴシック Std B" panose="020B0600000000000000" pitchFamily="34" charset="-128"/>
              </a:rPr>
              <a:t>相模線</a:t>
            </a:r>
            <a:endParaRPr lang="en-US" altLang="ja-JP" sz="1400">
              <a:solidFill>
                <a:schemeClr val="bg1">
                  <a:lumMod val="50000"/>
                </a:schemeClr>
              </a:solidFill>
              <a:latin typeface="TBUDゴシック Std B" panose="020B0600000000000000" pitchFamily="34" charset="-128"/>
              <a:ea typeface="TBUDゴシック Std B" panose="020B0600000000000000" pitchFamily="34" charset="-128"/>
            </a:endParaRPr>
          </a:p>
        </p:txBody>
      </p:sp>
      <p:pic>
        <p:nvPicPr>
          <p:cNvPr id="36" name="図 35">
            <a:extLst>
              <a:ext uri="{FF2B5EF4-FFF2-40B4-BE49-F238E27FC236}">
                <a16:creationId xmlns:a16="http://schemas.microsoft.com/office/drawing/2014/main" id="{DD0790F2-8233-71E3-ADC5-E057A6F7E45F}"/>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224482" y="3914894"/>
            <a:ext cx="382842" cy="382842"/>
          </a:xfrm>
          <a:prstGeom prst="rect">
            <a:avLst/>
          </a:prstGeom>
        </p:spPr>
      </p:pic>
      <p:sp>
        <p:nvSpPr>
          <p:cNvPr id="37" name="テキスト ボックス 36">
            <a:extLst>
              <a:ext uri="{FF2B5EF4-FFF2-40B4-BE49-F238E27FC236}">
                <a16:creationId xmlns:a16="http://schemas.microsoft.com/office/drawing/2014/main" id="{DD958DCF-C5F0-D5E8-657E-A6D8F1DBBDBD}"/>
              </a:ext>
            </a:extLst>
          </p:cNvPr>
          <p:cNvSpPr txBox="1"/>
          <p:nvPr/>
        </p:nvSpPr>
        <p:spPr>
          <a:xfrm>
            <a:off x="5060320" y="2177391"/>
            <a:ext cx="677108" cy="1729070"/>
          </a:xfrm>
          <a:prstGeom prst="rect">
            <a:avLst/>
          </a:prstGeom>
          <a:noFill/>
        </p:spPr>
        <p:txBody>
          <a:bodyPr vert="eaVert" wrap="square" rtlCol="0">
            <a:spAutoFit/>
          </a:bodyPr>
          <a:lstStyle/>
          <a:p>
            <a:pPr algn="r"/>
            <a:r>
              <a:rPr kumimoji="1" lang="ja-JP" altLang="en-US" sz="3200">
                <a:solidFill>
                  <a:schemeClr val="bg1">
                    <a:lumMod val="50000"/>
                  </a:schemeClr>
                </a:solidFill>
                <a:latin typeface="TBUDゴシック Std B" panose="020B0600000000000000" pitchFamily="34" charset="-128"/>
                <a:ea typeface="TBUDゴシック Std B" panose="020B0600000000000000" pitchFamily="34" charset="-128"/>
              </a:rPr>
              <a:t>座　間</a:t>
            </a:r>
          </a:p>
        </p:txBody>
      </p:sp>
      <p:sp>
        <p:nvSpPr>
          <p:cNvPr id="38" name="矢印: 山形 37">
            <a:extLst>
              <a:ext uri="{FF2B5EF4-FFF2-40B4-BE49-F238E27FC236}">
                <a16:creationId xmlns:a16="http://schemas.microsoft.com/office/drawing/2014/main" id="{7C137391-8628-D21D-1EC4-8015ABCC800C}"/>
              </a:ext>
            </a:extLst>
          </p:cNvPr>
          <p:cNvSpPr/>
          <p:nvPr/>
        </p:nvSpPr>
        <p:spPr>
          <a:xfrm>
            <a:off x="5238509"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2DEBF59E-D933-8FCF-6000-3E0B1108523E}"/>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567079" y="3914894"/>
            <a:ext cx="382842" cy="382842"/>
          </a:xfrm>
          <a:prstGeom prst="rect">
            <a:avLst/>
          </a:prstGeom>
        </p:spPr>
      </p:pic>
      <p:sp>
        <p:nvSpPr>
          <p:cNvPr id="40" name="テキスト ボックス 39">
            <a:extLst>
              <a:ext uri="{FF2B5EF4-FFF2-40B4-BE49-F238E27FC236}">
                <a16:creationId xmlns:a16="http://schemas.microsoft.com/office/drawing/2014/main" id="{69466BE0-1FF5-9B42-96C6-6857E859F748}"/>
              </a:ext>
            </a:extLst>
          </p:cNvPr>
          <p:cNvSpPr txBox="1"/>
          <p:nvPr/>
        </p:nvSpPr>
        <p:spPr>
          <a:xfrm>
            <a:off x="6402917" y="2177391"/>
            <a:ext cx="677108" cy="1729070"/>
          </a:xfrm>
          <a:prstGeom prst="rect">
            <a:avLst/>
          </a:prstGeom>
          <a:noFill/>
        </p:spPr>
        <p:txBody>
          <a:bodyPr vert="eaVert" wrap="square" rtlCol="0">
            <a:spAutoFit/>
          </a:bodyPr>
          <a:lstStyle/>
          <a:p>
            <a:pPr algn="r"/>
            <a:r>
              <a:rPr kumimoji="1" lang="ja-JP" altLang="en-US" sz="3200">
                <a:solidFill>
                  <a:schemeClr val="bg1">
                    <a:lumMod val="50000"/>
                  </a:schemeClr>
                </a:solidFill>
                <a:latin typeface="TBUDゴシック Std B" panose="020B0600000000000000" pitchFamily="34" charset="-128"/>
                <a:ea typeface="TBUDゴシック Std B" panose="020B0600000000000000" pitchFamily="34" charset="-128"/>
              </a:rPr>
              <a:t>相武台前</a:t>
            </a:r>
          </a:p>
        </p:txBody>
      </p:sp>
      <p:sp>
        <p:nvSpPr>
          <p:cNvPr id="41" name="矢印: 山形 40">
            <a:extLst>
              <a:ext uri="{FF2B5EF4-FFF2-40B4-BE49-F238E27FC236}">
                <a16:creationId xmlns:a16="http://schemas.microsoft.com/office/drawing/2014/main" id="{628DAAFC-E4EA-6908-39E4-E1E292049212}"/>
              </a:ext>
            </a:extLst>
          </p:cNvPr>
          <p:cNvSpPr/>
          <p:nvPr/>
        </p:nvSpPr>
        <p:spPr>
          <a:xfrm>
            <a:off x="6581106"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1C7F9C42-E6DE-5BD0-402A-50A1D3AA395A}"/>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7882651" y="3914894"/>
            <a:ext cx="382842" cy="382842"/>
          </a:xfrm>
          <a:prstGeom prst="rect">
            <a:avLst/>
          </a:prstGeom>
        </p:spPr>
      </p:pic>
      <p:sp>
        <p:nvSpPr>
          <p:cNvPr id="43" name="テキスト ボックス 42">
            <a:extLst>
              <a:ext uri="{FF2B5EF4-FFF2-40B4-BE49-F238E27FC236}">
                <a16:creationId xmlns:a16="http://schemas.microsoft.com/office/drawing/2014/main" id="{DBA652EF-F01D-39E3-1AC4-37104E830E5F}"/>
              </a:ext>
            </a:extLst>
          </p:cNvPr>
          <p:cNvSpPr txBox="1"/>
          <p:nvPr/>
        </p:nvSpPr>
        <p:spPr>
          <a:xfrm rot="5400000">
            <a:off x="7240365" y="2865968"/>
            <a:ext cx="1645108" cy="357758"/>
          </a:xfrm>
          <a:prstGeom prst="rect">
            <a:avLst/>
          </a:prstGeom>
          <a:noFill/>
        </p:spPr>
        <p:txBody>
          <a:bodyPr vert="eaVert" wrap="none" rtlCol="0">
            <a:prstTxWarp prst="textPlain">
              <a:avLst/>
            </a:prstTxWarp>
            <a:spAutoFit/>
          </a:bodyPr>
          <a:lstStyle/>
          <a:p>
            <a:pPr algn="r"/>
            <a:r>
              <a:rPr kumimoji="1" lang="ja-JP" altLang="en-US" sz="1400">
                <a:solidFill>
                  <a:schemeClr val="bg1">
                    <a:lumMod val="50000"/>
                  </a:schemeClr>
                </a:solidFill>
                <a:latin typeface="TBUDゴシック Std B" panose="020B0600000000000000" pitchFamily="34" charset="-128"/>
                <a:ea typeface="TBUDゴシック Std B" panose="020B0600000000000000" pitchFamily="34" charset="-128"/>
              </a:rPr>
              <a:t>小田急相模原</a:t>
            </a:r>
          </a:p>
        </p:txBody>
      </p:sp>
      <p:sp>
        <p:nvSpPr>
          <p:cNvPr id="44" name="矢印: 山形 43">
            <a:extLst>
              <a:ext uri="{FF2B5EF4-FFF2-40B4-BE49-F238E27FC236}">
                <a16:creationId xmlns:a16="http://schemas.microsoft.com/office/drawing/2014/main" id="{0099AC6D-0F50-5A19-F919-345AD7EAB1F3}"/>
              </a:ext>
            </a:extLst>
          </p:cNvPr>
          <p:cNvSpPr/>
          <p:nvPr/>
        </p:nvSpPr>
        <p:spPr>
          <a:xfrm>
            <a:off x="7896678"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山形 44">
            <a:extLst>
              <a:ext uri="{FF2B5EF4-FFF2-40B4-BE49-F238E27FC236}">
                <a16:creationId xmlns:a16="http://schemas.microsoft.com/office/drawing/2014/main" id="{117C8B0B-08E5-88F0-9A0C-B1A7A11CD0A3}"/>
              </a:ext>
            </a:extLst>
          </p:cNvPr>
          <p:cNvSpPr/>
          <p:nvPr/>
        </p:nvSpPr>
        <p:spPr>
          <a:xfrm>
            <a:off x="8404376" y="4336810"/>
            <a:ext cx="611399" cy="575968"/>
          </a:xfrm>
          <a:prstGeom prst="chevron">
            <a:avLst/>
          </a:prstGeom>
          <a:gradFill flip="none" rotWithShape="0">
            <a:gsLst>
              <a:gs pos="29000">
                <a:srgbClr val="D24250"/>
              </a:gs>
              <a:gs pos="30000">
                <a:srgbClr val="7C1A23"/>
              </a:gs>
              <a:gs pos="0">
                <a:srgbClr val="DB6778"/>
              </a:gs>
              <a:gs pos="7000">
                <a:srgbClr val="D0445B"/>
              </a:gs>
              <a:gs pos="100000">
                <a:srgbClr val="DC6A78"/>
              </a:gs>
              <a:gs pos="91000">
                <a:srgbClr val="B42E3F"/>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山形 46">
            <a:extLst>
              <a:ext uri="{FF2B5EF4-FFF2-40B4-BE49-F238E27FC236}">
                <a16:creationId xmlns:a16="http://schemas.microsoft.com/office/drawing/2014/main" id="{A52F5A75-B153-09CF-992C-F7A378D7916F}"/>
              </a:ext>
            </a:extLst>
          </p:cNvPr>
          <p:cNvSpPr/>
          <p:nvPr/>
        </p:nvSpPr>
        <p:spPr>
          <a:xfrm>
            <a:off x="8404530" y="4338141"/>
            <a:ext cx="611399" cy="575968"/>
          </a:xfrm>
          <a:prstGeom prst="chevron">
            <a:avLst/>
          </a:prstGeom>
          <a:gradFill flip="none" rotWithShape="0">
            <a:gsLst>
              <a:gs pos="29000">
                <a:srgbClr val="0037A4"/>
              </a:gs>
              <a:gs pos="30000">
                <a:srgbClr val="002060"/>
              </a:gs>
              <a:gs pos="0">
                <a:schemeClr val="tx2">
                  <a:lumMod val="25000"/>
                  <a:lumOff val="75000"/>
                </a:schemeClr>
              </a:gs>
              <a:gs pos="7000">
                <a:srgbClr val="0037A4"/>
              </a:gs>
              <a:gs pos="100000">
                <a:srgbClr val="095BFF"/>
              </a:gs>
              <a:gs pos="91000">
                <a:srgbClr val="0037A4"/>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AC87CDF8-30EF-839E-66A3-2461CC68DF9B}"/>
              </a:ext>
            </a:extLst>
          </p:cNvPr>
          <p:cNvSpPr>
            <a:spLocks/>
          </p:cNvSpPr>
          <p:nvPr/>
        </p:nvSpPr>
        <p:spPr>
          <a:xfrm>
            <a:off x="9209342"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a:extLst>
              <a:ext uri="{FF2B5EF4-FFF2-40B4-BE49-F238E27FC236}">
                <a16:creationId xmlns:a16="http://schemas.microsoft.com/office/drawing/2014/main" id="{E222C84C-69AF-65EA-9022-F2ADDBE6422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18945" y="3914894"/>
            <a:ext cx="382842" cy="382842"/>
          </a:xfrm>
          <a:prstGeom prst="rect">
            <a:avLst/>
          </a:prstGeom>
        </p:spPr>
      </p:pic>
      <p:sp>
        <p:nvSpPr>
          <p:cNvPr id="61" name="テキスト ボックス 60">
            <a:extLst>
              <a:ext uri="{FF2B5EF4-FFF2-40B4-BE49-F238E27FC236}">
                <a16:creationId xmlns:a16="http://schemas.microsoft.com/office/drawing/2014/main" id="{88A1FFDA-32FF-6E10-E417-613E8C0B5D0D}"/>
              </a:ext>
            </a:extLst>
          </p:cNvPr>
          <p:cNvSpPr txBox="1"/>
          <p:nvPr/>
        </p:nvSpPr>
        <p:spPr>
          <a:xfrm>
            <a:off x="9054783" y="2177391"/>
            <a:ext cx="677108" cy="1729070"/>
          </a:xfrm>
          <a:prstGeom prst="rect">
            <a:avLst/>
          </a:prstGeom>
          <a:noFill/>
        </p:spPr>
        <p:txBody>
          <a:bodyPr vert="eaVert" wrap="square" rtlCol="0">
            <a:spAutoFit/>
          </a:bodyPr>
          <a:lstStyle/>
          <a:p>
            <a:pPr algn="r"/>
            <a:r>
              <a:rPr kumimoji="1" lang="ja-JP" altLang="en-US" sz="3200">
                <a:latin typeface="TBUDゴシック Std B" panose="020B0600000000000000" pitchFamily="34" charset="-128"/>
                <a:ea typeface="TBUDゴシック Std B" panose="020B0600000000000000" pitchFamily="34" charset="-128"/>
              </a:rPr>
              <a:t>相模大野</a:t>
            </a:r>
          </a:p>
        </p:txBody>
      </p:sp>
      <p:pic>
        <p:nvPicPr>
          <p:cNvPr id="62" name="図 61">
            <a:extLst>
              <a:ext uri="{FF2B5EF4-FFF2-40B4-BE49-F238E27FC236}">
                <a16:creationId xmlns:a16="http://schemas.microsoft.com/office/drawing/2014/main" id="{4489FD82-03B8-5FF1-8910-7E1AADCFF7E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8898879" y="4980176"/>
            <a:ext cx="172411" cy="175482"/>
          </a:xfrm>
          <a:prstGeom prst="rect">
            <a:avLst/>
          </a:prstGeom>
        </p:spPr>
      </p:pic>
      <p:sp>
        <p:nvSpPr>
          <p:cNvPr id="63" name="テキスト ボックス 62">
            <a:extLst>
              <a:ext uri="{FF2B5EF4-FFF2-40B4-BE49-F238E27FC236}">
                <a16:creationId xmlns:a16="http://schemas.microsoft.com/office/drawing/2014/main" id="{FD3843F0-9837-F67E-E6A2-950BCBBCFB42}"/>
              </a:ext>
            </a:extLst>
          </p:cNvPr>
          <p:cNvSpPr txBox="1"/>
          <p:nvPr/>
        </p:nvSpPr>
        <p:spPr>
          <a:xfrm>
            <a:off x="9008616" y="4933074"/>
            <a:ext cx="1082348"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片瀬江ノ島</a:t>
            </a:r>
            <a:endParaRPr lang="en-US" altLang="ja-JP" sz="1400">
              <a:latin typeface="TBUDゴシック Std B" panose="020B0600000000000000" pitchFamily="34" charset="-128"/>
              <a:ea typeface="TBUDゴシック Std B" panose="020B0600000000000000" pitchFamily="34" charset="-128"/>
            </a:endParaRPr>
          </a:p>
        </p:txBody>
      </p:sp>
      <p:sp>
        <p:nvSpPr>
          <p:cNvPr id="64" name="テキスト ボックス 63">
            <a:extLst>
              <a:ext uri="{FF2B5EF4-FFF2-40B4-BE49-F238E27FC236}">
                <a16:creationId xmlns:a16="http://schemas.microsoft.com/office/drawing/2014/main" id="{699E8472-8543-F849-B446-7BCE9CDD5924}"/>
              </a:ext>
            </a:extLst>
          </p:cNvPr>
          <p:cNvSpPr txBox="1"/>
          <p:nvPr/>
        </p:nvSpPr>
        <p:spPr>
          <a:xfrm>
            <a:off x="9547225" y="5151029"/>
            <a:ext cx="543739" cy="307777"/>
          </a:xfrm>
          <a:prstGeom prst="rect">
            <a:avLst/>
          </a:prstGeom>
          <a:noFill/>
        </p:spPr>
        <p:txBody>
          <a:bodyPr wrap="none" rtlCol="0">
            <a:spAutoFit/>
          </a:bodyPr>
          <a:lstStyle/>
          <a:p>
            <a:pPr algn="r"/>
            <a:r>
              <a:rPr lang="ja-JP" altLang="en-US" sz="1400">
                <a:latin typeface="TBUDゴシック Std B" panose="020B0600000000000000" pitchFamily="34" charset="-128"/>
                <a:ea typeface="TBUDゴシック Std B" panose="020B0600000000000000" pitchFamily="34" charset="-128"/>
              </a:rPr>
              <a:t>方面</a:t>
            </a:r>
            <a:endParaRPr lang="en-US" altLang="ja-JP" sz="1400">
              <a:latin typeface="TBUDゴシック Std B" panose="020B0600000000000000" pitchFamily="34" charset="-128"/>
              <a:ea typeface="TBUDゴシック Std B" panose="020B0600000000000000" pitchFamily="34" charset="-128"/>
            </a:endParaRPr>
          </a:p>
        </p:txBody>
      </p:sp>
      <p:sp>
        <p:nvSpPr>
          <p:cNvPr id="65" name="楕円 64">
            <a:extLst>
              <a:ext uri="{FF2B5EF4-FFF2-40B4-BE49-F238E27FC236}">
                <a16:creationId xmlns:a16="http://schemas.microsoft.com/office/drawing/2014/main" id="{3091C536-3AEB-3326-B58A-90ED8428D1D7}"/>
              </a:ext>
            </a:extLst>
          </p:cNvPr>
          <p:cNvSpPr>
            <a:spLocks/>
          </p:cNvSpPr>
          <p:nvPr/>
        </p:nvSpPr>
        <p:spPr>
          <a:xfrm>
            <a:off x="1054461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図 65">
            <a:extLst>
              <a:ext uri="{FF2B5EF4-FFF2-40B4-BE49-F238E27FC236}">
                <a16:creationId xmlns:a16="http://schemas.microsoft.com/office/drawing/2014/main" id="{CE6301AD-EEB4-1170-D6E6-BB625BE7454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554222" y="3914894"/>
            <a:ext cx="382842" cy="382842"/>
          </a:xfrm>
          <a:prstGeom prst="rect">
            <a:avLst/>
          </a:prstGeom>
        </p:spPr>
      </p:pic>
      <p:sp>
        <p:nvSpPr>
          <p:cNvPr id="67" name="テキスト ボックス 66">
            <a:extLst>
              <a:ext uri="{FF2B5EF4-FFF2-40B4-BE49-F238E27FC236}">
                <a16:creationId xmlns:a16="http://schemas.microsoft.com/office/drawing/2014/main" id="{920C9F51-6BCC-D439-CC4F-108294EF22B4}"/>
              </a:ext>
            </a:extLst>
          </p:cNvPr>
          <p:cNvSpPr txBox="1"/>
          <p:nvPr/>
        </p:nvSpPr>
        <p:spPr>
          <a:xfrm>
            <a:off x="10390060" y="2177391"/>
            <a:ext cx="677108" cy="1729070"/>
          </a:xfrm>
          <a:prstGeom prst="rect">
            <a:avLst/>
          </a:prstGeom>
          <a:noFill/>
        </p:spPr>
        <p:txBody>
          <a:bodyPr vert="eaVert" wrap="square" rtlCol="0">
            <a:spAutoFit/>
          </a:bodyPr>
          <a:lstStyle/>
          <a:p>
            <a:pPr algn="r"/>
            <a:r>
              <a:rPr lang="ja-JP" altLang="en-US" sz="3200">
                <a:latin typeface="TBUDゴシック Std B" panose="020B0600000000000000" pitchFamily="34" charset="-128"/>
                <a:ea typeface="TBUDゴシック Std B" panose="020B0600000000000000" pitchFamily="34" charset="-128"/>
              </a:rPr>
              <a:t>町　田</a:t>
            </a:r>
            <a:endParaRPr kumimoji="1" lang="ja-JP" altLang="en-US" sz="3200">
              <a:latin typeface="TBUDゴシック Std B" panose="020B0600000000000000" pitchFamily="34" charset="-128"/>
              <a:ea typeface="TBUDゴシック Std B" panose="020B0600000000000000" pitchFamily="34" charset="-128"/>
            </a:endParaRPr>
          </a:p>
        </p:txBody>
      </p:sp>
      <p:pic>
        <p:nvPicPr>
          <p:cNvPr id="68" name="図 67">
            <a:extLst>
              <a:ext uri="{FF2B5EF4-FFF2-40B4-BE49-F238E27FC236}">
                <a16:creationId xmlns:a16="http://schemas.microsoft.com/office/drawing/2014/main" id="{01BFA90F-E621-5367-085B-3A2C35B5E52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3854" y="4981711"/>
            <a:ext cx="172411" cy="172411"/>
          </a:xfrm>
          <a:prstGeom prst="rect">
            <a:avLst/>
          </a:prstGeom>
        </p:spPr>
      </p:pic>
      <p:sp>
        <p:nvSpPr>
          <p:cNvPr id="69" name="テキスト ボックス 68">
            <a:extLst>
              <a:ext uri="{FF2B5EF4-FFF2-40B4-BE49-F238E27FC236}">
                <a16:creationId xmlns:a16="http://schemas.microsoft.com/office/drawing/2014/main" id="{654D8473-817C-36E4-9F74-C13880F460B1}"/>
              </a:ext>
            </a:extLst>
          </p:cNvPr>
          <p:cNvSpPr txBox="1"/>
          <p:nvPr/>
        </p:nvSpPr>
        <p:spPr>
          <a:xfrm>
            <a:off x="10413591" y="4933074"/>
            <a:ext cx="723275" cy="307777"/>
          </a:xfrm>
          <a:prstGeom prst="rect">
            <a:avLst/>
          </a:prstGeom>
          <a:noFill/>
        </p:spPr>
        <p:txBody>
          <a:bodyPr wrap="none" rtlCol="0">
            <a:spAutoFit/>
          </a:bodyPr>
          <a:lstStyle/>
          <a:p>
            <a:r>
              <a:rPr lang="ja-JP" altLang="en-US" sz="1400">
                <a:latin typeface="TBUDゴシック Std B" panose="020B0600000000000000" pitchFamily="34" charset="-128"/>
                <a:ea typeface="TBUDゴシック Std B" panose="020B0600000000000000" pitchFamily="34" charset="-128"/>
              </a:rPr>
              <a:t>横浜線</a:t>
            </a:r>
            <a:endParaRPr lang="en-US" altLang="ja-JP" sz="1400">
              <a:latin typeface="TBUDゴシック Std B" panose="020B0600000000000000" pitchFamily="34" charset="-128"/>
              <a:ea typeface="TBUDゴシック Std B" panose="020B0600000000000000" pitchFamily="34" charset="-128"/>
            </a:endParaRPr>
          </a:p>
        </p:txBody>
      </p:sp>
      <p:sp>
        <p:nvSpPr>
          <p:cNvPr id="72" name="正方形/長方形 71">
            <a:extLst>
              <a:ext uri="{FF2B5EF4-FFF2-40B4-BE49-F238E27FC236}">
                <a16:creationId xmlns:a16="http://schemas.microsoft.com/office/drawing/2014/main" id="{20B69636-05B8-6DE9-A001-8D352A585AB3}"/>
              </a:ext>
            </a:extLst>
          </p:cNvPr>
          <p:cNvSpPr/>
          <p:nvPr/>
        </p:nvSpPr>
        <p:spPr>
          <a:xfrm>
            <a:off x="2257425" y="6320919"/>
            <a:ext cx="7677150" cy="407507"/>
          </a:xfrm>
          <a:prstGeom prst="rect">
            <a:avLst/>
          </a:prstGeom>
          <a:gradFill>
            <a:gsLst>
              <a:gs pos="3000">
                <a:schemeClr val="bg1">
                  <a:lumMod val="85000"/>
                </a:schemeClr>
              </a:gs>
              <a:gs pos="97000">
                <a:srgbClr val="D3D3D3"/>
              </a:gs>
              <a:gs pos="50000">
                <a:schemeClr val="bg1">
                  <a:lumMod val="65000"/>
                </a:schemeClr>
              </a:gs>
              <a:gs pos="0">
                <a:schemeClr val="bg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7115956E-5548-2818-EC37-8238D06F3BE3}"/>
              </a:ext>
            </a:extLst>
          </p:cNvPr>
          <p:cNvSpPr txBox="1"/>
          <p:nvPr/>
        </p:nvSpPr>
        <p:spPr>
          <a:xfrm>
            <a:off x="3120710" y="6331939"/>
            <a:ext cx="5950580" cy="461665"/>
          </a:xfrm>
          <a:prstGeom prst="rect">
            <a:avLst/>
          </a:prstGeom>
          <a:noFill/>
        </p:spPr>
        <p:txBody>
          <a:bodyPr wrap="square" rtlCol="0">
            <a:spAutoFit/>
          </a:bodyPr>
          <a:lstStyle/>
          <a:p>
            <a:pPr algn="ctr"/>
            <a:r>
              <a:rPr kumimoji="1" lang="ja-JP" altLang="en-US" sz="2400">
                <a:latin typeface="TBUDゴシック Std B" panose="020B0600000000000000" pitchFamily="34" charset="-128"/>
                <a:ea typeface="TBUDゴシック Std B" panose="020B0600000000000000" pitchFamily="34" charset="-128"/>
              </a:rPr>
              <a:t>あああのつぎはあいうえおにとまります</a:t>
            </a:r>
          </a:p>
        </p:txBody>
      </p:sp>
      <p:sp>
        <p:nvSpPr>
          <p:cNvPr id="9" name="フリーフォーム: 図形 8">
            <a:extLst>
              <a:ext uri="{FF2B5EF4-FFF2-40B4-BE49-F238E27FC236}">
                <a16:creationId xmlns:a16="http://schemas.microsoft.com/office/drawing/2014/main" id="{E72C7153-2886-A6C6-B8FD-458AE5E4BB9B}"/>
              </a:ext>
            </a:extLst>
          </p:cNvPr>
          <p:cNvSpPr/>
          <p:nvPr/>
        </p:nvSpPr>
        <p:spPr>
          <a:xfrm>
            <a:off x="-2" y="4623541"/>
            <a:ext cx="11693944" cy="288082"/>
          </a:xfrm>
          <a:custGeom>
            <a:avLst/>
            <a:gdLst>
              <a:gd name="connsiteX0" fmla="*/ 11672394 w 11679636"/>
              <a:gd name="connsiteY0" fmla="*/ 0 h 288082"/>
              <a:gd name="connsiteX1" fmla="*/ 11679636 w 11679636"/>
              <a:gd name="connsiteY1" fmla="*/ 7242 h 288082"/>
              <a:gd name="connsiteX2" fmla="*/ 11398796 w 11679636"/>
              <a:gd name="connsiteY2" fmla="*/ 288082 h 288082"/>
              <a:gd name="connsiteX3" fmla="*/ 0 w 11679636"/>
              <a:gd name="connsiteY3" fmla="*/ 288082 h 288082"/>
              <a:gd name="connsiteX4" fmla="*/ 0 w 11679636"/>
              <a:gd name="connsiteY4" fmla="*/ 265174 h 288082"/>
              <a:gd name="connsiteX5" fmla="*/ 2082802 w 11679636"/>
              <a:gd name="connsiteY5" fmla="*/ 265174 h 288082"/>
              <a:gd name="connsiteX6" fmla="*/ 10192841 w 11679636"/>
              <a:gd name="connsiteY6" fmla="*/ 265174 h 288082"/>
              <a:gd name="connsiteX7" fmla="*/ 11407220 w 11679636"/>
              <a:gd name="connsiteY7" fmla="*/ 265174 h 2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79636" h="288082">
                <a:moveTo>
                  <a:pt x="11672394" y="0"/>
                </a:moveTo>
                <a:lnTo>
                  <a:pt x="11679636" y="7242"/>
                </a:lnTo>
                <a:lnTo>
                  <a:pt x="11398796" y="288082"/>
                </a:lnTo>
                <a:lnTo>
                  <a:pt x="0" y="288082"/>
                </a:lnTo>
                <a:lnTo>
                  <a:pt x="0" y="265174"/>
                </a:lnTo>
                <a:lnTo>
                  <a:pt x="2082802" y="265174"/>
                </a:lnTo>
                <a:lnTo>
                  <a:pt x="10192841" y="265174"/>
                </a:lnTo>
                <a:lnTo>
                  <a:pt x="11407220" y="265174"/>
                </a:ln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A60EB5EF-AAD8-4169-A935-121E24A3461C}"/>
              </a:ext>
            </a:extLst>
          </p:cNvPr>
          <p:cNvSpPr/>
          <p:nvPr/>
        </p:nvSpPr>
        <p:spPr>
          <a:xfrm rot="10800000">
            <a:off x="11133252" y="4344968"/>
            <a:ext cx="570226" cy="564316"/>
          </a:xfrm>
          <a:custGeom>
            <a:avLst/>
            <a:gdLst>
              <a:gd name="connsiteX0" fmla="*/ 289828 w 579658"/>
              <a:gd name="connsiteY0" fmla="*/ 559660 h 564316"/>
              <a:gd name="connsiteX1" fmla="*/ 561807 w 579658"/>
              <a:gd name="connsiteY1" fmla="*/ 287680 h 564316"/>
              <a:gd name="connsiteX2" fmla="*/ 344642 w 579658"/>
              <a:gd name="connsiteY2" fmla="*/ 21227 h 564316"/>
              <a:gd name="connsiteX3" fmla="*/ 290967 w 579658"/>
              <a:gd name="connsiteY3" fmla="*/ 15815 h 564316"/>
              <a:gd name="connsiteX4" fmla="*/ 288689 w 579658"/>
              <a:gd name="connsiteY4" fmla="*/ 15815 h 564316"/>
              <a:gd name="connsiteX5" fmla="*/ 235014 w 579658"/>
              <a:gd name="connsiteY5" fmla="*/ 21227 h 564316"/>
              <a:gd name="connsiteX6" fmla="*/ 17849 w 579658"/>
              <a:gd name="connsiteY6" fmla="*/ 287680 h 564316"/>
              <a:gd name="connsiteX7" fmla="*/ 289828 w 579658"/>
              <a:gd name="connsiteY7" fmla="*/ 559660 h 564316"/>
              <a:gd name="connsiteX8" fmla="*/ 289829 w 579658"/>
              <a:gd name="connsiteY8" fmla="*/ 564316 h 564316"/>
              <a:gd name="connsiteX9" fmla="*/ 0 w 579658"/>
              <a:gd name="connsiteY9" fmla="*/ 282158 h 564316"/>
              <a:gd name="connsiteX10" fmla="*/ 289829 w 579658"/>
              <a:gd name="connsiteY10" fmla="*/ 0 h 564316"/>
              <a:gd name="connsiteX11" fmla="*/ 579658 w 579658"/>
              <a:gd name="connsiteY11" fmla="*/ 282158 h 564316"/>
              <a:gd name="connsiteX12" fmla="*/ 289829 w 579658"/>
              <a:gd name="connsiteY12" fmla="*/ 564316 h 5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658" h="564316">
                <a:moveTo>
                  <a:pt x="289828" y="559660"/>
                </a:moveTo>
                <a:cubicBezTo>
                  <a:pt x="440038" y="559660"/>
                  <a:pt x="561807" y="437891"/>
                  <a:pt x="561807" y="287680"/>
                </a:cubicBezTo>
                <a:cubicBezTo>
                  <a:pt x="561807" y="156246"/>
                  <a:pt x="468578" y="46587"/>
                  <a:pt x="344642" y="21227"/>
                </a:cubicBezTo>
                <a:lnTo>
                  <a:pt x="290967" y="15815"/>
                </a:lnTo>
                <a:lnTo>
                  <a:pt x="288689" y="15815"/>
                </a:lnTo>
                <a:lnTo>
                  <a:pt x="235014" y="21227"/>
                </a:lnTo>
                <a:cubicBezTo>
                  <a:pt x="111078" y="46587"/>
                  <a:pt x="17849" y="156246"/>
                  <a:pt x="17849" y="287680"/>
                </a:cubicBezTo>
                <a:cubicBezTo>
                  <a:pt x="17849" y="437891"/>
                  <a:pt x="139618" y="559660"/>
                  <a:pt x="289828" y="559660"/>
                </a:cubicBezTo>
                <a:close/>
                <a:moveTo>
                  <a:pt x="289829" y="564316"/>
                </a:moveTo>
                <a:cubicBezTo>
                  <a:pt x="129761" y="564316"/>
                  <a:pt x="0" y="437990"/>
                  <a:pt x="0" y="282158"/>
                </a:cubicBezTo>
                <a:cubicBezTo>
                  <a:pt x="0" y="126326"/>
                  <a:pt x="129761" y="0"/>
                  <a:pt x="289829" y="0"/>
                </a:cubicBezTo>
                <a:cubicBezTo>
                  <a:pt x="449897" y="0"/>
                  <a:pt x="579658" y="126326"/>
                  <a:pt x="579658" y="282158"/>
                </a:cubicBezTo>
                <a:cubicBezTo>
                  <a:pt x="579658" y="437990"/>
                  <a:pt x="449897" y="564316"/>
                  <a:pt x="289829" y="564316"/>
                </a:cubicBezTo>
                <a:close/>
              </a:path>
            </a:pathLst>
          </a:cu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1" name="フリーフォーム: 図形 10">
            <a:extLst>
              <a:ext uri="{FF2B5EF4-FFF2-40B4-BE49-F238E27FC236}">
                <a16:creationId xmlns:a16="http://schemas.microsoft.com/office/drawing/2014/main" id="{BA144BB2-999D-4E37-64A5-E10B41B1AA98}"/>
              </a:ext>
            </a:extLst>
          </p:cNvPr>
          <p:cNvSpPr/>
          <p:nvPr/>
        </p:nvSpPr>
        <p:spPr>
          <a:xfrm>
            <a:off x="11116523" y="4343203"/>
            <a:ext cx="570227" cy="560746"/>
          </a:xfrm>
          <a:custGeom>
            <a:avLst/>
            <a:gdLst>
              <a:gd name="connsiteX0" fmla="*/ 273558 w 544834"/>
              <a:gd name="connsiteY0" fmla="*/ 544719 h 544719"/>
              <a:gd name="connsiteX1" fmla="*/ 271276 w 544834"/>
              <a:gd name="connsiteY1" fmla="*/ 544719 h 544719"/>
              <a:gd name="connsiteX2" fmla="*/ 217515 w 544834"/>
              <a:gd name="connsiteY2" fmla="*/ 539299 h 544719"/>
              <a:gd name="connsiteX3" fmla="*/ 0 w 544834"/>
              <a:gd name="connsiteY3" fmla="*/ 272417 h 544719"/>
              <a:gd name="connsiteX4" fmla="*/ 272417 w 544834"/>
              <a:gd name="connsiteY4" fmla="*/ 0 h 544719"/>
              <a:gd name="connsiteX5" fmla="*/ 544834 w 544834"/>
              <a:gd name="connsiteY5" fmla="*/ 272417 h 544719"/>
              <a:gd name="connsiteX6" fmla="*/ 327319 w 544834"/>
              <a:gd name="connsiteY6" fmla="*/ 539299 h 544719"/>
              <a:gd name="connsiteX7" fmla="*/ 273558 w 544834"/>
              <a:gd name="connsiteY7" fmla="*/ 544719 h 54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34" h="544719">
                <a:moveTo>
                  <a:pt x="273558" y="544719"/>
                </a:moveTo>
                <a:lnTo>
                  <a:pt x="271276" y="544719"/>
                </a:lnTo>
                <a:lnTo>
                  <a:pt x="217515" y="539299"/>
                </a:lnTo>
                <a:cubicBezTo>
                  <a:pt x="93379" y="513898"/>
                  <a:pt x="0" y="404063"/>
                  <a:pt x="0" y="272417"/>
                </a:cubicBezTo>
                <a:cubicBezTo>
                  <a:pt x="0" y="121965"/>
                  <a:pt x="121965" y="0"/>
                  <a:pt x="272417" y="0"/>
                </a:cubicBezTo>
                <a:cubicBezTo>
                  <a:pt x="422869" y="0"/>
                  <a:pt x="544834" y="121965"/>
                  <a:pt x="544834" y="272417"/>
                </a:cubicBezTo>
                <a:cubicBezTo>
                  <a:pt x="544834" y="404063"/>
                  <a:pt x="451455" y="513898"/>
                  <a:pt x="327319" y="539299"/>
                </a:cubicBezTo>
                <a:lnTo>
                  <a:pt x="273558" y="544719"/>
                </a:lnTo>
                <a:close/>
              </a:path>
            </a:pathLst>
          </a:cu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9" name="正方形/長方形 78">
            <a:extLst>
              <a:ext uri="{FF2B5EF4-FFF2-40B4-BE49-F238E27FC236}">
                <a16:creationId xmlns:a16="http://schemas.microsoft.com/office/drawing/2014/main" id="{CC4DA8CD-2C3B-3CE7-7978-8681B42346AD}"/>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A41DE06F-F0A0-9A2A-C2EB-0C784023433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A28936B-2E86-D652-E724-46679E609AF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255830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xit" presetSubtype="0" fill="hold" grpId="1" nodeType="withEffect">
                                  <p:stCondLst>
                                    <p:cond delay="100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ntr" presetSubtype="0" fill="hold" grpId="2" nodeType="withEffect">
                                  <p:stCondLst>
                                    <p:cond delay="200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xit" presetSubtype="0" fill="hold" grpId="3" nodeType="withEffect">
                                  <p:stCondLst>
                                    <p:cond delay="300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grpId="4" nodeType="withEffect">
                                  <p:stCondLst>
                                    <p:cond delay="400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xit" presetSubtype="0" fill="hold" grpId="5" nodeType="withEffect">
                                  <p:stCondLst>
                                    <p:cond delay="500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ntr" presetSubtype="0" fill="hold" grpId="6" nodeType="withEffect">
                                  <p:stCondLst>
                                    <p:cond delay="600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xit" presetSubtype="0" fill="hold" grpId="7" nodeType="withEffect">
                                  <p:stCondLst>
                                    <p:cond delay="700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ntr" presetSubtype="0" fill="hold" grpId="8" nodeType="withEffect">
                                  <p:stCondLst>
                                    <p:cond delay="800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xit" presetSubtype="0" fill="hold" grpId="9" nodeType="withEffect">
                                  <p:stCondLst>
                                    <p:cond delay="900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ntr" presetSubtype="0" fill="hold" grpId="10" nodeType="withEffect">
                                  <p:stCondLst>
                                    <p:cond delay="1000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xit" presetSubtype="0" fill="hold" grpId="11" nodeType="withEffect">
                                  <p:stCondLst>
                                    <p:cond delay="1100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ntr" presetSubtype="0" fill="hold" grpId="12" nodeType="withEffect">
                                  <p:stCondLst>
                                    <p:cond delay="1200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xit" presetSubtype="0" fill="hold" grpId="13" nodeType="withEffect">
                                  <p:stCondLst>
                                    <p:cond delay="13000"/>
                                  </p:stCondLst>
                                  <p:childTnLst>
                                    <p:set>
                                      <p:cBhvr>
                                        <p:cTn id="32" dur="1" fill="hold">
                                          <p:stCondLst>
                                            <p:cond delay="0"/>
                                          </p:stCondLst>
                                        </p:cTn>
                                        <p:tgtEl>
                                          <p:spTgt spid="47"/>
                                        </p:tgtEl>
                                        <p:attrNameLst>
                                          <p:attrName>style.visibility</p:attrName>
                                        </p:attrNameLst>
                                      </p:cBhvr>
                                      <p:to>
                                        <p:strVal val="hidden"/>
                                      </p:to>
                                    </p:set>
                                  </p:childTnLst>
                                </p:cTn>
                              </p:par>
                              <p:par>
                                <p:cTn id="33" presetID="1" presetClass="entr" presetSubtype="0" fill="hold" grpId="14" nodeType="withEffect">
                                  <p:stCondLst>
                                    <p:cond delay="1400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7" grpId="3" animBg="1"/>
      <p:bldP spid="47" grpId="4" animBg="1"/>
      <p:bldP spid="47" grpId="5" animBg="1"/>
      <p:bldP spid="47" grpId="6" animBg="1"/>
      <p:bldP spid="47" grpId="7" animBg="1"/>
      <p:bldP spid="47" grpId="8" animBg="1"/>
      <p:bldP spid="47" grpId="9" animBg="1"/>
      <p:bldP spid="47" grpId="10" animBg="1"/>
      <p:bldP spid="47" grpId="11" animBg="1"/>
      <p:bldP spid="47" grpId="12" animBg="1"/>
      <p:bldP spid="47" grpId="13" animBg="1"/>
      <p:bldP spid="47" grpId="14"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五方向 15">
            <a:extLst>
              <a:ext uri="{FF2B5EF4-FFF2-40B4-BE49-F238E27FC236}">
                <a16:creationId xmlns:a16="http://schemas.microsoft.com/office/drawing/2014/main" id="{9D9A97CE-5DE5-0CF0-1D43-CA5BEE5BDB5B}"/>
              </a:ext>
            </a:extLst>
          </p:cNvPr>
          <p:cNvSpPr/>
          <p:nvPr/>
        </p:nvSpPr>
        <p:spPr>
          <a:xfrm>
            <a:off x="0" y="4344693"/>
            <a:ext cx="11674871" cy="566654"/>
          </a:xfrm>
          <a:prstGeom prst="homePlate">
            <a:avLst/>
          </a:prstGeom>
          <a:gradFill flip="none" rotWithShape="1">
            <a:gsLst>
              <a:gs pos="29000">
                <a:schemeClr val="bg1">
                  <a:lumMod val="75000"/>
                </a:schemeClr>
              </a:gs>
              <a:gs pos="30000">
                <a:schemeClr val="tx1">
                  <a:lumMod val="50000"/>
                  <a:lumOff val="50000"/>
                </a:schemeClr>
              </a:gs>
              <a:gs pos="0">
                <a:schemeClr val="bg1">
                  <a:lumMod val="85000"/>
                </a:schemeClr>
              </a:gs>
              <a:gs pos="7000">
                <a:schemeClr val="bg1">
                  <a:lumMod val="85000"/>
                </a:schemeClr>
              </a:gs>
              <a:gs pos="100000">
                <a:schemeClr val="bg1">
                  <a:lumMod val="85000"/>
                </a:schemeClr>
              </a:gs>
              <a:gs pos="91000">
                <a:schemeClr val="bg1">
                  <a:lumMod val="6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五方向 16">
            <a:extLst>
              <a:ext uri="{FF2B5EF4-FFF2-40B4-BE49-F238E27FC236}">
                <a16:creationId xmlns:a16="http://schemas.microsoft.com/office/drawing/2014/main" id="{7BF77E9C-9DB8-579C-14A1-75E3F70A36B1}"/>
              </a:ext>
            </a:extLst>
          </p:cNvPr>
          <p:cNvSpPr/>
          <p:nvPr/>
        </p:nvSpPr>
        <p:spPr>
          <a:xfrm>
            <a:off x="8753475" y="4343203"/>
            <a:ext cx="2921396" cy="566081"/>
          </a:xfrm>
          <a:prstGeom prst="homePlate">
            <a:avLst/>
          </a:pr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D402A939-47DC-8A8B-7325-25597EFED682}"/>
              </a:ext>
            </a:extLst>
          </p:cNvPr>
          <p:cNvSpPr/>
          <p:nvPr/>
        </p:nvSpPr>
        <p:spPr>
          <a:xfrm>
            <a:off x="-2" y="4623541"/>
            <a:ext cx="11693944" cy="288082"/>
          </a:xfrm>
          <a:custGeom>
            <a:avLst/>
            <a:gdLst>
              <a:gd name="connsiteX0" fmla="*/ 11672394 w 11679636"/>
              <a:gd name="connsiteY0" fmla="*/ 0 h 288082"/>
              <a:gd name="connsiteX1" fmla="*/ 11679636 w 11679636"/>
              <a:gd name="connsiteY1" fmla="*/ 7242 h 288082"/>
              <a:gd name="connsiteX2" fmla="*/ 11398796 w 11679636"/>
              <a:gd name="connsiteY2" fmla="*/ 288082 h 288082"/>
              <a:gd name="connsiteX3" fmla="*/ 0 w 11679636"/>
              <a:gd name="connsiteY3" fmla="*/ 288082 h 288082"/>
              <a:gd name="connsiteX4" fmla="*/ 0 w 11679636"/>
              <a:gd name="connsiteY4" fmla="*/ 265174 h 288082"/>
              <a:gd name="connsiteX5" fmla="*/ 2082802 w 11679636"/>
              <a:gd name="connsiteY5" fmla="*/ 265174 h 288082"/>
              <a:gd name="connsiteX6" fmla="*/ 10192841 w 11679636"/>
              <a:gd name="connsiteY6" fmla="*/ 265174 h 288082"/>
              <a:gd name="connsiteX7" fmla="*/ 11407220 w 11679636"/>
              <a:gd name="connsiteY7" fmla="*/ 265174 h 2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79636" h="288082">
                <a:moveTo>
                  <a:pt x="11672394" y="0"/>
                </a:moveTo>
                <a:lnTo>
                  <a:pt x="11679636" y="7242"/>
                </a:lnTo>
                <a:lnTo>
                  <a:pt x="11398796" y="288082"/>
                </a:lnTo>
                <a:lnTo>
                  <a:pt x="0" y="288082"/>
                </a:lnTo>
                <a:lnTo>
                  <a:pt x="0" y="265174"/>
                </a:lnTo>
                <a:lnTo>
                  <a:pt x="2082802" y="265174"/>
                </a:lnTo>
                <a:lnTo>
                  <a:pt x="10192841" y="265174"/>
                </a:lnTo>
                <a:lnTo>
                  <a:pt x="11407220" y="265174"/>
                </a:ln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2" name="楕円 21">
            <a:extLst>
              <a:ext uri="{FF2B5EF4-FFF2-40B4-BE49-F238E27FC236}">
                <a16:creationId xmlns:a16="http://schemas.microsoft.com/office/drawing/2014/main" id="{B8096496-CA72-D798-061C-B2DC06E2B946}"/>
              </a:ext>
            </a:extLst>
          </p:cNvPr>
          <p:cNvSpPr>
            <a:spLocks/>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FFE00B9-72BF-C0A7-8605-B95BAD98DE92}"/>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513D370D-7B42-1CCD-3F5D-32003E2CCD9B}"/>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山形 26">
            <a:extLst>
              <a:ext uri="{FF2B5EF4-FFF2-40B4-BE49-F238E27FC236}">
                <a16:creationId xmlns:a16="http://schemas.microsoft.com/office/drawing/2014/main" id="{5C557BAF-134F-3953-BE38-241DA30525F1}"/>
              </a:ext>
            </a:extLst>
          </p:cNvPr>
          <p:cNvSpPr/>
          <p:nvPr/>
        </p:nvSpPr>
        <p:spPr>
          <a:xfrm>
            <a:off x="2556587"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48513196-ABC8-E758-002C-E5EF70D10A56}"/>
              </a:ext>
            </a:extLst>
          </p:cNvPr>
          <p:cNvSpPr>
            <a:spLocks/>
          </p:cNvSpPr>
          <p:nvPr/>
        </p:nvSpPr>
        <p:spPr>
          <a:xfrm>
            <a:off x="3878754"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山形 28">
            <a:extLst>
              <a:ext uri="{FF2B5EF4-FFF2-40B4-BE49-F238E27FC236}">
                <a16:creationId xmlns:a16="http://schemas.microsoft.com/office/drawing/2014/main" id="{38A1391E-147D-0F43-53E5-6D34AD436D60}"/>
              </a:ext>
            </a:extLst>
          </p:cNvPr>
          <p:cNvSpPr/>
          <p:nvPr/>
        </p:nvSpPr>
        <p:spPr>
          <a:xfrm>
            <a:off x="5238509"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山形 29">
            <a:extLst>
              <a:ext uri="{FF2B5EF4-FFF2-40B4-BE49-F238E27FC236}">
                <a16:creationId xmlns:a16="http://schemas.microsoft.com/office/drawing/2014/main" id="{5C047EC8-3B54-867A-8D0C-036CBBD460D2}"/>
              </a:ext>
            </a:extLst>
          </p:cNvPr>
          <p:cNvSpPr/>
          <p:nvPr/>
        </p:nvSpPr>
        <p:spPr>
          <a:xfrm>
            <a:off x="6581106"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山形 31">
            <a:extLst>
              <a:ext uri="{FF2B5EF4-FFF2-40B4-BE49-F238E27FC236}">
                <a16:creationId xmlns:a16="http://schemas.microsoft.com/office/drawing/2014/main" id="{D696B248-0C90-9A4E-0426-746C2EB66359}"/>
              </a:ext>
            </a:extLst>
          </p:cNvPr>
          <p:cNvSpPr/>
          <p:nvPr/>
        </p:nvSpPr>
        <p:spPr>
          <a:xfrm>
            <a:off x="7896678"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B8B0C0C1-D59E-4093-0803-727B6B33A36C}"/>
              </a:ext>
            </a:extLst>
          </p:cNvPr>
          <p:cNvSpPr>
            <a:spLocks/>
          </p:cNvSpPr>
          <p:nvPr/>
        </p:nvSpPr>
        <p:spPr>
          <a:xfrm>
            <a:off x="9209342"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D237E815-BFFB-8EE1-F907-A15F18CE1934}"/>
              </a:ext>
            </a:extLst>
          </p:cNvPr>
          <p:cNvSpPr>
            <a:spLocks/>
          </p:cNvSpPr>
          <p:nvPr/>
        </p:nvSpPr>
        <p:spPr>
          <a:xfrm>
            <a:off x="10544619"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a:extLst>
              <a:ext uri="{FF2B5EF4-FFF2-40B4-BE49-F238E27FC236}">
                <a16:creationId xmlns:a16="http://schemas.microsoft.com/office/drawing/2014/main" id="{71B0F250-6CEB-A2F8-80A6-9B169D5939A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205928" y="3914894"/>
            <a:ext cx="382842" cy="382842"/>
          </a:xfrm>
          <a:prstGeom prst="rect">
            <a:avLst/>
          </a:prstGeom>
        </p:spPr>
      </p:pic>
      <p:sp>
        <p:nvSpPr>
          <p:cNvPr id="34" name="楕円 33">
            <a:extLst>
              <a:ext uri="{FF2B5EF4-FFF2-40B4-BE49-F238E27FC236}">
                <a16:creationId xmlns:a16="http://schemas.microsoft.com/office/drawing/2014/main" id="{548752F4-F896-91FC-811E-EEE7987C8C4B}"/>
              </a:ext>
            </a:extLst>
          </p:cNvPr>
          <p:cNvSpPr>
            <a:spLocks/>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F29F5B0E-512B-A87B-FBC9-2BD2C4251AE5}"/>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713A0FCA-7D6A-A75D-2C0C-2F9E98F50A82}"/>
              </a:ext>
            </a:extLst>
          </p:cNvPr>
          <p:cNvSpPr/>
          <p:nvPr/>
        </p:nvSpPr>
        <p:spPr>
          <a:xfrm>
            <a:off x="1197677"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0DA1717-97DD-7A5A-C768-32DB871E116D}"/>
              </a:ext>
            </a:extLst>
          </p:cNvPr>
          <p:cNvSpPr txBox="1"/>
          <p:nvPr/>
        </p:nvSpPr>
        <p:spPr>
          <a:xfrm>
            <a:off x="2323713" y="4906179"/>
            <a:ext cx="404278" cy="307777"/>
          </a:xfrm>
          <a:prstGeom prst="rect">
            <a:avLst/>
          </a:prstGeom>
          <a:noFill/>
        </p:spPr>
        <p:txBody>
          <a:bodyPr wrap="none" rtlCol="0">
            <a:spAutoFit/>
          </a:bodyPr>
          <a:lstStyle/>
          <a:p>
            <a:r>
              <a:rPr lang="en-US" altLang="ja-JP" sz="1400">
                <a:solidFill>
                  <a:schemeClr val="bg1">
                    <a:lumMod val="50000"/>
                  </a:schemeClr>
                </a:solidFill>
                <a:latin typeface="Helvetica" pitchFamily="2" charset="0"/>
                <a:ea typeface="A-OTF 新ゴ Pro M" panose="020B0500000000000000" pitchFamily="34" charset="-128"/>
              </a:rPr>
              <a:t>JR</a:t>
            </a:r>
          </a:p>
        </p:txBody>
      </p:sp>
      <p:sp>
        <p:nvSpPr>
          <p:cNvPr id="54" name="テキスト ボックス 53">
            <a:extLst>
              <a:ext uri="{FF2B5EF4-FFF2-40B4-BE49-F238E27FC236}">
                <a16:creationId xmlns:a16="http://schemas.microsoft.com/office/drawing/2014/main" id="{906F7EC7-ACDA-84BA-60B7-76158EE8D76D}"/>
              </a:ext>
            </a:extLst>
          </p:cNvPr>
          <p:cNvSpPr txBox="1"/>
          <p:nvPr/>
        </p:nvSpPr>
        <p:spPr>
          <a:xfrm>
            <a:off x="2210878" y="5104265"/>
            <a:ext cx="1180131" cy="307777"/>
          </a:xfrm>
          <a:prstGeom prst="rect">
            <a:avLst/>
          </a:prstGeom>
          <a:noFill/>
        </p:spPr>
        <p:txBody>
          <a:bodyPr wrap="none" rtlCol="0">
            <a:spAutoFit/>
          </a:bodyPr>
          <a:lstStyle/>
          <a:p>
            <a:r>
              <a:rPr lang="en-US" altLang="ja-JP" sz="1400">
                <a:solidFill>
                  <a:schemeClr val="bg1">
                    <a:lumMod val="50000"/>
                  </a:schemeClr>
                </a:solidFill>
                <a:latin typeface="Helvetica" pitchFamily="2" charset="0"/>
                <a:ea typeface="A-OTF 新ゴ Pro M" panose="020B0500000000000000" pitchFamily="34" charset="-128"/>
              </a:rPr>
              <a:t>Sagami Line</a:t>
            </a:r>
          </a:p>
        </p:txBody>
      </p:sp>
      <p:sp>
        <p:nvSpPr>
          <p:cNvPr id="75" name="テキスト ボックス 74">
            <a:extLst>
              <a:ext uri="{FF2B5EF4-FFF2-40B4-BE49-F238E27FC236}">
                <a16:creationId xmlns:a16="http://schemas.microsoft.com/office/drawing/2014/main" id="{72BE7EDF-16DE-B37C-EB58-A94FF4E9BD2B}"/>
              </a:ext>
            </a:extLst>
          </p:cNvPr>
          <p:cNvSpPr txBox="1"/>
          <p:nvPr/>
        </p:nvSpPr>
        <p:spPr>
          <a:xfrm rot="18000000">
            <a:off x="856944" y="2779153"/>
            <a:ext cx="2009111"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Hon-Atsugi</a:t>
            </a:r>
          </a:p>
        </p:txBody>
      </p:sp>
      <p:pic>
        <p:nvPicPr>
          <p:cNvPr id="80" name="図 79">
            <a:extLst>
              <a:ext uri="{FF2B5EF4-FFF2-40B4-BE49-F238E27FC236}">
                <a16:creationId xmlns:a16="http://schemas.microsoft.com/office/drawing/2014/main" id="{7B9E8888-4173-F14D-932A-6E11403FAFF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201353" y="4978613"/>
            <a:ext cx="175482" cy="178608"/>
          </a:xfrm>
          <a:prstGeom prst="rect">
            <a:avLst/>
          </a:prstGeom>
        </p:spPr>
      </p:pic>
      <p:pic>
        <p:nvPicPr>
          <p:cNvPr id="81" name="図 80">
            <a:extLst>
              <a:ext uri="{FF2B5EF4-FFF2-40B4-BE49-F238E27FC236}">
                <a16:creationId xmlns:a16="http://schemas.microsoft.com/office/drawing/2014/main" id="{DBED4B24-F4AB-B3AE-A9BB-3352D271A93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542560" y="3914894"/>
            <a:ext cx="382842" cy="382842"/>
          </a:xfrm>
          <a:prstGeom prst="rect">
            <a:avLst/>
          </a:prstGeom>
        </p:spPr>
      </p:pic>
      <p:sp>
        <p:nvSpPr>
          <p:cNvPr id="82" name="矢印: 山形 81">
            <a:extLst>
              <a:ext uri="{FF2B5EF4-FFF2-40B4-BE49-F238E27FC236}">
                <a16:creationId xmlns:a16="http://schemas.microsoft.com/office/drawing/2014/main" id="{9D52C86C-3FAC-E959-807E-4F6D8B0D98E5}"/>
              </a:ext>
            </a:extLst>
          </p:cNvPr>
          <p:cNvSpPr/>
          <p:nvPr/>
        </p:nvSpPr>
        <p:spPr>
          <a:xfrm>
            <a:off x="2556587"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D07B13DE-9B23-48EE-3803-EBC2DD24C22C}"/>
              </a:ext>
            </a:extLst>
          </p:cNvPr>
          <p:cNvSpPr txBox="1"/>
          <p:nvPr/>
        </p:nvSpPr>
        <p:spPr>
          <a:xfrm rot="18000000">
            <a:off x="2193576" y="2779153"/>
            <a:ext cx="2009111"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Atsugi</a:t>
            </a:r>
          </a:p>
        </p:txBody>
      </p:sp>
      <p:sp>
        <p:nvSpPr>
          <p:cNvPr id="84" name="楕円 83">
            <a:extLst>
              <a:ext uri="{FF2B5EF4-FFF2-40B4-BE49-F238E27FC236}">
                <a16:creationId xmlns:a16="http://schemas.microsoft.com/office/drawing/2014/main" id="{461A9E7B-C3B5-9E89-CB3E-2412F4CE9A1B}"/>
              </a:ext>
            </a:extLst>
          </p:cNvPr>
          <p:cNvSpPr>
            <a:spLocks/>
          </p:cNvSpPr>
          <p:nvPr/>
        </p:nvSpPr>
        <p:spPr>
          <a:xfrm>
            <a:off x="3874502" y="4435661"/>
            <a:ext cx="382842" cy="382842"/>
          </a:xfrm>
          <a:prstGeom prst="ellipse">
            <a:avLst/>
          </a:prstGeom>
          <a:gradFill>
            <a:gsLst>
              <a:gs pos="66000">
                <a:schemeClr val="bg1">
                  <a:lumMod val="85000"/>
                </a:schemeClr>
              </a:gs>
              <a:gs pos="1000">
                <a:schemeClr val="bg1">
                  <a:lumMod val="65000"/>
                </a:schemeClr>
              </a:gs>
            </a:gsLst>
            <a:lin ang="12000000" scaled="0"/>
          </a:gradFill>
          <a:ln>
            <a:gradFill>
              <a:gsLst>
                <a:gs pos="0">
                  <a:schemeClr val="bg1">
                    <a:lumMod val="75000"/>
                  </a:schemeClr>
                </a:gs>
                <a:gs pos="100000">
                  <a:schemeClr val="bg1">
                    <a:lumMod val="9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AAF27098-8FE3-894F-FFCF-3F08BCE0F653}"/>
              </a:ext>
            </a:extLst>
          </p:cNvPr>
          <p:cNvSpPr txBox="1"/>
          <p:nvPr/>
        </p:nvSpPr>
        <p:spPr>
          <a:xfrm rot="18000000">
            <a:off x="3535121" y="2779153"/>
            <a:ext cx="2009111"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Ebina</a:t>
            </a:r>
          </a:p>
        </p:txBody>
      </p:sp>
      <p:pic>
        <p:nvPicPr>
          <p:cNvPr id="86" name="図 85">
            <a:extLst>
              <a:ext uri="{FF2B5EF4-FFF2-40B4-BE49-F238E27FC236}">
                <a16:creationId xmlns:a16="http://schemas.microsoft.com/office/drawing/2014/main" id="{3EA58ECE-03D9-73F7-3552-49199A28B1B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884105" y="3914894"/>
            <a:ext cx="382842" cy="382842"/>
          </a:xfrm>
          <a:prstGeom prst="rect">
            <a:avLst/>
          </a:prstGeom>
        </p:spPr>
      </p:pic>
      <p:pic>
        <p:nvPicPr>
          <p:cNvPr id="87" name="図 86">
            <a:extLst>
              <a:ext uri="{FF2B5EF4-FFF2-40B4-BE49-F238E27FC236}">
                <a16:creationId xmlns:a16="http://schemas.microsoft.com/office/drawing/2014/main" id="{54CD764C-A761-5CDA-127A-258DDEE45FCA}"/>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3562504" y="4980176"/>
            <a:ext cx="175482" cy="175482"/>
          </a:xfrm>
          <a:prstGeom prst="rect">
            <a:avLst/>
          </a:prstGeom>
        </p:spPr>
      </p:pic>
      <p:sp>
        <p:nvSpPr>
          <p:cNvPr id="88" name="テキスト ボックス 87">
            <a:extLst>
              <a:ext uri="{FF2B5EF4-FFF2-40B4-BE49-F238E27FC236}">
                <a16:creationId xmlns:a16="http://schemas.microsoft.com/office/drawing/2014/main" id="{91F68C3C-EF18-6FAC-60D5-7801A7BA3F3C}"/>
              </a:ext>
            </a:extLst>
          </p:cNvPr>
          <p:cNvSpPr txBox="1"/>
          <p:nvPr/>
        </p:nvSpPr>
        <p:spPr>
          <a:xfrm>
            <a:off x="3681966" y="4906179"/>
            <a:ext cx="1180131" cy="307777"/>
          </a:xfrm>
          <a:prstGeom prst="rect">
            <a:avLst/>
          </a:prstGeom>
          <a:noFill/>
        </p:spPr>
        <p:txBody>
          <a:bodyPr wrap="none" rtlCol="0">
            <a:spAutoFit/>
          </a:bodyPr>
          <a:lstStyle/>
          <a:p>
            <a:r>
              <a:rPr lang="en-US" altLang="ja-JP" sz="1400">
                <a:solidFill>
                  <a:schemeClr val="bg1">
                    <a:lumMod val="50000"/>
                  </a:schemeClr>
                </a:solidFill>
                <a:latin typeface="Helvetica" pitchFamily="2" charset="0"/>
                <a:ea typeface="A-OTF 新ゴ Pro M" panose="020B0500000000000000" pitchFamily="34" charset="-128"/>
              </a:rPr>
              <a:t>Sotetsu Line</a:t>
            </a:r>
          </a:p>
        </p:txBody>
      </p:sp>
      <p:sp>
        <p:nvSpPr>
          <p:cNvPr id="89" name="テキスト ボックス 88">
            <a:extLst>
              <a:ext uri="{FF2B5EF4-FFF2-40B4-BE49-F238E27FC236}">
                <a16:creationId xmlns:a16="http://schemas.microsoft.com/office/drawing/2014/main" id="{00771A14-C8B5-7082-8889-9395C652CDD2}"/>
              </a:ext>
            </a:extLst>
          </p:cNvPr>
          <p:cNvSpPr txBox="1"/>
          <p:nvPr/>
        </p:nvSpPr>
        <p:spPr>
          <a:xfrm>
            <a:off x="3684864" y="5110936"/>
            <a:ext cx="404278" cy="307777"/>
          </a:xfrm>
          <a:prstGeom prst="rect">
            <a:avLst/>
          </a:prstGeom>
          <a:noFill/>
        </p:spPr>
        <p:txBody>
          <a:bodyPr wrap="none" rtlCol="0">
            <a:spAutoFit/>
          </a:bodyPr>
          <a:lstStyle/>
          <a:p>
            <a:r>
              <a:rPr lang="en-US" altLang="ja-JP" sz="1400">
                <a:solidFill>
                  <a:schemeClr val="bg1">
                    <a:lumMod val="50000"/>
                  </a:schemeClr>
                </a:solidFill>
                <a:latin typeface="Helvetica" pitchFamily="2" charset="0"/>
                <a:ea typeface="A-OTF 新ゴ Pro M" panose="020B0500000000000000" pitchFamily="34" charset="-128"/>
              </a:rPr>
              <a:t>JR</a:t>
            </a:r>
          </a:p>
        </p:txBody>
      </p:sp>
      <p:sp>
        <p:nvSpPr>
          <p:cNvPr id="90" name="テキスト ボックス 89">
            <a:extLst>
              <a:ext uri="{FF2B5EF4-FFF2-40B4-BE49-F238E27FC236}">
                <a16:creationId xmlns:a16="http://schemas.microsoft.com/office/drawing/2014/main" id="{DAB8ABD2-AADB-A949-9B04-C135A527CA4D}"/>
              </a:ext>
            </a:extLst>
          </p:cNvPr>
          <p:cNvSpPr txBox="1"/>
          <p:nvPr/>
        </p:nvSpPr>
        <p:spPr>
          <a:xfrm>
            <a:off x="3572029" y="5309022"/>
            <a:ext cx="1180131" cy="307777"/>
          </a:xfrm>
          <a:prstGeom prst="rect">
            <a:avLst/>
          </a:prstGeom>
          <a:noFill/>
        </p:spPr>
        <p:txBody>
          <a:bodyPr wrap="none" rtlCol="0">
            <a:spAutoFit/>
          </a:bodyPr>
          <a:lstStyle/>
          <a:p>
            <a:r>
              <a:rPr lang="en-US" altLang="ja-JP" sz="1400">
                <a:solidFill>
                  <a:schemeClr val="bg1">
                    <a:lumMod val="50000"/>
                  </a:schemeClr>
                </a:solidFill>
                <a:latin typeface="Helvetica" pitchFamily="2" charset="0"/>
                <a:ea typeface="A-OTF 新ゴ Pro M" panose="020B0500000000000000" pitchFamily="34" charset="-128"/>
              </a:rPr>
              <a:t>Sagami Line</a:t>
            </a:r>
          </a:p>
        </p:txBody>
      </p:sp>
      <p:pic>
        <p:nvPicPr>
          <p:cNvPr id="91" name="図 90">
            <a:extLst>
              <a:ext uri="{FF2B5EF4-FFF2-40B4-BE49-F238E27FC236}">
                <a16:creationId xmlns:a16="http://schemas.microsoft.com/office/drawing/2014/main" id="{DACA65D9-FD9F-1663-5ED5-3098C76FBEF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562504" y="5183370"/>
            <a:ext cx="175482" cy="178608"/>
          </a:xfrm>
          <a:prstGeom prst="rect">
            <a:avLst/>
          </a:prstGeom>
        </p:spPr>
      </p:pic>
      <p:pic>
        <p:nvPicPr>
          <p:cNvPr id="92" name="図 91">
            <a:extLst>
              <a:ext uri="{FF2B5EF4-FFF2-40B4-BE49-F238E27FC236}">
                <a16:creationId xmlns:a16="http://schemas.microsoft.com/office/drawing/2014/main" id="{6017BE9A-6A14-2FF4-3E54-E097BE970139}"/>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217876" y="3914894"/>
            <a:ext cx="382842" cy="382842"/>
          </a:xfrm>
          <a:prstGeom prst="rect">
            <a:avLst/>
          </a:prstGeom>
        </p:spPr>
      </p:pic>
      <p:sp>
        <p:nvSpPr>
          <p:cNvPr id="93" name="矢印: 山形 92">
            <a:extLst>
              <a:ext uri="{FF2B5EF4-FFF2-40B4-BE49-F238E27FC236}">
                <a16:creationId xmlns:a16="http://schemas.microsoft.com/office/drawing/2014/main" id="{A2F46618-57C4-44F8-6FE8-91B2D729AE5F}"/>
              </a:ext>
            </a:extLst>
          </p:cNvPr>
          <p:cNvSpPr/>
          <p:nvPr/>
        </p:nvSpPr>
        <p:spPr>
          <a:xfrm>
            <a:off x="5231903"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13011028-FE3C-4B52-723E-96BA771F2F0B}"/>
              </a:ext>
            </a:extLst>
          </p:cNvPr>
          <p:cNvSpPr txBox="1"/>
          <p:nvPr/>
        </p:nvSpPr>
        <p:spPr>
          <a:xfrm rot="18000000">
            <a:off x="4868892" y="2779153"/>
            <a:ext cx="2009111"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Zama</a:t>
            </a:r>
          </a:p>
        </p:txBody>
      </p:sp>
      <p:pic>
        <p:nvPicPr>
          <p:cNvPr id="9" name="図 8">
            <a:extLst>
              <a:ext uri="{FF2B5EF4-FFF2-40B4-BE49-F238E27FC236}">
                <a16:creationId xmlns:a16="http://schemas.microsoft.com/office/drawing/2014/main" id="{0DDC6CA7-3C9E-9CD4-CD04-6D5C7D011E54}"/>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563431" y="3914894"/>
            <a:ext cx="382842" cy="382842"/>
          </a:xfrm>
          <a:prstGeom prst="rect">
            <a:avLst/>
          </a:prstGeom>
        </p:spPr>
      </p:pic>
      <p:sp>
        <p:nvSpPr>
          <p:cNvPr id="10" name="矢印: 山形 9">
            <a:extLst>
              <a:ext uri="{FF2B5EF4-FFF2-40B4-BE49-F238E27FC236}">
                <a16:creationId xmlns:a16="http://schemas.microsoft.com/office/drawing/2014/main" id="{EC81B097-35B7-F9B2-B500-7860AEE7A0EF}"/>
              </a:ext>
            </a:extLst>
          </p:cNvPr>
          <p:cNvSpPr/>
          <p:nvPr/>
        </p:nvSpPr>
        <p:spPr>
          <a:xfrm>
            <a:off x="6577458"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35C9048-CFE2-EC0D-F10C-7DB17668AAD5}"/>
              </a:ext>
            </a:extLst>
          </p:cNvPr>
          <p:cNvSpPr txBox="1"/>
          <p:nvPr/>
        </p:nvSpPr>
        <p:spPr>
          <a:xfrm rot="18000000">
            <a:off x="6252948" y="2930069"/>
            <a:ext cx="1687669" cy="257349"/>
          </a:xfrm>
          <a:prstGeom prst="rect">
            <a:avLst/>
          </a:prstGeom>
          <a:noFill/>
        </p:spPr>
        <p:txBody>
          <a:bodyPr wrap="square" rtlCol="0">
            <a:prstTxWarp prst="textPlain">
              <a:avLst/>
            </a:prstTxWarp>
            <a:spAutoFit/>
          </a:bodyPr>
          <a:lstStyle/>
          <a:p>
            <a:r>
              <a:rPr kumimoji="1" lang="en-US" altLang="ja-JP" sz="1400">
                <a:solidFill>
                  <a:schemeClr val="bg1">
                    <a:lumMod val="50000"/>
                  </a:schemeClr>
                </a:solidFill>
                <a:latin typeface="Helvetica" pitchFamily="2" charset="0"/>
              </a:rPr>
              <a:t>Sobudai-mae</a:t>
            </a:r>
          </a:p>
        </p:txBody>
      </p:sp>
      <p:pic>
        <p:nvPicPr>
          <p:cNvPr id="2" name="図 1">
            <a:extLst>
              <a:ext uri="{FF2B5EF4-FFF2-40B4-BE49-F238E27FC236}">
                <a16:creationId xmlns:a16="http://schemas.microsoft.com/office/drawing/2014/main" id="{A9389ACF-469A-7810-B911-2292316D19AE}"/>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7889083" y="3914894"/>
            <a:ext cx="382842" cy="382842"/>
          </a:xfrm>
          <a:prstGeom prst="rect">
            <a:avLst/>
          </a:prstGeom>
        </p:spPr>
      </p:pic>
      <p:sp>
        <p:nvSpPr>
          <p:cNvPr id="3" name="矢印: 山形 2">
            <a:extLst>
              <a:ext uri="{FF2B5EF4-FFF2-40B4-BE49-F238E27FC236}">
                <a16:creationId xmlns:a16="http://schemas.microsoft.com/office/drawing/2014/main" id="{479ADD77-2CB2-15C9-BC20-CA388A2D0769}"/>
              </a:ext>
            </a:extLst>
          </p:cNvPr>
          <p:cNvSpPr/>
          <p:nvPr/>
        </p:nvSpPr>
        <p:spPr>
          <a:xfrm>
            <a:off x="7903110" y="4428870"/>
            <a:ext cx="320730" cy="382842"/>
          </a:xfrm>
          <a:prstGeom prst="chevron">
            <a:avLst>
              <a:gd name="adj" fmla="val 61196"/>
            </a:avLst>
          </a:prstGeom>
          <a:gradFill>
            <a:gsLst>
              <a:gs pos="0">
                <a:schemeClr val="bg1">
                  <a:lumMod val="75000"/>
                </a:schemeClr>
              </a:gs>
              <a:gs pos="100000">
                <a:schemeClr val="bg1">
                  <a:lumMod val="95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A4FC53F-AC25-1580-F87A-39CF2357C3B8}"/>
              </a:ext>
            </a:extLst>
          </p:cNvPr>
          <p:cNvSpPr txBox="1"/>
          <p:nvPr/>
        </p:nvSpPr>
        <p:spPr>
          <a:xfrm rot="18000000">
            <a:off x="7546764" y="2690009"/>
            <a:ext cx="2307983"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Sagamihara</a:t>
            </a:r>
          </a:p>
        </p:txBody>
      </p:sp>
      <p:sp>
        <p:nvSpPr>
          <p:cNvPr id="24" name="テキスト ボックス 23">
            <a:extLst>
              <a:ext uri="{FF2B5EF4-FFF2-40B4-BE49-F238E27FC236}">
                <a16:creationId xmlns:a16="http://schemas.microsoft.com/office/drawing/2014/main" id="{7D5442FE-F7D9-573C-7697-FF63930FC568}"/>
              </a:ext>
            </a:extLst>
          </p:cNvPr>
          <p:cNvSpPr txBox="1"/>
          <p:nvPr/>
        </p:nvSpPr>
        <p:spPr>
          <a:xfrm rot="18000000">
            <a:off x="7160008" y="2690009"/>
            <a:ext cx="2307983" cy="523220"/>
          </a:xfrm>
          <a:prstGeom prst="rect">
            <a:avLst/>
          </a:prstGeom>
          <a:noFill/>
        </p:spPr>
        <p:txBody>
          <a:bodyPr wrap="square" rtlCol="0">
            <a:spAutoFit/>
          </a:bodyPr>
          <a:lstStyle/>
          <a:p>
            <a:r>
              <a:rPr kumimoji="1" lang="en-US" altLang="ja-JP" sz="2800">
                <a:solidFill>
                  <a:schemeClr val="bg1">
                    <a:lumMod val="50000"/>
                  </a:schemeClr>
                </a:solidFill>
                <a:latin typeface="Helvetica" pitchFamily="2" charset="0"/>
              </a:rPr>
              <a:t>Odakyu-</a:t>
            </a:r>
          </a:p>
        </p:txBody>
      </p:sp>
      <p:sp>
        <p:nvSpPr>
          <p:cNvPr id="5" name="矢印: 山形 4">
            <a:extLst>
              <a:ext uri="{FF2B5EF4-FFF2-40B4-BE49-F238E27FC236}">
                <a16:creationId xmlns:a16="http://schemas.microsoft.com/office/drawing/2014/main" id="{B5A82657-4BAC-7D70-C275-ED0F8D70B120}"/>
              </a:ext>
            </a:extLst>
          </p:cNvPr>
          <p:cNvSpPr/>
          <p:nvPr/>
        </p:nvSpPr>
        <p:spPr>
          <a:xfrm>
            <a:off x="8399289" y="4336810"/>
            <a:ext cx="611399" cy="575968"/>
          </a:xfrm>
          <a:prstGeom prst="chevron">
            <a:avLst/>
          </a:prstGeom>
          <a:gradFill flip="none" rotWithShape="0">
            <a:gsLst>
              <a:gs pos="29000">
                <a:srgbClr val="D24250"/>
              </a:gs>
              <a:gs pos="30000">
                <a:srgbClr val="7C1A23"/>
              </a:gs>
              <a:gs pos="0">
                <a:srgbClr val="DB6778"/>
              </a:gs>
              <a:gs pos="7000">
                <a:srgbClr val="D0445B"/>
              </a:gs>
              <a:gs pos="100000">
                <a:srgbClr val="DC6A78"/>
              </a:gs>
              <a:gs pos="91000">
                <a:srgbClr val="B42E3F"/>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山形 25">
            <a:extLst>
              <a:ext uri="{FF2B5EF4-FFF2-40B4-BE49-F238E27FC236}">
                <a16:creationId xmlns:a16="http://schemas.microsoft.com/office/drawing/2014/main" id="{0428617B-DA35-BE34-004E-796300112CD1}"/>
              </a:ext>
            </a:extLst>
          </p:cNvPr>
          <p:cNvSpPr/>
          <p:nvPr/>
        </p:nvSpPr>
        <p:spPr>
          <a:xfrm>
            <a:off x="8404050" y="4337797"/>
            <a:ext cx="611399" cy="575968"/>
          </a:xfrm>
          <a:prstGeom prst="chevron">
            <a:avLst/>
          </a:prstGeom>
          <a:gradFill flip="none" rotWithShape="0">
            <a:gsLst>
              <a:gs pos="29000">
                <a:srgbClr val="0037A4"/>
              </a:gs>
              <a:gs pos="30000">
                <a:srgbClr val="002060"/>
              </a:gs>
              <a:gs pos="0">
                <a:schemeClr val="tx2">
                  <a:lumMod val="25000"/>
                  <a:lumOff val="75000"/>
                </a:schemeClr>
              </a:gs>
              <a:gs pos="7000">
                <a:srgbClr val="0037A4"/>
              </a:gs>
              <a:gs pos="100000">
                <a:srgbClr val="095BFF"/>
              </a:gs>
              <a:gs pos="91000">
                <a:srgbClr val="0037A4"/>
              </a:gs>
            </a:gsLst>
            <a:lin ang="5400000" scaled="0"/>
            <a:tileRect/>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BF92DAA4-2608-C66A-4511-56F0B68AE12A}"/>
              </a:ext>
            </a:extLst>
          </p:cNvPr>
          <p:cNvSpPr/>
          <p:nvPr/>
        </p:nvSpPr>
        <p:spPr>
          <a:xfrm>
            <a:off x="-2" y="4623541"/>
            <a:ext cx="11679636" cy="288082"/>
          </a:xfrm>
          <a:custGeom>
            <a:avLst/>
            <a:gdLst>
              <a:gd name="connsiteX0" fmla="*/ 11672394 w 11679636"/>
              <a:gd name="connsiteY0" fmla="*/ 0 h 288082"/>
              <a:gd name="connsiteX1" fmla="*/ 11679636 w 11679636"/>
              <a:gd name="connsiteY1" fmla="*/ 7242 h 288082"/>
              <a:gd name="connsiteX2" fmla="*/ 11398796 w 11679636"/>
              <a:gd name="connsiteY2" fmla="*/ 288082 h 288082"/>
              <a:gd name="connsiteX3" fmla="*/ 0 w 11679636"/>
              <a:gd name="connsiteY3" fmla="*/ 288082 h 288082"/>
              <a:gd name="connsiteX4" fmla="*/ 0 w 11679636"/>
              <a:gd name="connsiteY4" fmla="*/ 265174 h 288082"/>
              <a:gd name="connsiteX5" fmla="*/ 2082802 w 11679636"/>
              <a:gd name="connsiteY5" fmla="*/ 265174 h 288082"/>
              <a:gd name="connsiteX6" fmla="*/ 10192841 w 11679636"/>
              <a:gd name="connsiteY6" fmla="*/ 265174 h 288082"/>
              <a:gd name="connsiteX7" fmla="*/ 11407220 w 11679636"/>
              <a:gd name="connsiteY7" fmla="*/ 265174 h 2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79636" h="288082">
                <a:moveTo>
                  <a:pt x="11672394" y="0"/>
                </a:moveTo>
                <a:lnTo>
                  <a:pt x="11679636" y="7242"/>
                </a:lnTo>
                <a:lnTo>
                  <a:pt x="11398796" y="288082"/>
                </a:lnTo>
                <a:lnTo>
                  <a:pt x="0" y="288082"/>
                </a:lnTo>
                <a:lnTo>
                  <a:pt x="0" y="265174"/>
                </a:lnTo>
                <a:lnTo>
                  <a:pt x="2082802" y="265174"/>
                </a:lnTo>
                <a:lnTo>
                  <a:pt x="10192841" y="265174"/>
                </a:lnTo>
                <a:lnTo>
                  <a:pt x="11407220" y="265174"/>
                </a:lnTo>
                <a:close/>
              </a:path>
            </a:pathLst>
          </a:cu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7" name="図 6">
            <a:extLst>
              <a:ext uri="{FF2B5EF4-FFF2-40B4-BE49-F238E27FC236}">
                <a16:creationId xmlns:a16="http://schemas.microsoft.com/office/drawing/2014/main" id="{C92637C3-FD57-30D1-45B9-28FAFDB46CF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18945" y="3914894"/>
            <a:ext cx="382842" cy="382842"/>
          </a:xfrm>
          <a:prstGeom prst="rect">
            <a:avLst/>
          </a:prstGeom>
        </p:spPr>
      </p:pic>
      <p:pic>
        <p:nvPicPr>
          <p:cNvPr id="8" name="図 7">
            <a:extLst>
              <a:ext uri="{FF2B5EF4-FFF2-40B4-BE49-F238E27FC236}">
                <a16:creationId xmlns:a16="http://schemas.microsoft.com/office/drawing/2014/main" id="{738B75F8-B370-35B2-2EC7-7E06B92F217D}"/>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8898879" y="4980176"/>
            <a:ext cx="172411" cy="175482"/>
          </a:xfrm>
          <a:prstGeom prst="rect">
            <a:avLst/>
          </a:prstGeom>
        </p:spPr>
      </p:pic>
      <p:sp>
        <p:nvSpPr>
          <p:cNvPr id="13" name="テキスト ボックス 12">
            <a:extLst>
              <a:ext uri="{FF2B5EF4-FFF2-40B4-BE49-F238E27FC236}">
                <a16:creationId xmlns:a16="http://schemas.microsoft.com/office/drawing/2014/main" id="{6DB4662C-FBE5-F330-A40C-D7F62396F4E0}"/>
              </a:ext>
            </a:extLst>
          </p:cNvPr>
          <p:cNvSpPr txBox="1"/>
          <p:nvPr/>
        </p:nvSpPr>
        <p:spPr>
          <a:xfrm rot="18000000">
            <a:off x="8918803" y="2917656"/>
            <a:ext cx="1797441" cy="344607"/>
          </a:xfrm>
          <a:prstGeom prst="rect">
            <a:avLst/>
          </a:prstGeom>
          <a:noFill/>
        </p:spPr>
        <p:txBody>
          <a:bodyPr wrap="square" rtlCol="0">
            <a:prstTxWarp prst="textPlain">
              <a:avLst/>
            </a:prstTxWarp>
            <a:spAutoFit/>
          </a:bodyPr>
          <a:lstStyle/>
          <a:p>
            <a:r>
              <a:rPr kumimoji="1" lang="en-US" altLang="ja-JP" sz="1400">
                <a:latin typeface="Helvetica" pitchFamily="2" charset="0"/>
              </a:rPr>
              <a:t>Sagami-Ono</a:t>
            </a:r>
          </a:p>
        </p:txBody>
      </p:sp>
      <p:sp>
        <p:nvSpPr>
          <p:cNvPr id="14" name="テキスト ボックス 13">
            <a:extLst>
              <a:ext uri="{FF2B5EF4-FFF2-40B4-BE49-F238E27FC236}">
                <a16:creationId xmlns:a16="http://schemas.microsoft.com/office/drawing/2014/main" id="{F4D6B988-3CF2-3570-8852-961615CEC15B}"/>
              </a:ext>
            </a:extLst>
          </p:cNvPr>
          <p:cNvSpPr txBox="1"/>
          <p:nvPr/>
        </p:nvSpPr>
        <p:spPr>
          <a:xfrm>
            <a:off x="9008616" y="4920312"/>
            <a:ext cx="1059906" cy="307777"/>
          </a:xfrm>
          <a:prstGeom prst="rect">
            <a:avLst/>
          </a:prstGeom>
          <a:noFill/>
        </p:spPr>
        <p:txBody>
          <a:bodyPr wrap="none" rtlCol="0">
            <a:spAutoFit/>
          </a:bodyPr>
          <a:lstStyle/>
          <a:p>
            <a:r>
              <a:rPr lang="en-US" altLang="ja-JP" sz="1400">
                <a:latin typeface="Helvetica" pitchFamily="2" charset="0"/>
                <a:ea typeface="TBUDゴシック Std B" panose="020B0600000000000000" pitchFamily="34" charset="-128"/>
              </a:rPr>
              <a:t>for Katase-</a:t>
            </a:r>
          </a:p>
        </p:txBody>
      </p:sp>
      <p:sp>
        <p:nvSpPr>
          <p:cNvPr id="15" name="テキスト ボックス 14">
            <a:extLst>
              <a:ext uri="{FF2B5EF4-FFF2-40B4-BE49-F238E27FC236}">
                <a16:creationId xmlns:a16="http://schemas.microsoft.com/office/drawing/2014/main" id="{189A372B-0201-DC0F-CF20-51478DCE6CC7}"/>
              </a:ext>
            </a:extLst>
          </p:cNvPr>
          <p:cNvSpPr txBox="1"/>
          <p:nvPr/>
        </p:nvSpPr>
        <p:spPr>
          <a:xfrm>
            <a:off x="9008616" y="5090847"/>
            <a:ext cx="981359" cy="307777"/>
          </a:xfrm>
          <a:prstGeom prst="rect">
            <a:avLst/>
          </a:prstGeom>
          <a:noFill/>
        </p:spPr>
        <p:txBody>
          <a:bodyPr wrap="none" rtlCol="0">
            <a:spAutoFit/>
          </a:bodyPr>
          <a:lstStyle/>
          <a:p>
            <a:r>
              <a:rPr lang="en-US" altLang="ja-JP" sz="1400">
                <a:latin typeface="Helvetica" pitchFamily="2" charset="0"/>
                <a:ea typeface="TBUDゴシック Std B" panose="020B0600000000000000" pitchFamily="34" charset="-128"/>
              </a:rPr>
              <a:t>Enoshima</a:t>
            </a:r>
          </a:p>
        </p:txBody>
      </p:sp>
      <p:sp>
        <p:nvSpPr>
          <p:cNvPr id="39" name="正方形/長方形 38">
            <a:extLst>
              <a:ext uri="{FF2B5EF4-FFF2-40B4-BE49-F238E27FC236}">
                <a16:creationId xmlns:a16="http://schemas.microsoft.com/office/drawing/2014/main" id="{BDDFA18D-BC58-2608-B235-B43DAF96DBEC}"/>
              </a:ext>
            </a:extLst>
          </p:cNvPr>
          <p:cNvSpPr/>
          <p:nvPr/>
        </p:nvSpPr>
        <p:spPr>
          <a:xfrm rot="10800000">
            <a:off x="11363821" y="4344194"/>
            <a:ext cx="822041" cy="563743"/>
          </a:xfrm>
          <a:prstGeom prst="rect">
            <a:avLst/>
          </a:prstGeom>
          <a:gradFill>
            <a:gsLst>
              <a:gs pos="100000">
                <a:schemeClr val="bg1">
                  <a:lumMod val="50000"/>
                </a:schemeClr>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0" name="フリーフォーム: 図形 39">
            <a:extLst>
              <a:ext uri="{FF2B5EF4-FFF2-40B4-BE49-F238E27FC236}">
                <a16:creationId xmlns:a16="http://schemas.microsoft.com/office/drawing/2014/main" id="{5F8BCF72-AD75-D686-2263-FD5B26596B86}"/>
              </a:ext>
            </a:extLst>
          </p:cNvPr>
          <p:cNvSpPr/>
          <p:nvPr/>
        </p:nvSpPr>
        <p:spPr>
          <a:xfrm rot="10800000">
            <a:off x="11133252" y="4344968"/>
            <a:ext cx="570226" cy="564316"/>
          </a:xfrm>
          <a:custGeom>
            <a:avLst/>
            <a:gdLst>
              <a:gd name="connsiteX0" fmla="*/ 289828 w 579658"/>
              <a:gd name="connsiteY0" fmla="*/ 559660 h 564316"/>
              <a:gd name="connsiteX1" fmla="*/ 561807 w 579658"/>
              <a:gd name="connsiteY1" fmla="*/ 287680 h 564316"/>
              <a:gd name="connsiteX2" fmla="*/ 344642 w 579658"/>
              <a:gd name="connsiteY2" fmla="*/ 21227 h 564316"/>
              <a:gd name="connsiteX3" fmla="*/ 290967 w 579658"/>
              <a:gd name="connsiteY3" fmla="*/ 15815 h 564316"/>
              <a:gd name="connsiteX4" fmla="*/ 288689 w 579658"/>
              <a:gd name="connsiteY4" fmla="*/ 15815 h 564316"/>
              <a:gd name="connsiteX5" fmla="*/ 235014 w 579658"/>
              <a:gd name="connsiteY5" fmla="*/ 21227 h 564316"/>
              <a:gd name="connsiteX6" fmla="*/ 17849 w 579658"/>
              <a:gd name="connsiteY6" fmla="*/ 287680 h 564316"/>
              <a:gd name="connsiteX7" fmla="*/ 289828 w 579658"/>
              <a:gd name="connsiteY7" fmla="*/ 559660 h 564316"/>
              <a:gd name="connsiteX8" fmla="*/ 289829 w 579658"/>
              <a:gd name="connsiteY8" fmla="*/ 564316 h 564316"/>
              <a:gd name="connsiteX9" fmla="*/ 0 w 579658"/>
              <a:gd name="connsiteY9" fmla="*/ 282158 h 564316"/>
              <a:gd name="connsiteX10" fmla="*/ 289829 w 579658"/>
              <a:gd name="connsiteY10" fmla="*/ 0 h 564316"/>
              <a:gd name="connsiteX11" fmla="*/ 579658 w 579658"/>
              <a:gd name="connsiteY11" fmla="*/ 282158 h 564316"/>
              <a:gd name="connsiteX12" fmla="*/ 289829 w 579658"/>
              <a:gd name="connsiteY12" fmla="*/ 564316 h 5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658" h="564316">
                <a:moveTo>
                  <a:pt x="289828" y="559660"/>
                </a:moveTo>
                <a:cubicBezTo>
                  <a:pt x="440038" y="559660"/>
                  <a:pt x="561807" y="437891"/>
                  <a:pt x="561807" y="287680"/>
                </a:cubicBezTo>
                <a:cubicBezTo>
                  <a:pt x="561807" y="156246"/>
                  <a:pt x="468578" y="46587"/>
                  <a:pt x="344642" y="21227"/>
                </a:cubicBezTo>
                <a:lnTo>
                  <a:pt x="290967" y="15815"/>
                </a:lnTo>
                <a:lnTo>
                  <a:pt x="288689" y="15815"/>
                </a:lnTo>
                <a:lnTo>
                  <a:pt x="235014" y="21227"/>
                </a:lnTo>
                <a:cubicBezTo>
                  <a:pt x="111078" y="46587"/>
                  <a:pt x="17849" y="156246"/>
                  <a:pt x="17849" y="287680"/>
                </a:cubicBezTo>
                <a:cubicBezTo>
                  <a:pt x="17849" y="437891"/>
                  <a:pt x="139618" y="559660"/>
                  <a:pt x="289828" y="559660"/>
                </a:cubicBezTo>
                <a:close/>
                <a:moveTo>
                  <a:pt x="289829" y="564316"/>
                </a:moveTo>
                <a:cubicBezTo>
                  <a:pt x="129761" y="564316"/>
                  <a:pt x="0" y="437990"/>
                  <a:pt x="0" y="282158"/>
                </a:cubicBezTo>
                <a:cubicBezTo>
                  <a:pt x="0" y="126326"/>
                  <a:pt x="129761" y="0"/>
                  <a:pt x="289829" y="0"/>
                </a:cubicBezTo>
                <a:cubicBezTo>
                  <a:pt x="449897" y="0"/>
                  <a:pt x="579658" y="126326"/>
                  <a:pt x="579658" y="282158"/>
                </a:cubicBezTo>
                <a:cubicBezTo>
                  <a:pt x="579658" y="437990"/>
                  <a:pt x="449897" y="564316"/>
                  <a:pt x="289829" y="564316"/>
                </a:cubicBezTo>
                <a:close/>
              </a:path>
            </a:pathLst>
          </a:cu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41" name="フリーフォーム: 図形 40">
            <a:extLst>
              <a:ext uri="{FF2B5EF4-FFF2-40B4-BE49-F238E27FC236}">
                <a16:creationId xmlns:a16="http://schemas.microsoft.com/office/drawing/2014/main" id="{A21349FD-8A02-4D3D-3C74-141D5C4194B7}"/>
              </a:ext>
            </a:extLst>
          </p:cNvPr>
          <p:cNvSpPr/>
          <p:nvPr/>
        </p:nvSpPr>
        <p:spPr>
          <a:xfrm>
            <a:off x="11116523" y="4343203"/>
            <a:ext cx="570227" cy="560746"/>
          </a:xfrm>
          <a:custGeom>
            <a:avLst/>
            <a:gdLst>
              <a:gd name="connsiteX0" fmla="*/ 273558 w 544834"/>
              <a:gd name="connsiteY0" fmla="*/ 544719 h 544719"/>
              <a:gd name="connsiteX1" fmla="*/ 271276 w 544834"/>
              <a:gd name="connsiteY1" fmla="*/ 544719 h 544719"/>
              <a:gd name="connsiteX2" fmla="*/ 217515 w 544834"/>
              <a:gd name="connsiteY2" fmla="*/ 539299 h 544719"/>
              <a:gd name="connsiteX3" fmla="*/ 0 w 544834"/>
              <a:gd name="connsiteY3" fmla="*/ 272417 h 544719"/>
              <a:gd name="connsiteX4" fmla="*/ 272417 w 544834"/>
              <a:gd name="connsiteY4" fmla="*/ 0 h 544719"/>
              <a:gd name="connsiteX5" fmla="*/ 544834 w 544834"/>
              <a:gd name="connsiteY5" fmla="*/ 272417 h 544719"/>
              <a:gd name="connsiteX6" fmla="*/ 327319 w 544834"/>
              <a:gd name="connsiteY6" fmla="*/ 539299 h 544719"/>
              <a:gd name="connsiteX7" fmla="*/ 273558 w 544834"/>
              <a:gd name="connsiteY7" fmla="*/ 544719 h 54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834" h="544719">
                <a:moveTo>
                  <a:pt x="273558" y="544719"/>
                </a:moveTo>
                <a:lnTo>
                  <a:pt x="271276" y="544719"/>
                </a:lnTo>
                <a:lnTo>
                  <a:pt x="217515" y="539299"/>
                </a:lnTo>
                <a:cubicBezTo>
                  <a:pt x="93379" y="513898"/>
                  <a:pt x="0" y="404063"/>
                  <a:pt x="0" y="272417"/>
                </a:cubicBezTo>
                <a:cubicBezTo>
                  <a:pt x="0" y="121965"/>
                  <a:pt x="121965" y="0"/>
                  <a:pt x="272417" y="0"/>
                </a:cubicBezTo>
                <a:cubicBezTo>
                  <a:pt x="422869" y="0"/>
                  <a:pt x="544834" y="121965"/>
                  <a:pt x="544834" y="272417"/>
                </a:cubicBezTo>
                <a:cubicBezTo>
                  <a:pt x="544834" y="404063"/>
                  <a:pt x="451455" y="513898"/>
                  <a:pt x="327319" y="539299"/>
                </a:cubicBezTo>
                <a:lnTo>
                  <a:pt x="273558" y="544719"/>
                </a:lnTo>
                <a:close/>
              </a:path>
            </a:pathLst>
          </a:custGeom>
          <a:gradFill>
            <a:gsLst>
              <a:gs pos="29000">
                <a:srgbClr val="D24250"/>
              </a:gs>
              <a:gs pos="30000">
                <a:srgbClr val="7C1A23"/>
              </a:gs>
              <a:gs pos="0">
                <a:srgbClr val="E28693"/>
              </a:gs>
              <a:gs pos="7000">
                <a:srgbClr val="DC7284"/>
              </a:gs>
              <a:gs pos="100000">
                <a:srgbClr val="DC6A78"/>
              </a:gs>
              <a:gs pos="91000">
                <a:srgbClr val="CE4253"/>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42" name="図 41">
            <a:extLst>
              <a:ext uri="{FF2B5EF4-FFF2-40B4-BE49-F238E27FC236}">
                <a16:creationId xmlns:a16="http://schemas.microsoft.com/office/drawing/2014/main" id="{406C32B1-3A77-4FC5-4F93-365041BA454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554222" y="3914894"/>
            <a:ext cx="382842" cy="382842"/>
          </a:xfrm>
          <a:prstGeom prst="rect">
            <a:avLst/>
          </a:prstGeom>
        </p:spPr>
      </p:pic>
      <p:pic>
        <p:nvPicPr>
          <p:cNvPr id="43" name="図 42">
            <a:extLst>
              <a:ext uri="{FF2B5EF4-FFF2-40B4-BE49-F238E27FC236}">
                <a16:creationId xmlns:a16="http://schemas.microsoft.com/office/drawing/2014/main" id="{178324A3-DF44-C802-931B-CA80EFAB37C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3854" y="4981711"/>
            <a:ext cx="172411" cy="172411"/>
          </a:xfrm>
          <a:prstGeom prst="rect">
            <a:avLst/>
          </a:prstGeom>
        </p:spPr>
      </p:pic>
      <p:sp>
        <p:nvSpPr>
          <p:cNvPr id="44" name="テキスト ボックス 43">
            <a:extLst>
              <a:ext uri="{FF2B5EF4-FFF2-40B4-BE49-F238E27FC236}">
                <a16:creationId xmlns:a16="http://schemas.microsoft.com/office/drawing/2014/main" id="{2F0F552B-29F6-9E52-8784-07A5C037137A}"/>
              </a:ext>
            </a:extLst>
          </p:cNvPr>
          <p:cNvSpPr txBox="1"/>
          <p:nvPr/>
        </p:nvSpPr>
        <p:spPr>
          <a:xfrm>
            <a:off x="10428370" y="4920312"/>
            <a:ext cx="404278" cy="307777"/>
          </a:xfrm>
          <a:prstGeom prst="rect">
            <a:avLst/>
          </a:prstGeom>
          <a:noFill/>
        </p:spPr>
        <p:txBody>
          <a:bodyPr wrap="none" rtlCol="0">
            <a:spAutoFit/>
          </a:bodyPr>
          <a:lstStyle/>
          <a:p>
            <a:r>
              <a:rPr lang="en-US" altLang="ja-JP" sz="1400">
                <a:latin typeface="Helvetica" pitchFamily="2" charset="0"/>
                <a:ea typeface="TBUDゴシック Std B" panose="020B0600000000000000" pitchFamily="34" charset="-128"/>
              </a:rPr>
              <a:t>JR</a:t>
            </a:r>
          </a:p>
        </p:txBody>
      </p:sp>
      <p:sp>
        <p:nvSpPr>
          <p:cNvPr id="45" name="テキスト ボックス 44">
            <a:extLst>
              <a:ext uri="{FF2B5EF4-FFF2-40B4-BE49-F238E27FC236}">
                <a16:creationId xmlns:a16="http://schemas.microsoft.com/office/drawing/2014/main" id="{8C29FBC2-2730-4559-01C8-CA0DD8EAEBAC}"/>
              </a:ext>
            </a:extLst>
          </p:cNvPr>
          <p:cNvSpPr txBox="1"/>
          <p:nvPr/>
        </p:nvSpPr>
        <p:spPr>
          <a:xfrm>
            <a:off x="10222766" y="5090847"/>
            <a:ext cx="1428596" cy="307777"/>
          </a:xfrm>
          <a:prstGeom prst="rect">
            <a:avLst/>
          </a:prstGeom>
          <a:noFill/>
        </p:spPr>
        <p:txBody>
          <a:bodyPr wrap="none" rtlCol="0">
            <a:spAutoFit/>
          </a:bodyPr>
          <a:lstStyle/>
          <a:p>
            <a:r>
              <a:rPr lang="en-US" altLang="ja-JP" sz="1400">
                <a:latin typeface="Helvetica" pitchFamily="2" charset="0"/>
                <a:ea typeface="TBUDゴシック Std B" panose="020B0600000000000000" pitchFamily="34" charset="-128"/>
              </a:rPr>
              <a:t>Yokohama Line</a:t>
            </a:r>
          </a:p>
        </p:txBody>
      </p:sp>
      <p:sp>
        <p:nvSpPr>
          <p:cNvPr id="47" name="テキスト ボックス 46">
            <a:extLst>
              <a:ext uri="{FF2B5EF4-FFF2-40B4-BE49-F238E27FC236}">
                <a16:creationId xmlns:a16="http://schemas.microsoft.com/office/drawing/2014/main" id="{1D4E015D-1DAF-E4AA-5CD9-03D565F566D4}"/>
              </a:ext>
            </a:extLst>
          </p:cNvPr>
          <p:cNvSpPr txBox="1"/>
          <p:nvPr/>
        </p:nvSpPr>
        <p:spPr>
          <a:xfrm rot="18000000">
            <a:off x="10205238" y="2779153"/>
            <a:ext cx="2009111" cy="523220"/>
          </a:xfrm>
          <a:prstGeom prst="rect">
            <a:avLst/>
          </a:prstGeom>
          <a:noFill/>
        </p:spPr>
        <p:txBody>
          <a:bodyPr wrap="square" rtlCol="0">
            <a:spAutoFit/>
          </a:bodyPr>
          <a:lstStyle/>
          <a:p>
            <a:r>
              <a:rPr kumimoji="1" lang="en-US" altLang="ja-JP" sz="2800">
                <a:latin typeface="Helvetica" pitchFamily="2" charset="0"/>
              </a:rPr>
              <a:t>Machida</a:t>
            </a:r>
          </a:p>
        </p:txBody>
      </p:sp>
      <p:sp>
        <p:nvSpPr>
          <p:cNvPr id="6" name="正方形/長方形 5">
            <a:extLst>
              <a:ext uri="{FF2B5EF4-FFF2-40B4-BE49-F238E27FC236}">
                <a16:creationId xmlns:a16="http://schemas.microsoft.com/office/drawing/2014/main" id="{F1974F6C-3368-3BEC-5130-5F7AC59D3B43}"/>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48415F8-F1E8-2658-3C11-BADC148F0F38}"/>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D1A3218-1A8A-8FC8-6861-E1EA0865B5A8}"/>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99266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xit" presetSubtype="0" fill="hold" grpId="1" nodeType="withEffect">
                                  <p:stCondLst>
                                    <p:cond delay="200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ntr" presetSubtype="0" fill="hold" grpId="2" nodeType="withEffect">
                                  <p:stCondLst>
                                    <p:cond delay="300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xit" presetSubtype="0" fill="hold" grpId="3" nodeType="withEffect">
                                  <p:stCondLst>
                                    <p:cond delay="400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4" nodeType="withEffect">
                                  <p:stCondLst>
                                    <p:cond delay="50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5" nodeType="withEffect">
                                  <p:stCondLst>
                                    <p:cond delay="600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6" nodeType="withEffect">
                                  <p:stCondLst>
                                    <p:cond delay="700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xit" presetSubtype="0" fill="hold" grpId="7" nodeType="withEffect">
                                  <p:stCondLst>
                                    <p:cond delay="800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8" nodeType="withEffect">
                                  <p:stCondLst>
                                    <p:cond delay="900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grpId="9" nodeType="withEffect">
                                  <p:stCondLst>
                                    <p:cond delay="1000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10" nodeType="withEffect">
                                  <p:stCondLst>
                                    <p:cond delay="1100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xit" presetSubtype="0" fill="hold" grpId="11" nodeType="withEffect">
                                  <p:stCondLst>
                                    <p:cond delay="1200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ntr" presetSubtype="0" fill="hold" grpId="12" nodeType="withEffect">
                                  <p:stCondLst>
                                    <p:cond delay="130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xit" presetSubtype="0" fill="hold" grpId="13" nodeType="withEffect">
                                  <p:stCondLst>
                                    <p:cond delay="1400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6" grpId="10" animBg="1"/>
      <p:bldP spid="26" grpId="11" animBg="1"/>
      <p:bldP spid="26" grpId="12" animBg="1"/>
      <p:bldP spid="26" grpId="1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AAE34AF-7A9B-1183-F0E8-78172FB988A6}"/>
              </a:ext>
            </a:extLst>
          </p:cNvPr>
          <p:cNvSpPr/>
          <p:nvPr/>
        </p:nvSpPr>
        <p:spPr>
          <a:xfrm>
            <a:off x="2442560" y="3901160"/>
            <a:ext cx="942434" cy="942434"/>
          </a:xfrm>
          <a:prstGeom prst="roundRect">
            <a:avLst>
              <a:gd name="adj" fmla="val 939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561C8C8-9CEE-CA4C-31F4-E98AB7848CE9}"/>
              </a:ext>
            </a:extLst>
          </p:cNvPr>
          <p:cNvSpPr/>
          <p:nvPr/>
        </p:nvSpPr>
        <p:spPr>
          <a:xfrm>
            <a:off x="-152400" y="2164439"/>
            <a:ext cx="12496800" cy="552903"/>
          </a:xfrm>
          <a:prstGeom prst="rect">
            <a:avLst/>
          </a:prstGeom>
          <a:gradFill>
            <a:gsLst>
              <a:gs pos="0">
                <a:schemeClr val="bg1"/>
              </a:gs>
              <a:gs pos="100000">
                <a:schemeClr val="bg1">
                  <a:lumMod val="95000"/>
                </a:schemeClr>
              </a:gs>
            </a:gsLst>
            <a:lin ang="5400000" scaled="1"/>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 name="テキスト ボックス 9">
            <a:extLst>
              <a:ext uri="{FF2B5EF4-FFF2-40B4-BE49-F238E27FC236}">
                <a16:creationId xmlns:a16="http://schemas.microsoft.com/office/drawing/2014/main" id="{B3A0CBBC-9122-CF1D-CA79-47CB00F3EC4A}"/>
              </a:ext>
            </a:extLst>
          </p:cNvPr>
          <p:cNvSpPr txBox="1"/>
          <p:nvPr/>
        </p:nvSpPr>
        <p:spPr>
          <a:xfrm>
            <a:off x="0" y="2142083"/>
            <a:ext cx="12192000" cy="646331"/>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のりかえ</a:t>
            </a:r>
            <a:r>
              <a:rPr kumimoji="1" lang="en-US" altLang="ja-JP" sz="3200">
                <a:latin typeface="Helvetica" panose="020B0604020202030204" pitchFamily="34" charset="0"/>
                <a:ea typeface="A-OTF 新ゴ Pro M" panose="020B0500000000000000" pitchFamily="34" charset="-128"/>
              </a:rPr>
              <a:t> </a:t>
            </a:r>
            <a:r>
              <a:rPr kumimoji="1" lang="en-US" altLang="ja-JP" sz="3600">
                <a:latin typeface="Helvetica" panose="020B0604020202030204" pitchFamily="34" charset="0"/>
                <a:ea typeface="A-OTF 新ゴ Pro M" panose="020B0500000000000000" pitchFamily="34" charset="-128"/>
              </a:rPr>
              <a:t>/ Transfer</a:t>
            </a:r>
            <a:endParaRPr kumimoji="1" lang="en-US" sz="3200" dirty="0">
              <a:latin typeface="Helvetica" panose="020B0604020202030204" pitchFamily="34" charset="0"/>
              <a:ea typeface="A-OTF 新ゴ Pro M" panose="020B0500000000000000" pitchFamily="34" charset="-128"/>
            </a:endParaRPr>
          </a:p>
        </p:txBody>
      </p:sp>
      <p:sp>
        <p:nvSpPr>
          <p:cNvPr id="12" name="テキスト ボックス 11">
            <a:extLst>
              <a:ext uri="{FF2B5EF4-FFF2-40B4-BE49-F238E27FC236}">
                <a16:creationId xmlns:a16="http://schemas.microsoft.com/office/drawing/2014/main" id="{066677E9-17F1-42EF-65EC-E6FDA62247AA}"/>
              </a:ext>
            </a:extLst>
          </p:cNvPr>
          <p:cNvSpPr txBox="1"/>
          <p:nvPr/>
        </p:nvSpPr>
        <p:spPr>
          <a:xfrm>
            <a:off x="3470587" y="3853918"/>
            <a:ext cx="6882518" cy="707886"/>
          </a:xfrm>
          <a:prstGeom prst="rect">
            <a:avLst/>
          </a:prstGeom>
          <a:noFill/>
        </p:spPr>
        <p:txBody>
          <a:bodyPr wrap="square" rtlCol="0">
            <a:spAutoFit/>
          </a:bodyPr>
          <a:lstStyle/>
          <a:p>
            <a:r>
              <a:rPr lang="ja-JP" altLang="en-US" sz="4000">
                <a:latin typeface="TBUDゴシック Std B" panose="020B0600000000000000" pitchFamily="34" charset="-128"/>
                <a:ea typeface="TBUDゴシック Std B" panose="020B0600000000000000" pitchFamily="34" charset="-128"/>
              </a:rPr>
              <a:t>大和・藤沢・片瀬江ノ島</a:t>
            </a:r>
            <a:r>
              <a:rPr lang="ja-JP" altLang="en-US" sz="3200">
                <a:latin typeface="TBUDゴシック Std B" panose="020B0600000000000000" pitchFamily="34" charset="-128"/>
                <a:ea typeface="TBUDゴシック Std B" panose="020B0600000000000000" pitchFamily="34" charset="-128"/>
              </a:rPr>
              <a:t>方面</a:t>
            </a:r>
            <a:endParaRPr kumimoji="1" lang="en-US" sz="4000" dirty="0">
              <a:latin typeface="TBUDゴシック Std B" panose="020B0600000000000000" pitchFamily="34" charset="-128"/>
              <a:ea typeface="TBUDゴシック Std B" panose="020B0600000000000000" pitchFamily="34" charset="-128"/>
            </a:endParaRPr>
          </a:p>
        </p:txBody>
      </p:sp>
      <p:sp>
        <p:nvSpPr>
          <p:cNvPr id="14" name="テキスト ボックス 13">
            <a:extLst>
              <a:ext uri="{FF2B5EF4-FFF2-40B4-BE49-F238E27FC236}">
                <a16:creationId xmlns:a16="http://schemas.microsoft.com/office/drawing/2014/main" id="{15854BBF-B8B9-0EC9-F10F-3D5050F5D2FF}"/>
              </a:ext>
            </a:extLst>
          </p:cNvPr>
          <p:cNvSpPr txBox="1"/>
          <p:nvPr/>
        </p:nvSpPr>
        <p:spPr>
          <a:xfrm>
            <a:off x="3470587" y="4354223"/>
            <a:ext cx="7677150" cy="523220"/>
          </a:xfrm>
          <a:prstGeom prst="rect">
            <a:avLst/>
          </a:prstGeom>
          <a:noFill/>
        </p:spPr>
        <p:txBody>
          <a:bodyPr wrap="square" rtlCol="0">
            <a:spAutoFit/>
          </a:bodyPr>
          <a:lstStyle/>
          <a:p>
            <a:r>
              <a:rPr lang="en-US" altLang="ja-JP" sz="2800">
                <a:latin typeface="Helvetica" panose="020B0604020202030204" pitchFamily="34" charset="0"/>
                <a:ea typeface="A-OTF 新ゴ Pro M" panose="020B0500000000000000" pitchFamily="34" charset="-128"/>
              </a:rPr>
              <a:t>f</a:t>
            </a:r>
            <a:r>
              <a:rPr kumimoji="1" lang="en-US" altLang="ja-JP" sz="2800">
                <a:latin typeface="Helvetica" panose="020B0604020202030204" pitchFamily="34" charset="0"/>
                <a:ea typeface="A-OTF 新ゴ Pro M" panose="020B0500000000000000" pitchFamily="34" charset="-128"/>
              </a:rPr>
              <a:t>or Yamato, Fujisawa, Katase-Enoshima</a:t>
            </a:r>
            <a:endParaRPr kumimoji="1" lang="en-US" sz="2800" dirty="0">
              <a:latin typeface="Helvetica" panose="020B0604020202030204" pitchFamily="34" charset="0"/>
              <a:ea typeface="A-OTF 新ゴ Pro M" panose="020B0500000000000000" pitchFamily="34" charset="-128"/>
            </a:endParaRPr>
          </a:p>
        </p:txBody>
      </p:sp>
      <p:sp>
        <p:nvSpPr>
          <p:cNvPr id="3" name="テキスト ボックス 2">
            <a:extLst>
              <a:ext uri="{FF2B5EF4-FFF2-40B4-BE49-F238E27FC236}">
                <a16:creationId xmlns:a16="http://schemas.microsoft.com/office/drawing/2014/main" id="{C75A5AAE-17B1-EED1-4710-72C0C3B0DA4B}"/>
              </a:ext>
            </a:extLst>
          </p:cNvPr>
          <p:cNvSpPr txBox="1"/>
          <p:nvPr/>
        </p:nvSpPr>
        <p:spPr>
          <a:xfrm>
            <a:off x="2585805" y="3800225"/>
            <a:ext cx="655949" cy="1107996"/>
          </a:xfrm>
          <a:prstGeom prst="rect">
            <a:avLst/>
          </a:prstGeom>
          <a:noFill/>
        </p:spPr>
        <p:txBody>
          <a:bodyPr wrap="none" rtlCol="0">
            <a:spAutoFit/>
          </a:bodyPr>
          <a:lstStyle/>
          <a:p>
            <a:pPr algn="ctr"/>
            <a:r>
              <a:rPr kumimoji="1" lang="en-US" altLang="ja-JP" sz="6600" b="1">
                <a:solidFill>
                  <a:schemeClr val="bg1"/>
                </a:solidFill>
                <a:latin typeface="Helvetica" pitchFamily="2" charset="0"/>
              </a:rPr>
              <a:t>1</a:t>
            </a:r>
            <a:endParaRPr kumimoji="1" lang="ja-JP" altLang="en-US" sz="6600" b="1">
              <a:solidFill>
                <a:schemeClr val="bg1"/>
              </a:solidFill>
              <a:latin typeface="Helvetica" pitchFamily="2" charset="0"/>
            </a:endParaRPr>
          </a:p>
        </p:txBody>
      </p:sp>
      <p:sp>
        <p:nvSpPr>
          <p:cNvPr id="25" name="正方形/長方形 24">
            <a:extLst>
              <a:ext uri="{FF2B5EF4-FFF2-40B4-BE49-F238E27FC236}">
                <a16:creationId xmlns:a16="http://schemas.microsoft.com/office/drawing/2014/main" id="{D686F6E7-8779-B631-84A1-196EE18F6615}"/>
              </a:ext>
            </a:extLst>
          </p:cNvPr>
          <p:cNvSpPr/>
          <p:nvPr/>
        </p:nvSpPr>
        <p:spPr>
          <a:xfrm>
            <a:off x="2257425" y="6320919"/>
            <a:ext cx="7677150" cy="407507"/>
          </a:xfrm>
          <a:prstGeom prst="rect">
            <a:avLst/>
          </a:prstGeom>
          <a:gradFill>
            <a:gsLst>
              <a:gs pos="3000">
                <a:schemeClr val="bg1">
                  <a:lumMod val="85000"/>
                </a:schemeClr>
              </a:gs>
              <a:gs pos="97000">
                <a:srgbClr val="D3D3D3"/>
              </a:gs>
              <a:gs pos="50000">
                <a:schemeClr val="bg1">
                  <a:lumMod val="65000"/>
                </a:schemeClr>
              </a:gs>
              <a:gs pos="0">
                <a:schemeClr val="bg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D1808ED-2E6D-FE07-1555-0AEDC7456CF4}"/>
              </a:ext>
            </a:extLst>
          </p:cNvPr>
          <p:cNvSpPr txBox="1"/>
          <p:nvPr/>
        </p:nvSpPr>
        <p:spPr>
          <a:xfrm>
            <a:off x="3214255" y="6331939"/>
            <a:ext cx="5763490" cy="461665"/>
          </a:xfrm>
          <a:prstGeom prst="rect">
            <a:avLst/>
          </a:prstGeom>
          <a:noFill/>
        </p:spPr>
        <p:txBody>
          <a:bodyPr wrap="square" rtlCol="0">
            <a:spAutoFit/>
          </a:bodyPr>
          <a:lstStyle/>
          <a:p>
            <a:pPr algn="ctr"/>
            <a:r>
              <a:rPr kumimoji="1" lang="ja-JP" altLang="en-US" sz="2400">
                <a:latin typeface="TBUDゴシック Std B" panose="020B0600000000000000" pitchFamily="34" charset="-128"/>
                <a:ea typeface="TBUDゴシック Std B" panose="020B0600000000000000" pitchFamily="34" charset="-128"/>
              </a:rPr>
              <a:t>あああのつぎはあいうえおにとまります</a:t>
            </a:r>
          </a:p>
        </p:txBody>
      </p:sp>
      <p:sp>
        <p:nvSpPr>
          <p:cNvPr id="27" name="正方形/長方形 26">
            <a:extLst>
              <a:ext uri="{FF2B5EF4-FFF2-40B4-BE49-F238E27FC236}">
                <a16:creationId xmlns:a16="http://schemas.microsoft.com/office/drawing/2014/main" id="{FE59607E-883B-BC15-A9E9-5F4F57790073}"/>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9E148A3-5753-6579-8FA7-5924F15DFAD2}"/>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A69FAC0-F74A-9954-DEF8-41A5D2AF01D5}"/>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96718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5C0A21DA-B88B-2C81-FB19-93FBBC254988}"/>
              </a:ext>
            </a:extLst>
          </p:cNvPr>
          <p:cNvSpPr/>
          <p:nvPr/>
        </p:nvSpPr>
        <p:spPr>
          <a:xfrm>
            <a:off x="-152400" y="2164439"/>
            <a:ext cx="12496800" cy="552903"/>
          </a:xfrm>
          <a:prstGeom prst="rect">
            <a:avLst/>
          </a:prstGeom>
          <a:gradFill>
            <a:gsLst>
              <a:gs pos="0">
                <a:schemeClr val="bg1"/>
              </a:gs>
              <a:gs pos="100000">
                <a:schemeClr val="bg1">
                  <a:lumMod val="95000"/>
                </a:schemeClr>
              </a:gs>
            </a:gsLst>
            <a:lin ang="5400000" scaled="1"/>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テキスト ボックス 25">
            <a:extLst>
              <a:ext uri="{FF2B5EF4-FFF2-40B4-BE49-F238E27FC236}">
                <a16:creationId xmlns:a16="http://schemas.microsoft.com/office/drawing/2014/main" id="{18E8C6B2-B164-EFA3-31CB-74A3B074C8B2}"/>
              </a:ext>
            </a:extLst>
          </p:cNvPr>
          <p:cNvSpPr txBox="1"/>
          <p:nvPr/>
        </p:nvSpPr>
        <p:spPr>
          <a:xfrm>
            <a:off x="0" y="2142083"/>
            <a:ext cx="12192000" cy="646331"/>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のりかえ</a:t>
            </a:r>
            <a:r>
              <a:rPr kumimoji="1" lang="en-US" altLang="ja-JP" sz="3200">
                <a:latin typeface="Helvetica" panose="020B0604020202030204" pitchFamily="34" charset="0"/>
                <a:ea typeface="A-OTF 新ゴ Pro M" panose="020B0500000000000000" pitchFamily="34" charset="-128"/>
              </a:rPr>
              <a:t> </a:t>
            </a:r>
            <a:r>
              <a:rPr kumimoji="1" lang="en-US" altLang="ja-JP" sz="3600">
                <a:latin typeface="Helvetica" panose="020B0604020202030204" pitchFamily="34" charset="0"/>
                <a:ea typeface="A-OTF 新ゴ Pro M" panose="020B0500000000000000" pitchFamily="34" charset="-128"/>
              </a:rPr>
              <a:t>/ Transfer</a:t>
            </a:r>
            <a:endParaRPr kumimoji="1" lang="en-US" sz="3200" dirty="0">
              <a:latin typeface="Helvetica" panose="020B0604020202030204" pitchFamily="34" charset="0"/>
              <a:ea typeface="A-OTF 新ゴ Pro M" panose="020B0500000000000000" pitchFamily="34" charset="-128"/>
            </a:endParaRPr>
          </a:p>
        </p:txBody>
      </p:sp>
      <p:pic>
        <p:nvPicPr>
          <p:cNvPr id="27" name="図 26">
            <a:extLst>
              <a:ext uri="{FF2B5EF4-FFF2-40B4-BE49-F238E27FC236}">
                <a16:creationId xmlns:a16="http://schemas.microsoft.com/office/drawing/2014/main" id="{0F95391A-578D-3483-45E8-5E5F42AC2D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4294115" y="4026041"/>
            <a:ext cx="946815" cy="926665"/>
          </a:xfrm>
          <a:prstGeom prst="rect">
            <a:avLst/>
          </a:prstGeom>
        </p:spPr>
      </p:pic>
      <p:sp>
        <p:nvSpPr>
          <p:cNvPr id="28" name="テキスト ボックス 27">
            <a:extLst>
              <a:ext uri="{FF2B5EF4-FFF2-40B4-BE49-F238E27FC236}">
                <a16:creationId xmlns:a16="http://schemas.microsoft.com/office/drawing/2014/main" id="{BCF3501D-4F1C-F317-7476-E2B5FC3EE544}"/>
              </a:ext>
            </a:extLst>
          </p:cNvPr>
          <p:cNvSpPr txBox="1"/>
          <p:nvPr/>
        </p:nvSpPr>
        <p:spPr>
          <a:xfrm>
            <a:off x="5319007" y="3978799"/>
            <a:ext cx="4462088" cy="707886"/>
          </a:xfrm>
          <a:prstGeom prst="rect">
            <a:avLst/>
          </a:prstGeom>
          <a:noFill/>
        </p:spPr>
        <p:txBody>
          <a:bodyPr wrap="square" rtlCol="0">
            <a:spAutoFit/>
          </a:bodyPr>
          <a:lstStyle/>
          <a:p>
            <a:r>
              <a:rPr kumimoji="1" lang="ja-JP" altLang="en-US" sz="4000">
                <a:latin typeface="TBUDゴシック Std B" panose="020B0600000000000000" pitchFamily="34" charset="-128"/>
                <a:ea typeface="TBUDゴシック Std B" panose="020B0600000000000000" pitchFamily="34" charset="-128"/>
              </a:rPr>
              <a:t>御殿場線</a:t>
            </a:r>
            <a:endParaRPr kumimoji="1" lang="en-US" sz="4000" dirty="0">
              <a:latin typeface="TBUDゴシック Std B" panose="020B0600000000000000" pitchFamily="34" charset="-128"/>
              <a:ea typeface="TBUDゴシック Std B" panose="020B0600000000000000" pitchFamily="34" charset="-128"/>
            </a:endParaRPr>
          </a:p>
        </p:txBody>
      </p:sp>
      <p:sp>
        <p:nvSpPr>
          <p:cNvPr id="29" name="テキスト ボックス 28">
            <a:extLst>
              <a:ext uri="{FF2B5EF4-FFF2-40B4-BE49-F238E27FC236}">
                <a16:creationId xmlns:a16="http://schemas.microsoft.com/office/drawing/2014/main" id="{A28C54CE-EEB2-324F-E882-779F18BEF7B1}"/>
              </a:ext>
            </a:extLst>
          </p:cNvPr>
          <p:cNvSpPr txBox="1"/>
          <p:nvPr/>
        </p:nvSpPr>
        <p:spPr>
          <a:xfrm>
            <a:off x="5319007" y="4479104"/>
            <a:ext cx="4462088" cy="584775"/>
          </a:xfrm>
          <a:prstGeom prst="rect">
            <a:avLst/>
          </a:prstGeom>
          <a:noFill/>
        </p:spPr>
        <p:txBody>
          <a:bodyPr wrap="square" rtlCol="0">
            <a:spAutoFit/>
          </a:bodyPr>
          <a:lstStyle/>
          <a:p>
            <a:r>
              <a:rPr kumimoji="1" lang="en-US" altLang="ja-JP" sz="3200">
                <a:latin typeface="Helvetica" panose="020B0604020202030204" pitchFamily="34" charset="0"/>
                <a:ea typeface="A-OTF 新ゴ Pro M" panose="020B0500000000000000" pitchFamily="34" charset="-128"/>
              </a:rPr>
              <a:t>JR Gotemba Line</a:t>
            </a:r>
            <a:endParaRPr kumimoji="1" lang="en-US" sz="3200" dirty="0">
              <a:latin typeface="Helvetica" panose="020B0604020202030204" pitchFamily="34" charset="0"/>
              <a:ea typeface="A-OTF 新ゴ Pro M" panose="020B0500000000000000" pitchFamily="34" charset="-128"/>
            </a:endParaRPr>
          </a:p>
        </p:txBody>
      </p:sp>
      <p:sp>
        <p:nvSpPr>
          <p:cNvPr id="15" name="正方形/長方形 14">
            <a:extLst>
              <a:ext uri="{FF2B5EF4-FFF2-40B4-BE49-F238E27FC236}">
                <a16:creationId xmlns:a16="http://schemas.microsoft.com/office/drawing/2014/main" id="{1DC58AF9-098E-0B49-27EF-30653E71177E}"/>
              </a:ext>
            </a:extLst>
          </p:cNvPr>
          <p:cNvSpPr/>
          <p:nvPr/>
        </p:nvSpPr>
        <p:spPr>
          <a:xfrm>
            <a:off x="2257425" y="6320919"/>
            <a:ext cx="7677150" cy="407507"/>
          </a:xfrm>
          <a:prstGeom prst="rect">
            <a:avLst/>
          </a:prstGeom>
          <a:gradFill>
            <a:gsLst>
              <a:gs pos="3000">
                <a:schemeClr val="bg1">
                  <a:lumMod val="85000"/>
                </a:schemeClr>
              </a:gs>
              <a:gs pos="97000">
                <a:srgbClr val="D3D3D3"/>
              </a:gs>
              <a:gs pos="50000">
                <a:schemeClr val="bg1">
                  <a:lumMod val="65000"/>
                </a:schemeClr>
              </a:gs>
              <a:gs pos="0">
                <a:schemeClr val="bg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CE61441-CFED-445B-06C7-9DBB6351C3E3}"/>
              </a:ext>
            </a:extLst>
          </p:cNvPr>
          <p:cNvSpPr txBox="1"/>
          <p:nvPr/>
        </p:nvSpPr>
        <p:spPr>
          <a:xfrm>
            <a:off x="3214255" y="6331939"/>
            <a:ext cx="5763490" cy="461665"/>
          </a:xfrm>
          <a:prstGeom prst="rect">
            <a:avLst/>
          </a:prstGeom>
          <a:noFill/>
        </p:spPr>
        <p:txBody>
          <a:bodyPr wrap="square" rtlCol="0">
            <a:spAutoFit/>
          </a:bodyPr>
          <a:lstStyle/>
          <a:p>
            <a:pPr algn="ctr"/>
            <a:r>
              <a:rPr kumimoji="1" lang="ja-JP" altLang="en-US" sz="2400">
                <a:latin typeface="TBUDゴシック Std B" panose="020B0600000000000000" pitchFamily="34" charset="-128"/>
                <a:ea typeface="TBUDゴシック Std B" panose="020B0600000000000000" pitchFamily="34" charset="-128"/>
              </a:rPr>
              <a:t>あああのつぎはあいうえおにとまります</a:t>
            </a:r>
          </a:p>
        </p:txBody>
      </p:sp>
      <p:sp>
        <p:nvSpPr>
          <p:cNvPr id="4" name="正方形/長方形 3">
            <a:extLst>
              <a:ext uri="{FF2B5EF4-FFF2-40B4-BE49-F238E27FC236}">
                <a16:creationId xmlns:a16="http://schemas.microsoft.com/office/drawing/2014/main" id="{B5160BE7-DC95-A62F-54BB-B74245BB7F9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CBA2899-E388-ADF8-5593-BF178FBFE66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DBEDF85-2905-E9E9-FC56-65719C0D4B40}"/>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11818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5C0A21DA-B88B-2C81-FB19-93FBBC254988}"/>
              </a:ext>
            </a:extLst>
          </p:cNvPr>
          <p:cNvSpPr/>
          <p:nvPr/>
        </p:nvSpPr>
        <p:spPr>
          <a:xfrm>
            <a:off x="-152400" y="2164439"/>
            <a:ext cx="12496800" cy="552903"/>
          </a:xfrm>
          <a:prstGeom prst="rect">
            <a:avLst/>
          </a:prstGeom>
          <a:gradFill>
            <a:gsLst>
              <a:gs pos="0">
                <a:schemeClr val="bg1"/>
              </a:gs>
              <a:gs pos="100000">
                <a:schemeClr val="bg1">
                  <a:lumMod val="95000"/>
                </a:schemeClr>
              </a:gs>
            </a:gsLst>
            <a:lin ang="5400000" scaled="1"/>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テキスト ボックス 25">
            <a:extLst>
              <a:ext uri="{FF2B5EF4-FFF2-40B4-BE49-F238E27FC236}">
                <a16:creationId xmlns:a16="http://schemas.microsoft.com/office/drawing/2014/main" id="{18E8C6B2-B164-EFA3-31CB-74A3B074C8B2}"/>
              </a:ext>
            </a:extLst>
          </p:cNvPr>
          <p:cNvSpPr txBox="1"/>
          <p:nvPr/>
        </p:nvSpPr>
        <p:spPr>
          <a:xfrm>
            <a:off x="0" y="2142083"/>
            <a:ext cx="12192000" cy="646331"/>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のりかえ</a:t>
            </a:r>
            <a:r>
              <a:rPr kumimoji="1" lang="en-US" altLang="ja-JP" sz="3200">
                <a:latin typeface="Helvetica" panose="020B0604020202030204" pitchFamily="34" charset="0"/>
                <a:ea typeface="A-OTF 新ゴ Pro M" panose="020B0500000000000000" pitchFamily="34" charset="-128"/>
              </a:rPr>
              <a:t> </a:t>
            </a:r>
            <a:r>
              <a:rPr kumimoji="1" lang="en-US" altLang="ja-JP" sz="3600">
                <a:latin typeface="Helvetica" panose="020B0604020202030204" pitchFamily="34" charset="0"/>
                <a:ea typeface="A-OTF 新ゴ Pro M" panose="020B0500000000000000" pitchFamily="34" charset="-128"/>
              </a:rPr>
              <a:t>/ Transfer</a:t>
            </a:r>
            <a:endParaRPr kumimoji="1" lang="en-US" sz="3200" dirty="0">
              <a:latin typeface="Helvetica" panose="020B0604020202030204" pitchFamily="34" charset="0"/>
              <a:ea typeface="A-OTF 新ゴ Pro M" panose="020B0500000000000000" pitchFamily="34" charset="-128"/>
            </a:endParaRPr>
          </a:p>
        </p:txBody>
      </p:sp>
      <p:sp>
        <p:nvSpPr>
          <p:cNvPr id="4" name="正方形/長方形 3">
            <a:extLst>
              <a:ext uri="{FF2B5EF4-FFF2-40B4-BE49-F238E27FC236}">
                <a16:creationId xmlns:a16="http://schemas.microsoft.com/office/drawing/2014/main" id="{B5160BE7-DC95-A62F-54BB-B74245BB7F9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CBA2899-E388-ADF8-5593-BF178FBFE66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DBEDF85-2905-E9E9-FC56-65719C0D4B40}"/>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3A21ACD-CB1C-80F9-0253-2F665D9A6F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4301630" y="3390169"/>
            <a:ext cx="931784" cy="926665"/>
          </a:xfrm>
          <a:prstGeom prst="rect">
            <a:avLst/>
          </a:prstGeom>
        </p:spPr>
      </p:pic>
      <p:sp>
        <p:nvSpPr>
          <p:cNvPr id="3" name="テキスト ボックス 2">
            <a:extLst>
              <a:ext uri="{FF2B5EF4-FFF2-40B4-BE49-F238E27FC236}">
                <a16:creationId xmlns:a16="http://schemas.microsoft.com/office/drawing/2014/main" id="{99D110DE-9A05-BE0F-C7ED-7A740C4022D7}"/>
              </a:ext>
            </a:extLst>
          </p:cNvPr>
          <p:cNvSpPr txBox="1"/>
          <p:nvPr/>
        </p:nvSpPr>
        <p:spPr>
          <a:xfrm>
            <a:off x="5319007" y="3342927"/>
            <a:ext cx="3053468" cy="707886"/>
          </a:xfrm>
          <a:prstGeom prst="rect">
            <a:avLst/>
          </a:prstGeom>
          <a:noFill/>
        </p:spPr>
        <p:txBody>
          <a:bodyPr wrap="square" rtlCol="0">
            <a:spAutoFit/>
          </a:bodyPr>
          <a:lstStyle/>
          <a:p>
            <a:r>
              <a:rPr lang="ja-JP" altLang="en-US" sz="4000">
                <a:latin typeface="TBUDゴシック Std B" panose="020B0600000000000000" pitchFamily="34" charset="-128"/>
                <a:ea typeface="TBUDゴシック Std B" panose="020B0600000000000000" pitchFamily="34" charset="-128"/>
              </a:rPr>
              <a:t>相鉄線</a:t>
            </a:r>
            <a:endParaRPr kumimoji="1" lang="en-US" sz="4000" dirty="0">
              <a:latin typeface="TBUDゴシック Std B" panose="020B0600000000000000" pitchFamily="34" charset="-128"/>
              <a:ea typeface="TBUDゴシック Std B" panose="020B0600000000000000" pitchFamily="34" charset="-128"/>
            </a:endParaRPr>
          </a:p>
        </p:txBody>
      </p:sp>
      <p:sp>
        <p:nvSpPr>
          <p:cNvPr id="6" name="テキスト ボックス 5">
            <a:extLst>
              <a:ext uri="{FF2B5EF4-FFF2-40B4-BE49-F238E27FC236}">
                <a16:creationId xmlns:a16="http://schemas.microsoft.com/office/drawing/2014/main" id="{C603770F-DEF5-103A-62DD-391259EDA109}"/>
              </a:ext>
            </a:extLst>
          </p:cNvPr>
          <p:cNvSpPr txBox="1"/>
          <p:nvPr/>
        </p:nvSpPr>
        <p:spPr>
          <a:xfrm>
            <a:off x="5319007" y="3843232"/>
            <a:ext cx="3053468" cy="584775"/>
          </a:xfrm>
          <a:prstGeom prst="rect">
            <a:avLst/>
          </a:prstGeom>
          <a:noFill/>
        </p:spPr>
        <p:txBody>
          <a:bodyPr wrap="square" rtlCol="0">
            <a:spAutoFit/>
          </a:bodyPr>
          <a:lstStyle/>
          <a:p>
            <a:r>
              <a:rPr kumimoji="1" lang="en-US" altLang="ja-JP" sz="3200">
                <a:latin typeface="Helvetica" panose="020B0604020202030204" pitchFamily="34" charset="0"/>
                <a:ea typeface="A-OTF 新ゴ Pro M" panose="020B0500000000000000" pitchFamily="34" charset="-128"/>
              </a:rPr>
              <a:t>Sotetsu Line</a:t>
            </a:r>
            <a:endParaRPr kumimoji="1" lang="en-US" sz="3200" dirty="0">
              <a:latin typeface="Helvetica" panose="020B0604020202030204" pitchFamily="34" charset="0"/>
              <a:ea typeface="A-OTF 新ゴ Pro M" panose="020B0500000000000000" pitchFamily="34" charset="-128"/>
            </a:endParaRPr>
          </a:p>
        </p:txBody>
      </p:sp>
      <p:pic>
        <p:nvPicPr>
          <p:cNvPr id="9" name="図 8">
            <a:extLst>
              <a:ext uri="{FF2B5EF4-FFF2-40B4-BE49-F238E27FC236}">
                <a16:creationId xmlns:a16="http://schemas.microsoft.com/office/drawing/2014/main" id="{2CE5116D-AA89-4F53-99BD-671E1DEBFF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2298" y="4510438"/>
            <a:ext cx="910448" cy="926665"/>
          </a:xfrm>
          <a:prstGeom prst="rect">
            <a:avLst/>
          </a:prstGeom>
        </p:spPr>
      </p:pic>
      <p:sp>
        <p:nvSpPr>
          <p:cNvPr id="10" name="テキスト ボックス 9">
            <a:extLst>
              <a:ext uri="{FF2B5EF4-FFF2-40B4-BE49-F238E27FC236}">
                <a16:creationId xmlns:a16="http://schemas.microsoft.com/office/drawing/2014/main" id="{CC8AD873-6716-456E-0772-28F3EC21D2DB}"/>
              </a:ext>
            </a:extLst>
          </p:cNvPr>
          <p:cNvSpPr txBox="1"/>
          <p:nvPr/>
        </p:nvSpPr>
        <p:spPr>
          <a:xfrm>
            <a:off x="5319007" y="4463196"/>
            <a:ext cx="3053468" cy="707886"/>
          </a:xfrm>
          <a:prstGeom prst="rect">
            <a:avLst/>
          </a:prstGeom>
          <a:noFill/>
        </p:spPr>
        <p:txBody>
          <a:bodyPr wrap="square" rtlCol="0">
            <a:spAutoFit/>
          </a:bodyPr>
          <a:lstStyle/>
          <a:p>
            <a:r>
              <a:rPr lang="ja-JP" altLang="en-US" sz="4000">
                <a:latin typeface="TBUDゴシック Std B" panose="020B0600000000000000" pitchFamily="34" charset="-128"/>
                <a:ea typeface="TBUDゴシック Std B" panose="020B0600000000000000" pitchFamily="34" charset="-128"/>
              </a:rPr>
              <a:t>相模線</a:t>
            </a:r>
            <a:endParaRPr kumimoji="1" lang="en-US" sz="4000" dirty="0">
              <a:latin typeface="TBUDゴシック Std B" panose="020B0600000000000000" pitchFamily="34" charset="-128"/>
              <a:ea typeface="TBUDゴシック Std B" panose="020B0600000000000000" pitchFamily="34" charset="-128"/>
            </a:endParaRPr>
          </a:p>
        </p:txBody>
      </p:sp>
      <p:sp>
        <p:nvSpPr>
          <p:cNvPr id="12" name="テキスト ボックス 11">
            <a:extLst>
              <a:ext uri="{FF2B5EF4-FFF2-40B4-BE49-F238E27FC236}">
                <a16:creationId xmlns:a16="http://schemas.microsoft.com/office/drawing/2014/main" id="{EB724A8C-6491-F964-F10D-91EF1C1ED6CA}"/>
              </a:ext>
            </a:extLst>
          </p:cNvPr>
          <p:cNvSpPr txBox="1"/>
          <p:nvPr/>
        </p:nvSpPr>
        <p:spPr>
          <a:xfrm>
            <a:off x="5319007" y="4963501"/>
            <a:ext cx="3053468" cy="584775"/>
          </a:xfrm>
          <a:prstGeom prst="rect">
            <a:avLst/>
          </a:prstGeom>
          <a:noFill/>
        </p:spPr>
        <p:txBody>
          <a:bodyPr wrap="square" rtlCol="0">
            <a:spAutoFit/>
          </a:bodyPr>
          <a:lstStyle/>
          <a:p>
            <a:r>
              <a:rPr kumimoji="1" lang="en-US" altLang="ja-JP" sz="3200">
                <a:latin typeface="Helvetica" panose="020B0604020202030204" pitchFamily="34" charset="0"/>
                <a:ea typeface="A-OTF 新ゴ Pro M" panose="020B0500000000000000" pitchFamily="34" charset="-128"/>
              </a:rPr>
              <a:t>JR Sagami Line</a:t>
            </a:r>
            <a:endParaRPr kumimoji="1" lang="en-US" sz="3200" dirty="0">
              <a:latin typeface="Helvetica" panose="020B0604020202030204" pitchFamily="34" charset="0"/>
              <a:ea typeface="A-OTF 新ゴ Pro M" panose="020B0500000000000000" pitchFamily="34" charset="-128"/>
            </a:endParaRPr>
          </a:p>
        </p:txBody>
      </p:sp>
      <p:sp>
        <p:nvSpPr>
          <p:cNvPr id="13" name="正方形/長方形 12">
            <a:extLst>
              <a:ext uri="{FF2B5EF4-FFF2-40B4-BE49-F238E27FC236}">
                <a16:creationId xmlns:a16="http://schemas.microsoft.com/office/drawing/2014/main" id="{EC15D1C4-6EA3-88E9-297C-2A0657174BE9}"/>
              </a:ext>
            </a:extLst>
          </p:cNvPr>
          <p:cNvSpPr/>
          <p:nvPr/>
        </p:nvSpPr>
        <p:spPr>
          <a:xfrm>
            <a:off x="2257425" y="6320919"/>
            <a:ext cx="7677150" cy="407507"/>
          </a:xfrm>
          <a:prstGeom prst="rect">
            <a:avLst/>
          </a:prstGeom>
          <a:gradFill>
            <a:gsLst>
              <a:gs pos="3000">
                <a:schemeClr val="bg1">
                  <a:lumMod val="85000"/>
                </a:schemeClr>
              </a:gs>
              <a:gs pos="97000">
                <a:srgbClr val="D3D3D3"/>
              </a:gs>
              <a:gs pos="50000">
                <a:schemeClr val="bg1">
                  <a:lumMod val="65000"/>
                </a:schemeClr>
              </a:gs>
              <a:gs pos="0">
                <a:schemeClr val="bg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70AA448-DE9C-A817-8A6C-99676293871E}"/>
              </a:ext>
            </a:extLst>
          </p:cNvPr>
          <p:cNvSpPr txBox="1"/>
          <p:nvPr/>
        </p:nvSpPr>
        <p:spPr>
          <a:xfrm>
            <a:off x="3214255" y="6331939"/>
            <a:ext cx="5763490" cy="461665"/>
          </a:xfrm>
          <a:prstGeom prst="rect">
            <a:avLst/>
          </a:prstGeom>
          <a:noFill/>
        </p:spPr>
        <p:txBody>
          <a:bodyPr wrap="square" rtlCol="0">
            <a:spAutoFit/>
          </a:bodyPr>
          <a:lstStyle/>
          <a:p>
            <a:pPr algn="ctr"/>
            <a:r>
              <a:rPr kumimoji="1" lang="ja-JP" altLang="en-US" sz="2400">
                <a:latin typeface="TBUDゴシック Std B" panose="020B0600000000000000" pitchFamily="34" charset="-128"/>
                <a:ea typeface="TBUDゴシック Std B" panose="020B0600000000000000" pitchFamily="34" charset="-128"/>
              </a:rPr>
              <a:t>あああのつぎはあいうえおにとまります</a:t>
            </a:r>
          </a:p>
        </p:txBody>
      </p:sp>
    </p:spTree>
    <p:extLst>
      <p:ext uri="{BB962C8B-B14F-4D97-AF65-F5344CB8AC3E}">
        <p14:creationId xmlns:p14="http://schemas.microsoft.com/office/powerpoint/2010/main" val="39557982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DE4B6E-E8B6-60CF-3480-6A2CAAB825B3}"/>
              </a:ext>
            </a:extLst>
          </p:cNvPr>
          <p:cNvSpPr/>
          <p:nvPr/>
        </p:nvSpPr>
        <p:spPr>
          <a:xfrm>
            <a:off x="0" y="2169542"/>
            <a:ext cx="12192000" cy="582139"/>
          </a:xfrm>
          <a:prstGeom prst="rect">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a:solidFill>
                  <a:schemeClr val="tx1"/>
                </a:solidFill>
                <a:latin typeface="A-OTF 新ゴ Pro M" panose="020B0500000000000000" pitchFamily="34" charset="-128"/>
                <a:ea typeface="A-OTF 新ゴ Pro M" panose="020B0500000000000000" pitchFamily="34" charset="-128"/>
              </a:rPr>
              <a:t>運 行 情 報</a:t>
            </a:r>
            <a:endParaRPr kumimoji="1" lang="en-US" sz="3200">
              <a:solidFill>
                <a:schemeClr val="tx1"/>
              </a:solidFill>
              <a:latin typeface="A-OTF 新ゴ Pro M" panose="020B0500000000000000" pitchFamily="34" charset="-128"/>
              <a:ea typeface="A-OTF 新ゴ Pro M" panose="020B0500000000000000" pitchFamily="34" charset="-128"/>
            </a:endParaRPr>
          </a:p>
        </p:txBody>
      </p:sp>
      <p:sp>
        <p:nvSpPr>
          <p:cNvPr id="8" name="テキスト ボックス 7">
            <a:extLst>
              <a:ext uri="{FF2B5EF4-FFF2-40B4-BE49-F238E27FC236}">
                <a16:creationId xmlns:a16="http://schemas.microsoft.com/office/drawing/2014/main" id="{BAE9D9C3-AA7B-9F7F-85C6-FC053BB28B45}"/>
              </a:ext>
            </a:extLst>
          </p:cNvPr>
          <p:cNvSpPr txBox="1"/>
          <p:nvPr/>
        </p:nvSpPr>
        <p:spPr>
          <a:xfrm>
            <a:off x="481300" y="2998890"/>
            <a:ext cx="10905550" cy="2431435"/>
          </a:xfrm>
          <a:prstGeom prst="rect">
            <a:avLst/>
          </a:prstGeom>
          <a:noFill/>
        </p:spPr>
        <p:txBody>
          <a:bodyPr wrap="none" rtlCol="0">
            <a:spAutoFit/>
          </a:bodyPr>
          <a:lstStyle/>
          <a:p>
            <a:r>
              <a:rPr kumimoji="1" lang="ja-JP" altLang="en-US" sz="3800">
                <a:latin typeface="TBUDゴシック Std B" panose="020B0600000000000000" pitchFamily="34" charset="-128"/>
                <a:ea typeface="TBUDゴシック Std B" panose="020B0600000000000000" pitchFamily="34" charset="-128"/>
              </a:rPr>
              <a:t>　１１時２９分に、相武台前駅で人身事故が発生</a:t>
            </a:r>
            <a:br>
              <a:rPr kumimoji="1" lang="en-US" altLang="ja-JP" sz="3800">
                <a:latin typeface="TBUDゴシック Std B" panose="020B0600000000000000" pitchFamily="34" charset="-128"/>
                <a:ea typeface="TBUDゴシック Std B" panose="020B0600000000000000" pitchFamily="34" charset="-128"/>
              </a:rPr>
            </a:br>
            <a:r>
              <a:rPr kumimoji="1" lang="ja-JP" altLang="en-US" sz="3800">
                <a:latin typeface="TBUDゴシック Std B" panose="020B0600000000000000" pitchFamily="34" charset="-128"/>
                <a:ea typeface="TBUDゴシック Std B" panose="020B0600000000000000" pitchFamily="34" charset="-128"/>
              </a:rPr>
              <a:t>したため、相模大野駅～海老名駅間は運転を見合</a:t>
            </a:r>
            <a:br>
              <a:rPr kumimoji="1" lang="en-US" altLang="ja-JP" sz="3800">
                <a:latin typeface="TBUDゴシック Std B" panose="020B0600000000000000" pitchFamily="34" charset="-128"/>
                <a:ea typeface="TBUDゴシック Std B" panose="020B0600000000000000" pitchFamily="34" charset="-128"/>
              </a:rPr>
            </a:br>
            <a:r>
              <a:rPr kumimoji="1" lang="ja-JP" altLang="en-US" sz="3800">
                <a:latin typeface="TBUDゴシック Std B" panose="020B0600000000000000" pitchFamily="34" charset="-128"/>
                <a:ea typeface="TBUDゴシック Std B" panose="020B0600000000000000" pitchFamily="34" charset="-128"/>
              </a:rPr>
              <a:t>わせています。他社線への振替輸送を実施してい</a:t>
            </a:r>
            <a:br>
              <a:rPr kumimoji="1" lang="en-US" altLang="ja-JP" sz="3800">
                <a:latin typeface="TBUDゴシック Std B" panose="020B0600000000000000" pitchFamily="34" charset="-128"/>
                <a:ea typeface="TBUDゴシック Std B" panose="020B0600000000000000" pitchFamily="34" charset="-128"/>
              </a:rPr>
            </a:br>
            <a:r>
              <a:rPr kumimoji="1" lang="ja-JP" altLang="en-US" sz="3800">
                <a:latin typeface="TBUDゴシック Std B" panose="020B0600000000000000" pitchFamily="34" charset="-128"/>
                <a:ea typeface="TBUDゴシック Std B" panose="020B0600000000000000" pitchFamily="34" charset="-128"/>
              </a:rPr>
              <a:t>ます。運転再開見込みは１３時００分頃です。</a:t>
            </a:r>
            <a:endParaRPr kumimoji="1" lang="en-US" sz="3800">
              <a:latin typeface="TBUDゴシック Std B" panose="020B0600000000000000" pitchFamily="34" charset="-128"/>
              <a:ea typeface="TBUDゴシック Std B" panose="020B0600000000000000" pitchFamily="34" charset="-128"/>
            </a:endParaRPr>
          </a:p>
        </p:txBody>
      </p:sp>
      <p:sp>
        <p:nvSpPr>
          <p:cNvPr id="15" name="テキスト ボックス 14">
            <a:extLst>
              <a:ext uri="{FF2B5EF4-FFF2-40B4-BE49-F238E27FC236}">
                <a16:creationId xmlns:a16="http://schemas.microsoft.com/office/drawing/2014/main" id="{F13B8FA5-032F-98F5-0CCA-3F2B8942A30C}"/>
              </a:ext>
            </a:extLst>
          </p:cNvPr>
          <p:cNvSpPr txBox="1"/>
          <p:nvPr/>
        </p:nvSpPr>
        <p:spPr>
          <a:xfrm>
            <a:off x="11689382" y="6192619"/>
            <a:ext cx="441147" cy="646331"/>
          </a:xfrm>
          <a:prstGeom prst="rect">
            <a:avLst/>
          </a:prstGeom>
          <a:noFill/>
        </p:spPr>
        <p:txBody>
          <a:bodyPr wrap="none" rtlCol="0">
            <a:spAutoFit/>
          </a:bodyPr>
          <a:lstStyle/>
          <a:p>
            <a:pPr algn="r"/>
            <a:r>
              <a:rPr kumimoji="1" lang="en-US" sz="3600">
                <a:latin typeface="Helvetica" panose="020B0604020202030204" pitchFamily="34" charset="0"/>
              </a:rPr>
              <a:t>1</a:t>
            </a:r>
          </a:p>
        </p:txBody>
      </p:sp>
      <p:sp>
        <p:nvSpPr>
          <p:cNvPr id="16" name="テキスト ボックス 15">
            <a:extLst>
              <a:ext uri="{FF2B5EF4-FFF2-40B4-BE49-F238E27FC236}">
                <a16:creationId xmlns:a16="http://schemas.microsoft.com/office/drawing/2014/main" id="{D3C6E3E0-3EF3-A8FE-E9F4-15E5001D1206}"/>
              </a:ext>
            </a:extLst>
          </p:cNvPr>
          <p:cNvSpPr txBox="1"/>
          <p:nvPr/>
        </p:nvSpPr>
        <p:spPr>
          <a:xfrm>
            <a:off x="11353393" y="6294476"/>
            <a:ext cx="492443" cy="461665"/>
          </a:xfrm>
          <a:prstGeom prst="rect">
            <a:avLst/>
          </a:prstGeom>
          <a:noFill/>
        </p:spPr>
        <p:txBody>
          <a:bodyPr wrap="none" rtlCol="0">
            <a:spAutoFit/>
          </a:bodyPr>
          <a:lstStyle/>
          <a:p>
            <a:pPr algn="r"/>
            <a:r>
              <a:rPr kumimoji="1" lang="ja-JP" altLang="en-US" sz="2400" b="1">
                <a:latin typeface="Helvetica" panose="020B0604020202030204" pitchFamily="34" charset="0"/>
              </a:rPr>
              <a:t>／</a:t>
            </a:r>
            <a:endParaRPr kumimoji="1" lang="en-US" sz="2400" b="1">
              <a:latin typeface="Helvetica" panose="020B0604020202030204" pitchFamily="34" charset="0"/>
            </a:endParaRPr>
          </a:p>
        </p:txBody>
      </p:sp>
      <p:sp>
        <p:nvSpPr>
          <p:cNvPr id="17" name="テキスト ボックス 16">
            <a:extLst>
              <a:ext uri="{FF2B5EF4-FFF2-40B4-BE49-F238E27FC236}">
                <a16:creationId xmlns:a16="http://schemas.microsoft.com/office/drawing/2014/main" id="{93F52B1C-2479-F6FC-C291-A6455E54A8AF}"/>
              </a:ext>
            </a:extLst>
          </p:cNvPr>
          <p:cNvSpPr txBox="1"/>
          <p:nvPr/>
        </p:nvSpPr>
        <p:spPr>
          <a:xfrm>
            <a:off x="11056696" y="6192619"/>
            <a:ext cx="441146" cy="646331"/>
          </a:xfrm>
          <a:prstGeom prst="rect">
            <a:avLst/>
          </a:prstGeom>
          <a:noFill/>
        </p:spPr>
        <p:txBody>
          <a:bodyPr wrap="none" rtlCol="0">
            <a:spAutoFit/>
          </a:bodyPr>
          <a:lstStyle/>
          <a:p>
            <a:pPr algn="r"/>
            <a:r>
              <a:rPr kumimoji="1" lang="en-US" sz="3600">
                <a:latin typeface="Helvetica" panose="020B0604020202030204" pitchFamily="34" charset="0"/>
              </a:rPr>
              <a:t>1</a:t>
            </a:r>
          </a:p>
        </p:txBody>
      </p:sp>
      <p:sp>
        <p:nvSpPr>
          <p:cNvPr id="4" name="正方形/長方形 3">
            <a:extLst>
              <a:ext uri="{FF2B5EF4-FFF2-40B4-BE49-F238E27FC236}">
                <a16:creationId xmlns:a16="http://schemas.microsoft.com/office/drawing/2014/main" id="{B5160BE7-DC95-A62F-54BB-B74245BB7F9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CBA2899-E388-ADF8-5593-BF178FBFE66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DBEDF85-2905-E9E9-FC56-65719C0D4B40}"/>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70777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3687CF2-99F1-7734-EE8D-200FEBDC69B4}"/>
              </a:ext>
            </a:extLst>
          </p:cNvPr>
          <p:cNvPicPr>
            <a:picLocks noChangeAspect="1"/>
          </p:cNvPicPr>
          <p:nvPr/>
        </p:nvPicPr>
        <p:blipFill>
          <a:blip r:embed="rId2"/>
          <a:stretch>
            <a:fillRect/>
          </a:stretch>
        </p:blipFill>
        <p:spPr>
          <a:xfrm>
            <a:off x="0" y="1"/>
            <a:ext cx="12192000" cy="6857998"/>
          </a:xfrm>
          <a:prstGeom prst="rect">
            <a:avLst/>
          </a:prstGeom>
        </p:spPr>
      </p:pic>
    </p:spTree>
    <p:extLst>
      <p:ext uri="{BB962C8B-B14F-4D97-AF65-F5344CB8AC3E}">
        <p14:creationId xmlns:p14="http://schemas.microsoft.com/office/powerpoint/2010/main" val="5489869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5160BE7-DC95-A62F-54BB-B74245BB7F9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CBA2899-E388-ADF8-5593-BF178FBFE66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DBEDF85-2905-E9E9-FC56-65719C0D4B40}"/>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7EA2B98-DFB2-A68A-6587-69CE7D6F351A}"/>
              </a:ext>
            </a:extLst>
          </p:cNvPr>
          <p:cNvSpPr txBox="1"/>
          <p:nvPr/>
        </p:nvSpPr>
        <p:spPr>
          <a:xfrm>
            <a:off x="799272" y="5219708"/>
            <a:ext cx="1884272" cy="338554"/>
          </a:xfrm>
          <a:prstGeom prst="rect">
            <a:avLst/>
          </a:prstGeom>
          <a:noFill/>
        </p:spPr>
        <p:txBody>
          <a:bodyPr wrap="square" rtlCol="0">
            <a:spAutoFit/>
          </a:bodyPr>
          <a:lstStyle/>
          <a:p>
            <a:r>
              <a:rPr lang="ja-JP" altLang="en-US" sz="1600">
                <a:latin typeface="A-OTF 新ゴ Pro DB" panose="020B0600000000000000" pitchFamily="34" charset="-128"/>
                <a:ea typeface="A-OTF 新ゴ Pro DB" panose="020B0600000000000000" pitchFamily="34" charset="-128"/>
              </a:rPr>
              <a:t>発生区間</a:t>
            </a:r>
            <a:endParaRPr kumimoji="1" lang="ja-JP" altLang="en-US" sz="1600">
              <a:latin typeface="A-OTF 新ゴ Pro DB" panose="020B0600000000000000" pitchFamily="34" charset="-128"/>
              <a:ea typeface="A-OTF 新ゴ Pro DB" panose="020B0600000000000000" pitchFamily="34" charset="-128"/>
            </a:endParaRPr>
          </a:p>
        </p:txBody>
      </p:sp>
      <p:sp>
        <p:nvSpPr>
          <p:cNvPr id="3" name="フリーフォーム: 図形 2">
            <a:extLst>
              <a:ext uri="{FF2B5EF4-FFF2-40B4-BE49-F238E27FC236}">
                <a16:creationId xmlns:a16="http://schemas.microsoft.com/office/drawing/2014/main" id="{62711966-3B7C-D642-D236-D00FC49CF41D}"/>
              </a:ext>
            </a:extLst>
          </p:cNvPr>
          <p:cNvSpPr/>
          <p:nvPr/>
        </p:nvSpPr>
        <p:spPr>
          <a:xfrm rot="5400000">
            <a:off x="7623954" y="3178506"/>
            <a:ext cx="1395852" cy="3993929"/>
          </a:xfrm>
          <a:custGeom>
            <a:avLst/>
            <a:gdLst>
              <a:gd name="connsiteX0" fmla="*/ 0 w 1395852"/>
              <a:gd name="connsiteY0" fmla="*/ 3905235 h 3993929"/>
              <a:gd name="connsiteX1" fmla="*/ 6970 w 1395852"/>
              <a:gd name="connsiteY1" fmla="*/ 3870712 h 3993929"/>
              <a:gd name="connsiteX2" fmla="*/ 88694 w 1395852"/>
              <a:gd name="connsiteY2" fmla="*/ 3816541 h 3993929"/>
              <a:gd name="connsiteX3" fmla="*/ 1218464 w 1395852"/>
              <a:gd name="connsiteY3" fmla="*/ 3816541 h 3993929"/>
              <a:gd name="connsiteX4" fmla="*/ 1218464 w 1395852"/>
              <a:gd name="connsiteY4" fmla="*/ 88694 h 3993929"/>
              <a:gd name="connsiteX5" fmla="*/ 1307158 w 1395852"/>
              <a:gd name="connsiteY5" fmla="*/ 0 h 3993929"/>
              <a:gd name="connsiteX6" fmla="*/ 1307158 w 1395852"/>
              <a:gd name="connsiteY6" fmla="*/ 1 h 3993929"/>
              <a:gd name="connsiteX7" fmla="*/ 1395852 w 1395852"/>
              <a:gd name="connsiteY7" fmla="*/ 88695 h 3993929"/>
              <a:gd name="connsiteX8" fmla="*/ 1395851 w 1395852"/>
              <a:gd name="connsiteY8" fmla="*/ 3905230 h 3993929"/>
              <a:gd name="connsiteX9" fmla="*/ 1395852 w 1395852"/>
              <a:gd name="connsiteY9" fmla="*/ 3905235 h 3993929"/>
              <a:gd name="connsiteX10" fmla="*/ 1395851 w 1395852"/>
              <a:gd name="connsiteY10" fmla="*/ 3905235 h 3993929"/>
              <a:gd name="connsiteX11" fmla="*/ 1307157 w 1395852"/>
              <a:gd name="connsiteY11" fmla="*/ 3993929 h 3993929"/>
              <a:gd name="connsiteX12" fmla="*/ 88694 w 1395852"/>
              <a:gd name="connsiteY12" fmla="*/ 3993928 h 3993929"/>
              <a:gd name="connsiteX13" fmla="*/ 6970 w 1395852"/>
              <a:gd name="connsiteY13" fmla="*/ 3939758 h 3993929"/>
              <a:gd name="connsiteX14" fmla="*/ 0 w 1395852"/>
              <a:gd name="connsiteY14" fmla="*/ 3905235 h 3993929"/>
              <a:gd name="connsiteX15" fmla="*/ 0 w 1395852"/>
              <a:gd name="connsiteY15" fmla="*/ 3905234 h 3993929"/>
              <a:gd name="connsiteX16" fmla="*/ 0 w 1395852"/>
              <a:gd name="connsiteY16" fmla="*/ 3905235 h 39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5852" h="3993929">
                <a:moveTo>
                  <a:pt x="0" y="3905235"/>
                </a:moveTo>
                <a:lnTo>
                  <a:pt x="6970" y="3870712"/>
                </a:lnTo>
                <a:cubicBezTo>
                  <a:pt x="20435" y="3838878"/>
                  <a:pt x="51956" y="3816541"/>
                  <a:pt x="88694" y="3816541"/>
                </a:cubicBezTo>
                <a:lnTo>
                  <a:pt x="1218464" y="3816541"/>
                </a:lnTo>
                <a:lnTo>
                  <a:pt x="1218464" y="88694"/>
                </a:lnTo>
                <a:cubicBezTo>
                  <a:pt x="1218464" y="39710"/>
                  <a:pt x="1258174" y="0"/>
                  <a:pt x="1307158" y="0"/>
                </a:cubicBezTo>
                <a:lnTo>
                  <a:pt x="1307158" y="1"/>
                </a:lnTo>
                <a:cubicBezTo>
                  <a:pt x="1356142" y="1"/>
                  <a:pt x="1395852" y="39711"/>
                  <a:pt x="1395852" y="88695"/>
                </a:cubicBezTo>
                <a:lnTo>
                  <a:pt x="1395851" y="3905230"/>
                </a:lnTo>
                <a:lnTo>
                  <a:pt x="1395852" y="3905235"/>
                </a:lnTo>
                <a:lnTo>
                  <a:pt x="1395851" y="3905235"/>
                </a:lnTo>
                <a:cubicBezTo>
                  <a:pt x="1395851" y="3954219"/>
                  <a:pt x="1356141" y="3993929"/>
                  <a:pt x="1307157" y="3993929"/>
                </a:cubicBezTo>
                <a:lnTo>
                  <a:pt x="88694" y="3993928"/>
                </a:lnTo>
                <a:cubicBezTo>
                  <a:pt x="51956" y="3993928"/>
                  <a:pt x="20435" y="3971591"/>
                  <a:pt x="6970" y="3939758"/>
                </a:cubicBezTo>
                <a:close/>
                <a:moveTo>
                  <a:pt x="0" y="3905235"/>
                </a:moveTo>
                <a:lnTo>
                  <a:pt x="0" y="3905234"/>
                </a:lnTo>
                <a:lnTo>
                  <a:pt x="0" y="3905235"/>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6" name="フリーフォーム: 図形 5">
            <a:extLst>
              <a:ext uri="{FF2B5EF4-FFF2-40B4-BE49-F238E27FC236}">
                <a16:creationId xmlns:a16="http://schemas.microsoft.com/office/drawing/2014/main" id="{C737CD10-D94E-A8B6-B6EE-C7D7A22F12B9}"/>
              </a:ext>
            </a:extLst>
          </p:cNvPr>
          <p:cNvSpPr/>
          <p:nvPr/>
        </p:nvSpPr>
        <p:spPr>
          <a:xfrm>
            <a:off x="5038525" y="3206748"/>
            <a:ext cx="2130748" cy="1441389"/>
          </a:xfrm>
          <a:custGeom>
            <a:avLst/>
            <a:gdLst>
              <a:gd name="connsiteX0" fmla="*/ 1 w 2130748"/>
              <a:gd name="connsiteY0" fmla="*/ 88693 h 1441389"/>
              <a:gd name="connsiteX1" fmla="*/ 1 w 2130748"/>
              <a:gd name="connsiteY1" fmla="*/ 88694 h 1441389"/>
              <a:gd name="connsiteX2" fmla="*/ 1 w 2130748"/>
              <a:gd name="connsiteY2" fmla="*/ 88694 h 1441389"/>
              <a:gd name="connsiteX3" fmla="*/ 88695 w 2130748"/>
              <a:gd name="connsiteY3" fmla="*/ 0 h 1441389"/>
              <a:gd name="connsiteX4" fmla="*/ 2042054 w 2130748"/>
              <a:gd name="connsiteY4" fmla="*/ 0 h 1441389"/>
              <a:gd name="connsiteX5" fmla="*/ 2130748 w 2130748"/>
              <a:gd name="connsiteY5" fmla="*/ 88694 h 1441389"/>
              <a:gd name="connsiteX6" fmla="*/ 2130747 w 2130748"/>
              <a:gd name="connsiteY6" fmla="*/ 88694 h 1441389"/>
              <a:gd name="connsiteX7" fmla="*/ 2042053 w 2130748"/>
              <a:gd name="connsiteY7" fmla="*/ 177388 h 1441389"/>
              <a:gd name="connsiteX8" fmla="*/ 177389 w 2130748"/>
              <a:gd name="connsiteY8" fmla="*/ 177387 h 1441389"/>
              <a:gd name="connsiteX9" fmla="*/ 177389 w 2130748"/>
              <a:gd name="connsiteY9" fmla="*/ 1352695 h 1441389"/>
              <a:gd name="connsiteX10" fmla="*/ 88695 w 2130748"/>
              <a:gd name="connsiteY10" fmla="*/ 1441389 h 1441389"/>
              <a:gd name="connsiteX11" fmla="*/ 88695 w 2130748"/>
              <a:gd name="connsiteY11" fmla="*/ 1441388 h 1441389"/>
              <a:gd name="connsiteX12" fmla="*/ 0 w 2130748"/>
              <a:gd name="connsiteY12" fmla="*/ 1352694 h 1441389"/>
              <a:gd name="connsiteX13" fmla="*/ 2 w 2130748"/>
              <a:gd name="connsiteY13" fmla="*/ 88696 h 1441389"/>
              <a:gd name="connsiteX14" fmla="*/ 2 w 2130748"/>
              <a:gd name="connsiteY14" fmla="*/ 88696 h 1441389"/>
              <a:gd name="connsiteX15" fmla="*/ 1 w 2130748"/>
              <a:gd name="connsiteY15" fmla="*/ 88694 h 1441389"/>
              <a:gd name="connsiteX16" fmla="*/ 6971 w 2130748"/>
              <a:gd name="connsiteY16" fmla="*/ 54171 h 1441389"/>
              <a:gd name="connsiteX17" fmla="*/ 88695 w 2130748"/>
              <a:gd name="connsiteY17" fmla="*/ 0 h 14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0748" h="1441389">
                <a:moveTo>
                  <a:pt x="1" y="88693"/>
                </a:moveTo>
                <a:lnTo>
                  <a:pt x="1" y="88694"/>
                </a:lnTo>
                <a:lnTo>
                  <a:pt x="1" y="88694"/>
                </a:lnTo>
                <a:close/>
                <a:moveTo>
                  <a:pt x="88695" y="0"/>
                </a:moveTo>
                <a:lnTo>
                  <a:pt x="2042054" y="0"/>
                </a:lnTo>
                <a:cubicBezTo>
                  <a:pt x="2091038" y="0"/>
                  <a:pt x="2130748" y="39710"/>
                  <a:pt x="2130748" y="88694"/>
                </a:cubicBezTo>
                <a:lnTo>
                  <a:pt x="2130747" y="88694"/>
                </a:lnTo>
                <a:cubicBezTo>
                  <a:pt x="2130747" y="137678"/>
                  <a:pt x="2091037" y="177388"/>
                  <a:pt x="2042053" y="177388"/>
                </a:cubicBezTo>
                <a:lnTo>
                  <a:pt x="177389" y="177387"/>
                </a:lnTo>
                <a:lnTo>
                  <a:pt x="177389" y="1352695"/>
                </a:lnTo>
                <a:cubicBezTo>
                  <a:pt x="177389" y="1401679"/>
                  <a:pt x="137679" y="1441389"/>
                  <a:pt x="88695" y="1441389"/>
                </a:cubicBezTo>
                <a:lnTo>
                  <a:pt x="88695" y="1441388"/>
                </a:lnTo>
                <a:cubicBezTo>
                  <a:pt x="39711" y="1441388"/>
                  <a:pt x="0" y="1401678"/>
                  <a:pt x="0" y="1352694"/>
                </a:cubicBezTo>
                <a:lnTo>
                  <a:pt x="2" y="88696"/>
                </a:lnTo>
                <a:lnTo>
                  <a:pt x="2" y="88696"/>
                </a:lnTo>
                <a:lnTo>
                  <a:pt x="1" y="88694"/>
                </a:lnTo>
                <a:lnTo>
                  <a:pt x="6971" y="54171"/>
                </a:lnTo>
                <a:cubicBezTo>
                  <a:pt x="20436" y="22337"/>
                  <a:pt x="51957" y="0"/>
                  <a:pt x="88695" y="0"/>
                </a:cubicBez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9" name="テキスト ボックス 8">
            <a:extLst>
              <a:ext uri="{FF2B5EF4-FFF2-40B4-BE49-F238E27FC236}">
                <a16:creationId xmlns:a16="http://schemas.microsoft.com/office/drawing/2014/main" id="{89EB2758-DFF8-7928-6B26-99A0253BBBB4}"/>
              </a:ext>
            </a:extLst>
          </p:cNvPr>
          <p:cNvSpPr txBox="1"/>
          <p:nvPr/>
        </p:nvSpPr>
        <p:spPr>
          <a:xfrm>
            <a:off x="198528" y="2134480"/>
            <a:ext cx="1884272" cy="400110"/>
          </a:xfrm>
          <a:prstGeom prst="rect">
            <a:avLst/>
          </a:prstGeom>
          <a:noFill/>
        </p:spPr>
        <p:txBody>
          <a:bodyPr wrap="square" rtlCol="0">
            <a:spAutoFit/>
          </a:bodyPr>
          <a:lstStyle/>
          <a:p>
            <a:r>
              <a:rPr kumimoji="1" lang="ja-JP" altLang="en-US" sz="2000">
                <a:latin typeface="A-OTF 新ゴ Pro DB" panose="020B0600000000000000" pitchFamily="34" charset="-128"/>
                <a:ea typeface="A-OTF 新ゴ Pro DB" panose="020B0600000000000000" pitchFamily="34" charset="-128"/>
              </a:rPr>
              <a:t>障害発生場所</a:t>
            </a:r>
          </a:p>
        </p:txBody>
      </p:sp>
      <p:sp>
        <p:nvSpPr>
          <p:cNvPr id="10" name="正方形/長方形 9">
            <a:extLst>
              <a:ext uri="{FF2B5EF4-FFF2-40B4-BE49-F238E27FC236}">
                <a16:creationId xmlns:a16="http://schemas.microsoft.com/office/drawing/2014/main" id="{D0E5532F-EA8F-3F85-5981-FA8F5924F45D}"/>
              </a:ext>
            </a:extLst>
          </p:cNvPr>
          <p:cNvSpPr/>
          <p:nvPr/>
        </p:nvSpPr>
        <p:spPr>
          <a:xfrm>
            <a:off x="0" y="6327770"/>
            <a:ext cx="12201525" cy="53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DA03DE9-27FB-FA01-A3D7-73FE3E3234EB}"/>
              </a:ext>
            </a:extLst>
          </p:cNvPr>
          <p:cNvSpPr/>
          <p:nvPr/>
        </p:nvSpPr>
        <p:spPr>
          <a:xfrm>
            <a:off x="564753" y="4470748"/>
            <a:ext cx="11062494"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 name="楕円 12">
            <a:extLst>
              <a:ext uri="{FF2B5EF4-FFF2-40B4-BE49-F238E27FC236}">
                <a16:creationId xmlns:a16="http://schemas.microsoft.com/office/drawing/2014/main" id="{2FF07A4B-09AE-CA1C-DD34-188C849119B0}"/>
              </a:ext>
            </a:extLst>
          </p:cNvPr>
          <p:cNvSpPr/>
          <p:nvPr/>
        </p:nvSpPr>
        <p:spPr>
          <a:xfrm>
            <a:off x="584009"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4" name="楕円 13">
            <a:extLst>
              <a:ext uri="{FF2B5EF4-FFF2-40B4-BE49-F238E27FC236}">
                <a16:creationId xmlns:a16="http://schemas.microsoft.com/office/drawing/2014/main" id="{A189801F-99F6-2B3E-A189-D16733801A81}"/>
              </a:ext>
            </a:extLst>
          </p:cNvPr>
          <p:cNvSpPr/>
          <p:nvPr/>
        </p:nvSpPr>
        <p:spPr>
          <a:xfrm>
            <a:off x="1222838"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楕円 17">
            <a:extLst>
              <a:ext uri="{FF2B5EF4-FFF2-40B4-BE49-F238E27FC236}">
                <a16:creationId xmlns:a16="http://schemas.microsoft.com/office/drawing/2014/main" id="{CB8EA721-35D2-F215-12BF-D34F403C9835}"/>
              </a:ext>
            </a:extLst>
          </p:cNvPr>
          <p:cNvSpPr/>
          <p:nvPr/>
        </p:nvSpPr>
        <p:spPr>
          <a:xfrm>
            <a:off x="186166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楕円 18">
            <a:extLst>
              <a:ext uri="{FF2B5EF4-FFF2-40B4-BE49-F238E27FC236}">
                <a16:creationId xmlns:a16="http://schemas.microsoft.com/office/drawing/2014/main" id="{E09D0610-F4CE-1F06-B68F-B339EC021752}"/>
              </a:ext>
            </a:extLst>
          </p:cNvPr>
          <p:cNvSpPr/>
          <p:nvPr/>
        </p:nvSpPr>
        <p:spPr>
          <a:xfrm>
            <a:off x="2500496"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 name="楕円 19">
            <a:extLst>
              <a:ext uri="{FF2B5EF4-FFF2-40B4-BE49-F238E27FC236}">
                <a16:creationId xmlns:a16="http://schemas.microsoft.com/office/drawing/2014/main" id="{E93573D2-4374-BDC6-8005-6532242BAA91}"/>
              </a:ext>
            </a:extLst>
          </p:cNvPr>
          <p:cNvSpPr/>
          <p:nvPr/>
        </p:nvSpPr>
        <p:spPr>
          <a:xfrm>
            <a:off x="3139325"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1" name="楕円 20">
            <a:extLst>
              <a:ext uri="{FF2B5EF4-FFF2-40B4-BE49-F238E27FC236}">
                <a16:creationId xmlns:a16="http://schemas.microsoft.com/office/drawing/2014/main" id="{FE0B3C73-D910-C208-ED5A-214204079D6B}"/>
              </a:ext>
            </a:extLst>
          </p:cNvPr>
          <p:cNvSpPr/>
          <p:nvPr/>
        </p:nvSpPr>
        <p:spPr>
          <a:xfrm>
            <a:off x="3778154"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楕円 21">
            <a:extLst>
              <a:ext uri="{FF2B5EF4-FFF2-40B4-BE49-F238E27FC236}">
                <a16:creationId xmlns:a16="http://schemas.microsoft.com/office/drawing/2014/main" id="{4973A2E7-6F05-A402-7819-F80655DD2F7E}"/>
              </a:ext>
            </a:extLst>
          </p:cNvPr>
          <p:cNvSpPr/>
          <p:nvPr/>
        </p:nvSpPr>
        <p:spPr>
          <a:xfrm>
            <a:off x="4416983"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3" name="楕円 22">
            <a:extLst>
              <a:ext uri="{FF2B5EF4-FFF2-40B4-BE49-F238E27FC236}">
                <a16:creationId xmlns:a16="http://schemas.microsoft.com/office/drawing/2014/main" id="{A3C14DC3-ED03-102A-746F-8DBAAE620E96}"/>
              </a:ext>
            </a:extLst>
          </p:cNvPr>
          <p:cNvSpPr/>
          <p:nvPr/>
        </p:nvSpPr>
        <p:spPr>
          <a:xfrm>
            <a:off x="5055812"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4" name="楕円 23">
            <a:extLst>
              <a:ext uri="{FF2B5EF4-FFF2-40B4-BE49-F238E27FC236}">
                <a16:creationId xmlns:a16="http://schemas.microsoft.com/office/drawing/2014/main" id="{3FF4C6E2-3B26-4222-43F5-2334F68BD727}"/>
              </a:ext>
            </a:extLst>
          </p:cNvPr>
          <p:cNvSpPr/>
          <p:nvPr/>
        </p:nvSpPr>
        <p:spPr>
          <a:xfrm>
            <a:off x="5694641"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楕円 24">
            <a:extLst>
              <a:ext uri="{FF2B5EF4-FFF2-40B4-BE49-F238E27FC236}">
                <a16:creationId xmlns:a16="http://schemas.microsoft.com/office/drawing/2014/main" id="{2BE0FBA8-E416-C022-FAC6-85EED29A3579}"/>
              </a:ext>
            </a:extLst>
          </p:cNvPr>
          <p:cNvSpPr/>
          <p:nvPr/>
        </p:nvSpPr>
        <p:spPr>
          <a:xfrm>
            <a:off x="6333470"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楕円 25">
            <a:extLst>
              <a:ext uri="{FF2B5EF4-FFF2-40B4-BE49-F238E27FC236}">
                <a16:creationId xmlns:a16="http://schemas.microsoft.com/office/drawing/2014/main" id="{F44DDA69-E304-F0A2-7CE2-5C7DD053437D}"/>
              </a:ext>
            </a:extLst>
          </p:cNvPr>
          <p:cNvSpPr/>
          <p:nvPr/>
        </p:nvSpPr>
        <p:spPr>
          <a:xfrm>
            <a:off x="6972299"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7" name="楕円 26">
            <a:extLst>
              <a:ext uri="{FF2B5EF4-FFF2-40B4-BE49-F238E27FC236}">
                <a16:creationId xmlns:a16="http://schemas.microsoft.com/office/drawing/2014/main" id="{ED69B1E7-729D-1911-4CF7-8610C06AFF80}"/>
              </a:ext>
            </a:extLst>
          </p:cNvPr>
          <p:cNvSpPr/>
          <p:nvPr/>
        </p:nvSpPr>
        <p:spPr>
          <a:xfrm>
            <a:off x="7611128"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楕円 27">
            <a:extLst>
              <a:ext uri="{FF2B5EF4-FFF2-40B4-BE49-F238E27FC236}">
                <a16:creationId xmlns:a16="http://schemas.microsoft.com/office/drawing/2014/main" id="{0305468F-BE94-B8E2-3FDD-51A352E66BA2}"/>
              </a:ext>
            </a:extLst>
          </p:cNvPr>
          <p:cNvSpPr/>
          <p:nvPr/>
        </p:nvSpPr>
        <p:spPr>
          <a:xfrm>
            <a:off x="824995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 name="楕円 28">
            <a:extLst>
              <a:ext uri="{FF2B5EF4-FFF2-40B4-BE49-F238E27FC236}">
                <a16:creationId xmlns:a16="http://schemas.microsoft.com/office/drawing/2014/main" id="{D47BAD44-0980-2897-49C3-967A3607C5EB}"/>
              </a:ext>
            </a:extLst>
          </p:cNvPr>
          <p:cNvSpPr/>
          <p:nvPr/>
        </p:nvSpPr>
        <p:spPr>
          <a:xfrm>
            <a:off x="8888786"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0" name="楕円 29">
            <a:extLst>
              <a:ext uri="{FF2B5EF4-FFF2-40B4-BE49-F238E27FC236}">
                <a16:creationId xmlns:a16="http://schemas.microsoft.com/office/drawing/2014/main" id="{5489DFF4-AFCA-2180-2567-F1C7A6B552B1}"/>
              </a:ext>
            </a:extLst>
          </p:cNvPr>
          <p:cNvSpPr/>
          <p:nvPr/>
        </p:nvSpPr>
        <p:spPr>
          <a:xfrm>
            <a:off x="9527615"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1" name="楕円 30">
            <a:extLst>
              <a:ext uri="{FF2B5EF4-FFF2-40B4-BE49-F238E27FC236}">
                <a16:creationId xmlns:a16="http://schemas.microsoft.com/office/drawing/2014/main" id="{E431B55A-112E-6FB3-1EAB-73F8A5D4C098}"/>
              </a:ext>
            </a:extLst>
          </p:cNvPr>
          <p:cNvSpPr/>
          <p:nvPr/>
        </p:nvSpPr>
        <p:spPr>
          <a:xfrm>
            <a:off x="10166444"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楕円 31">
            <a:extLst>
              <a:ext uri="{FF2B5EF4-FFF2-40B4-BE49-F238E27FC236}">
                <a16:creationId xmlns:a16="http://schemas.microsoft.com/office/drawing/2014/main" id="{01F349AA-FACF-989A-0AFB-92732BE0C9A1}"/>
              </a:ext>
            </a:extLst>
          </p:cNvPr>
          <p:cNvSpPr/>
          <p:nvPr/>
        </p:nvSpPr>
        <p:spPr>
          <a:xfrm>
            <a:off x="1144409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ボックス 32">
            <a:extLst>
              <a:ext uri="{FF2B5EF4-FFF2-40B4-BE49-F238E27FC236}">
                <a16:creationId xmlns:a16="http://schemas.microsoft.com/office/drawing/2014/main" id="{316D6D43-FDD8-207F-633A-DC214ACA9021}"/>
              </a:ext>
            </a:extLst>
          </p:cNvPr>
          <p:cNvSpPr txBox="1"/>
          <p:nvPr/>
        </p:nvSpPr>
        <p:spPr>
          <a:xfrm>
            <a:off x="444766"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新　宿</a:t>
            </a:r>
          </a:p>
        </p:txBody>
      </p:sp>
      <p:sp>
        <p:nvSpPr>
          <p:cNvPr id="34" name="テキスト ボックス 33">
            <a:extLst>
              <a:ext uri="{FF2B5EF4-FFF2-40B4-BE49-F238E27FC236}">
                <a16:creationId xmlns:a16="http://schemas.microsoft.com/office/drawing/2014/main" id="{0E99DA29-5825-B9E4-27E9-7253C799F9D4}"/>
              </a:ext>
            </a:extLst>
          </p:cNvPr>
          <p:cNvSpPr txBox="1"/>
          <p:nvPr/>
        </p:nvSpPr>
        <p:spPr>
          <a:xfrm>
            <a:off x="1080320"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代々木上原</a:t>
            </a:r>
          </a:p>
        </p:txBody>
      </p:sp>
      <p:sp>
        <p:nvSpPr>
          <p:cNvPr id="35" name="テキスト ボックス 34">
            <a:extLst>
              <a:ext uri="{FF2B5EF4-FFF2-40B4-BE49-F238E27FC236}">
                <a16:creationId xmlns:a16="http://schemas.microsoft.com/office/drawing/2014/main" id="{9C7B7B35-1968-B423-4497-4CB7B8CF75BB}"/>
              </a:ext>
            </a:extLst>
          </p:cNvPr>
          <p:cNvSpPr txBox="1"/>
          <p:nvPr/>
        </p:nvSpPr>
        <p:spPr>
          <a:xfrm>
            <a:off x="1715874"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下北沢</a:t>
            </a:r>
          </a:p>
        </p:txBody>
      </p:sp>
      <p:sp>
        <p:nvSpPr>
          <p:cNvPr id="36" name="テキスト ボックス 35">
            <a:extLst>
              <a:ext uri="{FF2B5EF4-FFF2-40B4-BE49-F238E27FC236}">
                <a16:creationId xmlns:a16="http://schemas.microsoft.com/office/drawing/2014/main" id="{92F1286A-736B-6BC1-0656-F9767FF81B8A}"/>
              </a:ext>
            </a:extLst>
          </p:cNvPr>
          <p:cNvSpPr txBox="1"/>
          <p:nvPr/>
        </p:nvSpPr>
        <p:spPr>
          <a:xfrm>
            <a:off x="2351428"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経　堂</a:t>
            </a:r>
          </a:p>
        </p:txBody>
      </p:sp>
      <p:sp>
        <p:nvSpPr>
          <p:cNvPr id="37" name="テキスト ボックス 36">
            <a:extLst>
              <a:ext uri="{FF2B5EF4-FFF2-40B4-BE49-F238E27FC236}">
                <a16:creationId xmlns:a16="http://schemas.microsoft.com/office/drawing/2014/main" id="{7C6A200B-BCCB-230A-7F34-69BDB663CDFA}"/>
              </a:ext>
            </a:extLst>
          </p:cNvPr>
          <p:cNvSpPr txBox="1"/>
          <p:nvPr/>
        </p:nvSpPr>
        <p:spPr>
          <a:xfrm>
            <a:off x="2986982"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成城学園前</a:t>
            </a:r>
          </a:p>
        </p:txBody>
      </p:sp>
      <p:sp>
        <p:nvSpPr>
          <p:cNvPr id="38" name="テキスト ボックス 37">
            <a:extLst>
              <a:ext uri="{FF2B5EF4-FFF2-40B4-BE49-F238E27FC236}">
                <a16:creationId xmlns:a16="http://schemas.microsoft.com/office/drawing/2014/main" id="{8A3F5668-6185-BA1C-DCFA-C3C7C4A580B7}"/>
              </a:ext>
            </a:extLst>
          </p:cNvPr>
          <p:cNvSpPr txBox="1"/>
          <p:nvPr/>
        </p:nvSpPr>
        <p:spPr>
          <a:xfrm>
            <a:off x="3622536"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登　戸</a:t>
            </a:r>
          </a:p>
        </p:txBody>
      </p:sp>
      <p:sp>
        <p:nvSpPr>
          <p:cNvPr id="39" name="テキスト ボックス 38">
            <a:extLst>
              <a:ext uri="{FF2B5EF4-FFF2-40B4-BE49-F238E27FC236}">
                <a16:creationId xmlns:a16="http://schemas.microsoft.com/office/drawing/2014/main" id="{7BE8BA12-030A-9C74-C7BC-BC6F79830EAC}"/>
              </a:ext>
            </a:extLst>
          </p:cNvPr>
          <p:cNvSpPr txBox="1"/>
          <p:nvPr/>
        </p:nvSpPr>
        <p:spPr>
          <a:xfrm>
            <a:off x="4258092" y="2662357"/>
            <a:ext cx="492443" cy="1729070"/>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向ヶ丘遊園</a:t>
            </a:r>
          </a:p>
        </p:txBody>
      </p:sp>
      <p:sp>
        <p:nvSpPr>
          <p:cNvPr id="40" name="テキスト ボックス 39">
            <a:extLst>
              <a:ext uri="{FF2B5EF4-FFF2-40B4-BE49-F238E27FC236}">
                <a16:creationId xmlns:a16="http://schemas.microsoft.com/office/drawing/2014/main" id="{AC459DF0-3B8C-B047-E5D4-0505738BF8D8}"/>
              </a:ext>
            </a:extLst>
          </p:cNvPr>
          <p:cNvSpPr txBox="1"/>
          <p:nvPr/>
        </p:nvSpPr>
        <p:spPr>
          <a:xfrm>
            <a:off x="5529835"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町　田</a:t>
            </a:r>
          </a:p>
        </p:txBody>
      </p:sp>
      <p:sp>
        <p:nvSpPr>
          <p:cNvPr id="41" name="テキスト ボックス 40">
            <a:extLst>
              <a:ext uri="{FF2B5EF4-FFF2-40B4-BE49-F238E27FC236}">
                <a16:creationId xmlns:a16="http://schemas.microsoft.com/office/drawing/2014/main" id="{BE3DC1F2-7D29-654F-A858-477202942190}"/>
              </a:ext>
            </a:extLst>
          </p:cNvPr>
          <p:cNvSpPr txBox="1"/>
          <p:nvPr/>
        </p:nvSpPr>
        <p:spPr>
          <a:xfrm rot="5400000">
            <a:off x="6048178" y="3844768"/>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相模大野</a:t>
            </a:r>
          </a:p>
        </p:txBody>
      </p:sp>
      <p:sp>
        <p:nvSpPr>
          <p:cNvPr id="42" name="テキスト ボックス 41">
            <a:extLst>
              <a:ext uri="{FF2B5EF4-FFF2-40B4-BE49-F238E27FC236}">
                <a16:creationId xmlns:a16="http://schemas.microsoft.com/office/drawing/2014/main" id="{A93A0EC7-76B7-1195-6AF3-B791CAAC10CD}"/>
              </a:ext>
            </a:extLst>
          </p:cNvPr>
          <p:cNvSpPr txBox="1"/>
          <p:nvPr/>
        </p:nvSpPr>
        <p:spPr>
          <a:xfrm rot="5400000">
            <a:off x="6683412" y="3844769"/>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相武台前</a:t>
            </a:r>
          </a:p>
        </p:txBody>
      </p:sp>
      <p:sp>
        <p:nvSpPr>
          <p:cNvPr id="43" name="テキスト ボックス 42">
            <a:extLst>
              <a:ext uri="{FF2B5EF4-FFF2-40B4-BE49-F238E27FC236}">
                <a16:creationId xmlns:a16="http://schemas.microsoft.com/office/drawing/2014/main" id="{93D0ABF5-4262-A358-5511-8C8BE44B739E}"/>
              </a:ext>
            </a:extLst>
          </p:cNvPr>
          <p:cNvSpPr txBox="1"/>
          <p:nvPr/>
        </p:nvSpPr>
        <p:spPr>
          <a:xfrm>
            <a:off x="7441106"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海老名</a:t>
            </a:r>
          </a:p>
        </p:txBody>
      </p:sp>
      <p:sp>
        <p:nvSpPr>
          <p:cNvPr id="44" name="テキスト ボックス 43">
            <a:extLst>
              <a:ext uri="{FF2B5EF4-FFF2-40B4-BE49-F238E27FC236}">
                <a16:creationId xmlns:a16="http://schemas.microsoft.com/office/drawing/2014/main" id="{D76F8A1E-065B-6AAB-50C7-0793CEBE5629}"/>
              </a:ext>
            </a:extLst>
          </p:cNvPr>
          <p:cNvSpPr txBox="1"/>
          <p:nvPr/>
        </p:nvSpPr>
        <p:spPr>
          <a:xfrm>
            <a:off x="8079936"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厚　木</a:t>
            </a:r>
          </a:p>
        </p:txBody>
      </p:sp>
      <p:sp>
        <p:nvSpPr>
          <p:cNvPr id="45" name="テキスト ボックス 44">
            <a:extLst>
              <a:ext uri="{FF2B5EF4-FFF2-40B4-BE49-F238E27FC236}">
                <a16:creationId xmlns:a16="http://schemas.microsoft.com/office/drawing/2014/main" id="{DE1396FE-56B0-6875-45A3-54748B3918E5}"/>
              </a:ext>
            </a:extLst>
          </p:cNvPr>
          <p:cNvSpPr txBox="1"/>
          <p:nvPr/>
        </p:nvSpPr>
        <p:spPr>
          <a:xfrm>
            <a:off x="8718766"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本厚木</a:t>
            </a:r>
          </a:p>
        </p:txBody>
      </p:sp>
      <p:sp>
        <p:nvSpPr>
          <p:cNvPr id="46" name="テキスト ボックス 45">
            <a:extLst>
              <a:ext uri="{FF2B5EF4-FFF2-40B4-BE49-F238E27FC236}">
                <a16:creationId xmlns:a16="http://schemas.microsoft.com/office/drawing/2014/main" id="{8447AC6A-AA56-0DAA-3A45-6D2C717D581C}"/>
              </a:ext>
            </a:extLst>
          </p:cNvPr>
          <p:cNvSpPr txBox="1"/>
          <p:nvPr/>
        </p:nvSpPr>
        <p:spPr>
          <a:xfrm>
            <a:off x="9357596"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伊勢原</a:t>
            </a:r>
          </a:p>
        </p:txBody>
      </p:sp>
      <p:sp>
        <p:nvSpPr>
          <p:cNvPr id="47" name="テキスト ボックス 46">
            <a:extLst>
              <a:ext uri="{FF2B5EF4-FFF2-40B4-BE49-F238E27FC236}">
                <a16:creationId xmlns:a16="http://schemas.microsoft.com/office/drawing/2014/main" id="{C73FCF2B-3C94-BDB3-147C-033164D8A095}"/>
              </a:ext>
            </a:extLst>
          </p:cNvPr>
          <p:cNvSpPr txBox="1"/>
          <p:nvPr/>
        </p:nvSpPr>
        <p:spPr>
          <a:xfrm>
            <a:off x="9996426"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秦　野</a:t>
            </a:r>
          </a:p>
        </p:txBody>
      </p:sp>
      <p:sp>
        <p:nvSpPr>
          <p:cNvPr id="48" name="楕円 47">
            <a:extLst>
              <a:ext uri="{FF2B5EF4-FFF2-40B4-BE49-F238E27FC236}">
                <a16:creationId xmlns:a16="http://schemas.microsoft.com/office/drawing/2014/main" id="{6829E34E-BF4C-99E2-BDFC-C4DB1B3B6C1B}"/>
              </a:ext>
            </a:extLst>
          </p:cNvPr>
          <p:cNvSpPr/>
          <p:nvPr/>
        </p:nvSpPr>
        <p:spPr>
          <a:xfrm>
            <a:off x="10805273"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9" name="テキスト ボックス 48">
            <a:extLst>
              <a:ext uri="{FF2B5EF4-FFF2-40B4-BE49-F238E27FC236}">
                <a16:creationId xmlns:a16="http://schemas.microsoft.com/office/drawing/2014/main" id="{85C12594-C9D8-2FD2-203A-24D528C6490D}"/>
              </a:ext>
            </a:extLst>
          </p:cNvPr>
          <p:cNvSpPr txBox="1"/>
          <p:nvPr/>
        </p:nvSpPr>
        <p:spPr>
          <a:xfrm>
            <a:off x="10635256" y="3503833"/>
            <a:ext cx="492443" cy="887594"/>
          </a:xfrm>
          <a:prstGeom prst="rect">
            <a:avLst/>
          </a:prstGeom>
          <a:noFill/>
        </p:spPr>
        <p:txBody>
          <a:bodyPr vert="eaVert" wrap="square" rtlCol="0">
            <a:spAutoFit/>
          </a:bodyPr>
          <a:lstStyle/>
          <a:p>
            <a:pPr algn="r"/>
            <a:r>
              <a:rPr lang="ja-JP" altLang="en-US" sz="2000">
                <a:latin typeface="A-OTF 新ゴ Pro DB" panose="020B0600000000000000" pitchFamily="34" charset="-128"/>
                <a:ea typeface="A-OTF 新ゴ Pro DB" panose="020B0600000000000000" pitchFamily="34" charset="-128"/>
              </a:rPr>
              <a:t>新松田</a:t>
            </a:r>
            <a:endParaRPr kumimoji="1" lang="ja-JP" altLang="en-US" sz="2000">
              <a:latin typeface="A-OTF 新ゴ Pro DB" panose="020B0600000000000000" pitchFamily="34" charset="-128"/>
              <a:ea typeface="A-OTF 新ゴ Pro DB" panose="020B0600000000000000" pitchFamily="34" charset="-128"/>
            </a:endParaRPr>
          </a:p>
        </p:txBody>
      </p:sp>
      <p:sp>
        <p:nvSpPr>
          <p:cNvPr id="50" name="テキスト ボックス 49">
            <a:extLst>
              <a:ext uri="{FF2B5EF4-FFF2-40B4-BE49-F238E27FC236}">
                <a16:creationId xmlns:a16="http://schemas.microsoft.com/office/drawing/2014/main" id="{B06199EA-6A11-7A80-258C-9F08C075A5B6}"/>
              </a:ext>
            </a:extLst>
          </p:cNvPr>
          <p:cNvSpPr txBox="1"/>
          <p:nvPr/>
        </p:nvSpPr>
        <p:spPr>
          <a:xfrm>
            <a:off x="11274087" y="3503833"/>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小田原</a:t>
            </a:r>
          </a:p>
        </p:txBody>
      </p:sp>
      <p:sp>
        <p:nvSpPr>
          <p:cNvPr id="51" name="楕円 50">
            <a:extLst>
              <a:ext uri="{FF2B5EF4-FFF2-40B4-BE49-F238E27FC236}">
                <a16:creationId xmlns:a16="http://schemas.microsoft.com/office/drawing/2014/main" id="{4EC8DF9F-4585-6A3B-EC36-CC65203B97E6}"/>
              </a:ext>
            </a:extLst>
          </p:cNvPr>
          <p:cNvSpPr/>
          <p:nvPr/>
        </p:nvSpPr>
        <p:spPr>
          <a:xfrm>
            <a:off x="5725121"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2" name="楕円 51">
            <a:extLst>
              <a:ext uri="{FF2B5EF4-FFF2-40B4-BE49-F238E27FC236}">
                <a16:creationId xmlns:a16="http://schemas.microsoft.com/office/drawing/2014/main" id="{0EDDAC9A-45AB-87D5-FE8C-DE718C61B7F7}"/>
              </a:ext>
            </a:extLst>
          </p:cNvPr>
          <p:cNvSpPr/>
          <p:nvPr/>
        </p:nvSpPr>
        <p:spPr>
          <a:xfrm>
            <a:off x="6363950"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3" name="楕円 52">
            <a:extLst>
              <a:ext uri="{FF2B5EF4-FFF2-40B4-BE49-F238E27FC236}">
                <a16:creationId xmlns:a16="http://schemas.microsoft.com/office/drawing/2014/main" id="{77A72AD0-93A1-126C-8DD0-CF1F76B12126}"/>
              </a:ext>
            </a:extLst>
          </p:cNvPr>
          <p:cNvSpPr/>
          <p:nvPr/>
        </p:nvSpPr>
        <p:spPr>
          <a:xfrm>
            <a:off x="7002779"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4" name="テキスト ボックス 53">
            <a:extLst>
              <a:ext uri="{FF2B5EF4-FFF2-40B4-BE49-F238E27FC236}">
                <a16:creationId xmlns:a16="http://schemas.microsoft.com/office/drawing/2014/main" id="{3E76EBA6-5674-FD13-38E9-BA1C1A699A26}"/>
              </a:ext>
            </a:extLst>
          </p:cNvPr>
          <p:cNvSpPr txBox="1"/>
          <p:nvPr/>
        </p:nvSpPr>
        <p:spPr>
          <a:xfrm>
            <a:off x="6852119" y="2246088"/>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唐木田</a:t>
            </a:r>
          </a:p>
        </p:txBody>
      </p:sp>
      <p:sp>
        <p:nvSpPr>
          <p:cNvPr id="55" name="テキスト ボックス 54">
            <a:extLst>
              <a:ext uri="{FF2B5EF4-FFF2-40B4-BE49-F238E27FC236}">
                <a16:creationId xmlns:a16="http://schemas.microsoft.com/office/drawing/2014/main" id="{7D92E402-C6AC-75EF-DA86-FF9A3B589726}"/>
              </a:ext>
            </a:extLst>
          </p:cNvPr>
          <p:cNvSpPr txBox="1"/>
          <p:nvPr/>
        </p:nvSpPr>
        <p:spPr>
          <a:xfrm rot="5400000">
            <a:off x="6161435" y="2587024"/>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小田急多摩</a:t>
            </a:r>
          </a:p>
        </p:txBody>
      </p:sp>
      <p:sp>
        <p:nvSpPr>
          <p:cNvPr id="56" name="テキスト ボックス 55">
            <a:extLst>
              <a:ext uri="{FF2B5EF4-FFF2-40B4-BE49-F238E27FC236}">
                <a16:creationId xmlns:a16="http://schemas.microsoft.com/office/drawing/2014/main" id="{B579B72A-B01F-8649-9D94-021CCF153F74}"/>
              </a:ext>
            </a:extLst>
          </p:cNvPr>
          <p:cNvSpPr txBox="1"/>
          <p:nvPr/>
        </p:nvSpPr>
        <p:spPr>
          <a:xfrm rot="5400000">
            <a:off x="5436234" y="2587025"/>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小田急永山</a:t>
            </a:r>
          </a:p>
        </p:txBody>
      </p:sp>
      <p:sp>
        <p:nvSpPr>
          <p:cNvPr id="57" name="楕円 56">
            <a:extLst>
              <a:ext uri="{FF2B5EF4-FFF2-40B4-BE49-F238E27FC236}">
                <a16:creationId xmlns:a16="http://schemas.microsoft.com/office/drawing/2014/main" id="{34804345-8573-DCDC-877B-DBAF1084855E}"/>
              </a:ext>
            </a:extLst>
          </p:cNvPr>
          <p:cNvSpPr/>
          <p:nvPr/>
        </p:nvSpPr>
        <p:spPr>
          <a:xfrm>
            <a:off x="6957059"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8" name="楕円 57">
            <a:extLst>
              <a:ext uri="{FF2B5EF4-FFF2-40B4-BE49-F238E27FC236}">
                <a16:creationId xmlns:a16="http://schemas.microsoft.com/office/drawing/2014/main" id="{02818DDB-1A7F-9885-2E8E-F27ECCCC5228}"/>
              </a:ext>
            </a:extLst>
          </p:cNvPr>
          <p:cNvSpPr/>
          <p:nvPr/>
        </p:nvSpPr>
        <p:spPr>
          <a:xfrm>
            <a:off x="7595888"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9" name="楕円 58">
            <a:extLst>
              <a:ext uri="{FF2B5EF4-FFF2-40B4-BE49-F238E27FC236}">
                <a16:creationId xmlns:a16="http://schemas.microsoft.com/office/drawing/2014/main" id="{F629E297-1287-2C8A-DC50-3AB8799267F1}"/>
              </a:ext>
            </a:extLst>
          </p:cNvPr>
          <p:cNvSpPr/>
          <p:nvPr/>
        </p:nvSpPr>
        <p:spPr>
          <a:xfrm>
            <a:off x="8234717"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0" name="楕円 59">
            <a:extLst>
              <a:ext uri="{FF2B5EF4-FFF2-40B4-BE49-F238E27FC236}">
                <a16:creationId xmlns:a16="http://schemas.microsoft.com/office/drawing/2014/main" id="{19772C0F-0B06-B949-07D3-6626FCBB3E13}"/>
              </a:ext>
            </a:extLst>
          </p:cNvPr>
          <p:cNvSpPr/>
          <p:nvPr/>
        </p:nvSpPr>
        <p:spPr>
          <a:xfrm>
            <a:off x="8873546"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1" name="楕円 60">
            <a:extLst>
              <a:ext uri="{FF2B5EF4-FFF2-40B4-BE49-F238E27FC236}">
                <a16:creationId xmlns:a16="http://schemas.microsoft.com/office/drawing/2014/main" id="{1B7C57B5-5C4B-3131-6F79-925790F44CA4}"/>
              </a:ext>
            </a:extLst>
          </p:cNvPr>
          <p:cNvSpPr/>
          <p:nvPr/>
        </p:nvSpPr>
        <p:spPr>
          <a:xfrm>
            <a:off x="9512375"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2" name="楕円 61">
            <a:extLst>
              <a:ext uri="{FF2B5EF4-FFF2-40B4-BE49-F238E27FC236}">
                <a16:creationId xmlns:a16="http://schemas.microsoft.com/office/drawing/2014/main" id="{D43EE581-0946-CE71-9A57-D16740E7B3A2}"/>
              </a:ext>
            </a:extLst>
          </p:cNvPr>
          <p:cNvSpPr/>
          <p:nvPr/>
        </p:nvSpPr>
        <p:spPr>
          <a:xfrm>
            <a:off x="10151204"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3" name="テキスト ボックス 62">
            <a:extLst>
              <a:ext uri="{FF2B5EF4-FFF2-40B4-BE49-F238E27FC236}">
                <a16:creationId xmlns:a16="http://schemas.microsoft.com/office/drawing/2014/main" id="{381FE771-EAF7-98F1-1246-AF3DE3DF63E3}"/>
              </a:ext>
            </a:extLst>
          </p:cNvPr>
          <p:cNvSpPr txBox="1"/>
          <p:nvPr/>
        </p:nvSpPr>
        <p:spPr>
          <a:xfrm rot="5400000">
            <a:off x="6668172" y="5072402"/>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中央林間</a:t>
            </a:r>
          </a:p>
        </p:txBody>
      </p:sp>
      <p:sp>
        <p:nvSpPr>
          <p:cNvPr id="64" name="テキスト ボックス 63">
            <a:extLst>
              <a:ext uri="{FF2B5EF4-FFF2-40B4-BE49-F238E27FC236}">
                <a16:creationId xmlns:a16="http://schemas.microsoft.com/office/drawing/2014/main" id="{B6113B95-AF8D-CB3A-BD4F-B71CC9572E1F}"/>
              </a:ext>
            </a:extLst>
          </p:cNvPr>
          <p:cNvSpPr txBox="1"/>
          <p:nvPr/>
        </p:nvSpPr>
        <p:spPr>
          <a:xfrm>
            <a:off x="7425882" y="4731466"/>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大　和</a:t>
            </a:r>
          </a:p>
        </p:txBody>
      </p:sp>
      <p:sp>
        <p:nvSpPr>
          <p:cNvPr id="65" name="テキスト ボックス 64">
            <a:extLst>
              <a:ext uri="{FF2B5EF4-FFF2-40B4-BE49-F238E27FC236}">
                <a16:creationId xmlns:a16="http://schemas.microsoft.com/office/drawing/2014/main" id="{0A2EB848-9FB5-2C13-7A16-7DCF5653AB4B}"/>
              </a:ext>
            </a:extLst>
          </p:cNvPr>
          <p:cNvSpPr txBox="1"/>
          <p:nvPr/>
        </p:nvSpPr>
        <p:spPr>
          <a:xfrm>
            <a:off x="8064708" y="4731466"/>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長　後</a:t>
            </a:r>
          </a:p>
        </p:txBody>
      </p:sp>
      <p:sp>
        <p:nvSpPr>
          <p:cNvPr id="66" name="テキスト ボックス 65">
            <a:extLst>
              <a:ext uri="{FF2B5EF4-FFF2-40B4-BE49-F238E27FC236}">
                <a16:creationId xmlns:a16="http://schemas.microsoft.com/office/drawing/2014/main" id="{5232F247-8323-827A-0E6C-D706BCA47CF0}"/>
              </a:ext>
            </a:extLst>
          </p:cNvPr>
          <p:cNvSpPr txBox="1"/>
          <p:nvPr/>
        </p:nvSpPr>
        <p:spPr>
          <a:xfrm>
            <a:off x="8703537" y="4731466"/>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湘南台</a:t>
            </a:r>
          </a:p>
        </p:txBody>
      </p:sp>
      <p:sp>
        <p:nvSpPr>
          <p:cNvPr id="67" name="テキスト ボックス 66">
            <a:extLst>
              <a:ext uri="{FF2B5EF4-FFF2-40B4-BE49-F238E27FC236}">
                <a16:creationId xmlns:a16="http://schemas.microsoft.com/office/drawing/2014/main" id="{D60E8F25-3A2A-961F-3378-CC276453197A}"/>
              </a:ext>
            </a:extLst>
          </p:cNvPr>
          <p:cNvSpPr txBox="1"/>
          <p:nvPr/>
        </p:nvSpPr>
        <p:spPr>
          <a:xfrm>
            <a:off x="9342372" y="4731466"/>
            <a:ext cx="492443" cy="887594"/>
          </a:xfrm>
          <a:prstGeom prst="rect">
            <a:avLst/>
          </a:prstGeom>
          <a:noFill/>
        </p:spPr>
        <p:txBody>
          <a:bodyPr vert="eaVert" wrap="square" rtlCol="0">
            <a:spAutoFit/>
          </a:bodyPr>
          <a:lstStyle/>
          <a:p>
            <a:pPr algn="r"/>
            <a:r>
              <a:rPr kumimoji="1" lang="ja-JP" altLang="en-US" sz="2000">
                <a:latin typeface="A-OTF 新ゴ Pro DB" panose="020B0600000000000000" pitchFamily="34" charset="-128"/>
                <a:ea typeface="A-OTF 新ゴ Pro DB" panose="020B0600000000000000" pitchFamily="34" charset="-128"/>
              </a:rPr>
              <a:t>藤　沢</a:t>
            </a:r>
          </a:p>
        </p:txBody>
      </p:sp>
      <p:sp>
        <p:nvSpPr>
          <p:cNvPr id="68" name="テキスト ボックス 67">
            <a:extLst>
              <a:ext uri="{FF2B5EF4-FFF2-40B4-BE49-F238E27FC236}">
                <a16:creationId xmlns:a16="http://schemas.microsoft.com/office/drawing/2014/main" id="{7B277AF2-5180-41FF-4ACF-7503BED9AFF3}"/>
              </a:ext>
            </a:extLst>
          </p:cNvPr>
          <p:cNvSpPr txBox="1"/>
          <p:nvPr/>
        </p:nvSpPr>
        <p:spPr>
          <a:xfrm rot="5400000">
            <a:off x="5941471" y="2627251"/>
            <a:ext cx="64972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センター</a:t>
            </a:r>
          </a:p>
        </p:txBody>
      </p:sp>
      <p:sp>
        <p:nvSpPr>
          <p:cNvPr id="69" name="テキスト ボックス 68">
            <a:extLst>
              <a:ext uri="{FF2B5EF4-FFF2-40B4-BE49-F238E27FC236}">
                <a16:creationId xmlns:a16="http://schemas.microsoft.com/office/drawing/2014/main" id="{6D63D670-9FA9-6322-D4E9-33B633ED4457}"/>
              </a:ext>
            </a:extLst>
          </p:cNvPr>
          <p:cNvSpPr txBox="1"/>
          <p:nvPr/>
        </p:nvSpPr>
        <p:spPr>
          <a:xfrm rot="5400000">
            <a:off x="9862317" y="5072403"/>
            <a:ext cx="730172" cy="241547"/>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片瀬江ノ島</a:t>
            </a:r>
          </a:p>
        </p:txBody>
      </p:sp>
      <p:sp>
        <p:nvSpPr>
          <p:cNvPr id="70" name="四角形: 角を丸くする 69">
            <a:extLst>
              <a:ext uri="{FF2B5EF4-FFF2-40B4-BE49-F238E27FC236}">
                <a16:creationId xmlns:a16="http://schemas.microsoft.com/office/drawing/2014/main" id="{E167E3A8-4E44-2862-5D7E-DC241299B304}"/>
              </a:ext>
            </a:extLst>
          </p:cNvPr>
          <p:cNvSpPr/>
          <p:nvPr/>
        </p:nvSpPr>
        <p:spPr>
          <a:xfrm>
            <a:off x="6306658" y="4453084"/>
            <a:ext cx="1487173" cy="209745"/>
          </a:xfrm>
          <a:prstGeom prst="roundRect">
            <a:avLst>
              <a:gd name="adj" fmla="val 50000"/>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1" name="乗算記号 70">
            <a:extLst>
              <a:ext uri="{FF2B5EF4-FFF2-40B4-BE49-F238E27FC236}">
                <a16:creationId xmlns:a16="http://schemas.microsoft.com/office/drawing/2014/main" id="{0F6C9D07-6CC3-8029-6E87-9C382455B553}"/>
              </a:ext>
            </a:extLst>
          </p:cNvPr>
          <p:cNvSpPr/>
          <p:nvPr/>
        </p:nvSpPr>
        <p:spPr>
          <a:xfrm>
            <a:off x="6778035" y="4272475"/>
            <a:ext cx="540922" cy="540922"/>
          </a:xfrm>
          <a:prstGeom prst="mathMultiply">
            <a:avLst>
              <a:gd name="adj1" fmla="val 16036"/>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2" name="四角形: 角を丸くする 71">
            <a:extLst>
              <a:ext uri="{FF2B5EF4-FFF2-40B4-BE49-F238E27FC236}">
                <a16:creationId xmlns:a16="http://schemas.microsoft.com/office/drawing/2014/main" id="{0ED24F4C-E8B9-8C1E-6E1F-A9C73B83A965}"/>
              </a:ext>
            </a:extLst>
          </p:cNvPr>
          <p:cNvSpPr/>
          <p:nvPr/>
        </p:nvSpPr>
        <p:spPr>
          <a:xfrm>
            <a:off x="501098" y="5606764"/>
            <a:ext cx="335136"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3" name="乗算記号 72">
            <a:extLst>
              <a:ext uri="{FF2B5EF4-FFF2-40B4-BE49-F238E27FC236}">
                <a16:creationId xmlns:a16="http://schemas.microsoft.com/office/drawing/2014/main" id="{F656B395-92E1-F462-5F53-07078EB0F5F5}"/>
              </a:ext>
            </a:extLst>
          </p:cNvPr>
          <p:cNvSpPr/>
          <p:nvPr/>
        </p:nvSpPr>
        <p:spPr>
          <a:xfrm>
            <a:off x="501098" y="5226302"/>
            <a:ext cx="335136" cy="335136"/>
          </a:xfrm>
          <a:prstGeom prst="mathMultiply">
            <a:avLst>
              <a:gd name="adj1" fmla="val 16036"/>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4" name="テキスト ボックス 73">
            <a:extLst>
              <a:ext uri="{FF2B5EF4-FFF2-40B4-BE49-F238E27FC236}">
                <a16:creationId xmlns:a16="http://schemas.microsoft.com/office/drawing/2014/main" id="{D2C6C1E1-CDA2-0F4A-6347-9B01C72F3F71}"/>
              </a:ext>
            </a:extLst>
          </p:cNvPr>
          <p:cNvSpPr txBox="1"/>
          <p:nvPr/>
        </p:nvSpPr>
        <p:spPr>
          <a:xfrm>
            <a:off x="799272" y="5516242"/>
            <a:ext cx="1884272" cy="338554"/>
          </a:xfrm>
          <a:prstGeom prst="rect">
            <a:avLst/>
          </a:prstGeom>
          <a:noFill/>
        </p:spPr>
        <p:txBody>
          <a:bodyPr wrap="square" rtlCol="0">
            <a:spAutoFit/>
          </a:bodyPr>
          <a:lstStyle/>
          <a:p>
            <a:r>
              <a:rPr lang="ja-JP" altLang="en-US" sz="1600">
                <a:latin typeface="A-OTF 新ゴ Pro DB" panose="020B0600000000000000" pitchFamily="34" charset="-128"/>
                <a:ea typeface="A-OTF 新ゴ Pro DB" panose="020B0600000000000000" pitchFamily="34" charset="-128"/>
              </a:rPr>
              <a:t>運転区間</a:t>
            </a:r>
            <a:endParaRPr kumimoji="1" lang="ja-JP" altLang="en-US" sz="1600">
              <a:latin typeface="A-OTF 新ゴ Pro DB" panose="020B0600000000000000" pitchFamily="34" charset="-128"/>
              <a:ea typeface="A-OTF 新ゴ Pro DB" panose="020B0600000000000000" pitchFamily="34" charset="-128"/>
            </a:endParaRPr>
          </a:p>
        </p:txBody>
      </p:sp>
      <p:sp>
        <p:nvSpPr>
          <p:cNvPr id="75" name="四角形: 角を丸くする 74">
            <a:extLst>
              <a:ext uri="{FF2B5EF4-FFF2-40B4-BE49-F238E27FC236}">
                <a16:creationId xmlns:a16="http://schemas.microsoft.com/office/drawing/2014/main" id="{57D21F9D-3F2E-695A-FB1D-CBA02718C452}"/>
              </a:ext>
            </a:extLst>
          </p:cNvPr>
          <p:cNvSpPr/>
          <p:nvPr/>
        </p:nvSpPr>
        <p:spPr>
          <a:xfrm>
            <a:off x="501098" y="5901304"/>
            <a:ext cx="335136"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6" name="テキスト ボックス 75">
            <a:extLst>
              <a:ext uri="{FF2B5EF4-FFF2-40B4-BE49-F238E27FC236}">
                <a16:creationId xmlns:a16="http://schemas.microsoft.com/office/drawing/2014/main" id="{7EE9FB47-60BA-C9B0-358E-C44BD11E8DD1}"/>
              </a:ext>
            </a:extLst>
          </p:cNvPr>
          <p:cNvSpPr txBox="1"/>
          <p:nvPr/>
        </p:nvSpPr>
        <p:spPr>
          <a:xfrm>
            <a:off x="799272" y="5810782"/>
            <a:ext cx="3131282" cy="338554"/>
          </a:xfrm>
          <a:prstGeom prst="rect">
            <a:avLst/>
          </a:prstGeom>
          <a:noFill/>
        </p:spPr>
        <p:txBody>
          <a:bodyPr wrap="square" rtlCol="0">
            <a:spAutoFit/>
          </a:bodyPr>
          <a:lstStyle/>
          <a:p>
            <a:r>
              <a:rPr lang="ja-JP" altLang="en-US" sz="1600">
                <a:latin typeface="A-OTF 新ゴ Pro DB" panose="020B0600000000000000" pitchFamily="34" charset="-128"/>
                <a:ea typeface="A-OTF 新ゴ Pro DB" panose="020B0600000000000000" pitchFamily="34" charset="-128"/>
              </a:rPr>
              <a:t>運休・運転見合わせ区間</a:t>
            </a:r>
            <a:endParaRPr kumimoji="1" lang="ja-JP" altLang="en-US" sz="1600">
              <a:latin typeface="A-OTF 新ゴ Pro DB" panose="020B0600000000000000" pitchFamily="34" charset="-128"/>
              <a:ea typeface="A-OTF 新ゴ Pro DB" panose="020B0600000000000000" pitchFamily="34" charset="-128"/>
            </a:endParaRPr>
          </a:p>
        </p:txBody>
      </p:sp>
      <p:sp>
        <p:nvSpPr>
          <p:cNvPr id="77" name="四角形: 角を丸くする 76">
            <a:extLst>
              <a:ext uri="{FF2B5EF4-FFF2-40B4-BE49-F238E27FC236}">
                <a16:creationId xmlns:a16="http://schemas.microsoft.com/office/drawing/2014/main" id="{61E77BAC-0177-B736-7E54-A7E31C1A25A2}"/>
              </a:ext>
            </a:extLst>
          </p:cNvPr>
          <p:cNvSpPr/>
          <p:nvPr/>
        </p:nvSpPr>
        <p:spPr>
          <a:xfrm>
            <a:off x="493828" y="5889506"/>
            <a:ext cx="349675" cy="209745"/>
          </a:xfrm>
          <a:prstGeom prst="roundRect">
            <a:avLst>
              <a:gd name="adj" fmla="val 50000"/>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8" name="テキスト ボックス 77">
            <a:extLst>
              <a:ext uri="{FF2B5EF4-FFF2-40B4-BE49-F238E27FC236}">
                <a16:creationId xmlns:a16="http://schemas.microsoft.com/office/drawing/2014/main" id="{4550FDC5-AD67-8DD6-1EA6-75400638697E}"/>
              </a:ext>
            </a:extLst>
          </p:cNvPr>
          <p:cNvSpPr txBox="1"/>
          <p:nvPr/>
        </p:nvSpPr>
        <p:spPr>
          <a:xfrm>
            <a:off x="4908633" y="4754525"/>
            <a:ext cx="492443" cy="1394811"/>
          </a:xfrm>
          <a:prstGeom prst="rect">
            <a:avLst/>
          </a:prstGeom>
          <a:noFill/>
        </p:spPr>
        <p:txBody>
          <a:bodyPr vert="eaVert" wrap="square" rtlCol="0">
            <a:spAutoFit/>
          </a:bodyPr>
          <a:lstStyle/>
          <a:p>
            <a:r>
              <a:rPr kumimoji="1" lang="ja-JP" altLang="en-US" sz="2000">
                <a:latin typeface="A-OTF 新ゴ Pro DB" panose="020B0600000000000000" pitchFamily="34" charset="-128"/>
                <a:ea typeface="A-OTF 新ゴ Pro DB" panose="020B0600000000000000" pitchFamily="34" charset="-128"/>
              </a:rPr>
              <a:t>新百合ヶ丘</a:t>
            </a:r>
          </a:p>
        </p:txBody>
      </p:sp>
      <p:sp>
        <p:nvSpPr>
          <p:cNvPr id="79" name="矢印: 山形 78">
            <a:extLst>
              <a:ext uri="{FF2B5EF4-FFF2-40B4-BE49-F238E27FC236}">
                <a16:creationId xmlns:a16="http://schemas.microsoft.com/office/drawing/2014/main" id="{6B49A3CE-176D-7F0A-3FBF-07A3BF225061}"/>
              </a:ext>
            </a:extLst>
          </p:cNvPr>
          <p:cNvSpPr/>
          <p:nvPr/>
        </p:nvSpPr>
        <p:spPr>
          <a:xfrm>
            <a:off x="2093904" y="4391427"/>
            <a:ext cx="350976" cy="368769"/>
          </a:xfrm>
          <a:prstGeom prst="chevron">
            <a:avLst/>
          </a:prstGeom>
          <a:gradFill>
            <a:gsLst>
              <a:gs pos="29000">
                <a:srgbClr val="E9A1A8"/>
              </a:gs>
              <a:gs pos="30000">
                <a:srgbClr val="7C1A23"/>
              </a:gs>
              <a:gs pos="0">
                <a:srgbClr val="DB6778"/>
              </a:gs>
              <a:gs pos="7000">
                <a:srgbClr val="D0445B"/>
              </a:gs>
              <a:gs pos="100000">
                <a:srgbClr val="DC6A78"/>
              </a:gs>
              <a:gs pos="91000">
                <a:srgbClr val="B42E3F"/>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山形 79">
            <a:extLst>
              <a:ext uri="{FF2B5EF4-FFF2-40B4-BE49-F238E27FC236}">
                <a16:creationId xmlns:a16="http://schemas.microsoft.com/office/drawing/2014/main" id="{12A06943-7160-9A90-0F13-1CCBFFA8C189}"/>
              </a:ext>
            </a:extLst>
          </p:cNvPr>
          <p:cNvSpPr/>
          <p:nvPr/>
        </p:nvSpPr>
        <p:spPr>
          <a:xfrm>
            <a:off x="2096058" y="4391427"/>
            <a:ext cx="350976" cy="368769"/>
          </a:xfrm>
          <a:prstGeom prst="chevron">
            <a:avLst/>
          </a:prstGeom>
          <a:gradFill>
            <a:gsLst>
              <a:gs pos="29000">
                <a:srgbClr val="4B87FF"/>
              </a:gs>
              <a:gs pos="30000">
                <a:srgbClr val="002060"/>
              </a:gs>
              <a:gs pos="0">
                <a:schemeClr val="tx2">
                  <a:lumMod val="25000"/>
                  <a:lumOff val="75000"/>
                </a:schemeClr>
              </a:gs>
              <a:gs pos="7000">
                <a:srgbClr val="0037A4"/>
              </a:gs>
              <a:gs pos="100000">
                <a:srgbClr val="095BFF"/>
              </a:gs>
              <a:gs pos="91000">
                <a:srgbClr val="001642"/>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90319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xit" presetSubtype="0" fill="hold" grpId="1" nodeType="withEffect">
                                  <p:stCondLst>
                                    <p:cond delay="2000"/>
                                  </p:stCondLst>
                                  <p:childTnLst>
                                    <p:set>
                                      <p:cBhvr>
                                        <p:cTn id="8" dur="1" fill="hold">
                                          <p:stCondLst>
                                            <p:cond delay="0"/>
                                          </p:stCondLst>
                                        </p:cTn>
                                        <p:tgtEl>
                                          <p:spTgt spid="80"/>
                                        </p:tgtEl>
                                        <p:attrNameLst>
                                          <p:attrName>style.visibility</p:attrName>
                                        </p:attrNameLst>
                                      </p:cBhvr>
                                      <p:to>
                                        <p:strVal val="hidden"/>
                                      </p:to>
                                    </p:set>
                                  </p:childTnLst>
                                </p:cTn>
                              </p:par>
                              <p:par>
                                <p:cTn id="9" presetID="1" presetClass="entr" presetSubtype="0" fill="hold" grpId="2" nodeType="withEffect">
                                  <p:stCondLst>
                                    <p:cond delay="300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xit" presetSubtype="0" fill="hold" grpId="3" nodeType="withEffect">
                                  <p:stCondLst>
                                    <p:cond delay="4000"/>
                                  </p:stCondLst>
                                  <p:childTnLst>
                                    <p:set>
                                      <p:cBhvr>
                                        <p:cTn id="12" dur="1" fill="hold">
                                          <p:stCondLst>
                                            <p:cond delay="0"/>
                                          </p:stCondLst>
                                        </p:cTn>
                                        <p:tgtEl>
                                          <p:spTgt spid="80"/>
                                        </p:tgtEl>
                                        <p:attrNameLst>
                                          <p:attrName>style.visibility</p:attrName>
                                        </p:attrNameLst>
                                      </p:cBhvr>
                                      <p:to>
                                        <p:strVal val="hidden"/>
                                      </p:to>
                                    </p:set>
                                  </p:childTnLst>
                                </p:cTn>
                              </p:par>
                              <p:par>
                                <p:cTn id="13" presetID="1" presetClass="entr" presetSubtype="0" fill="hold" grpId="4" nodeType="withEffect">
                                  <p:stCondLst>
                                    <p:cond delay="500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xit" presetSubtype="0" fill="hold" grpId="5" nodeType="withEffect">
                                  <p:stCondLst>
                                    <p:cond delay="6000"/>
                                  </p:stCondLst>
                                  <p:childTnLst>
                                    <p:set>
                                      <p:cBhvr>
                                        <p:cTn id="16" dur="1" fill="hold">
                                          <p:stCondLst>
                                            <p:cond delay="0"/>
                                          </p:stCondLst>
                                        </p:cTn>
                                        <p:tgtEl>
                                          <p:spTgt spid="80"/>
                                        </p:tgtEl>
                                        <p:attrNameLst>
                                          <p:attrName>style.visibility</p:attrName>
                                        </p:attrNameLst>
                                      </p:cBhvr>
                                      <p:to>
                                        <p:strVal val="hidden"/>
                                      </p:to>
                                    </p:set>
                                  </p:childTnLst>
                                </p:cTn>
                              </p:par>
                              <p:par>
                                <p:cTn id="17" presetID="1" presetClass="entr" presetSubtype="0" fill="hold" grpId="6" nodeType="withEffect">
                                  <p:stCondLst>
                                    <p:cond delay="700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xit" presetSubtype="0" fill="hold" grpId="7" nodeType="withEffect">
                                  <p:stCondLst>
                                    <p:cond delay="8000"/>
                                  </p:stCondLst>
                                  <p:childTnLst>
                                    <p:set>
                                      <p:cBhvr>
                                        <p:cTn id="20" dur="1" fill="hold">
                                          <p:stCondLst>
                                            <p:cond delay="0"/>
                                          </p:stCondLst>
                                        </p:cTn>
                                        <p:tgtEl>
                                          <p:spTgt spid="80"/>
                                        </p:tgtEl>
                                        <p:attrNameLst>
                                          <p:attrName>style.visibility</p:attrName>
                                        </p:attrNameLst>
                                      </p:cBhvr>
                                      <p:to>
                                        <p:strVal val="hidden"/>
                                      </p:to>
                                    </p:set>
                                  </p:childTnLst>
                                </p:cTn>
                              </p:par>
                              <p:par>
                                <p:cTn id="21" presetID="1" presetClass="entr" presetSubtype="0" fill="hold" grpId="8" nodeType="withEffect">
                                  <p:stCondLst>
                                    <p:cond delay="900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xit" presetSubtype="0" fill="hold" grpId="9" nodeType="withEffect">
                                  <p:stCondLst>
                                    <p:cond delay="10000"/>
                                  </p:stCondLst>
                                  <p:childTnLst>
                                    <p:set>
                                      <p:cBhvr>
                                        <p:cTn id="24" dur="1" fill="hold">
                                          <p:stCondLst>
                                            <p:cond delay="0"/>
                                          </p:stCondLst>
                                        </p:cTn>
                                        <p:tgtEl>
                                          <p:spTgt spid="80"/>
                                        </p:tgtEl>
                                        <p:attrNameLst>
                                          <p:attrName>style.visibility</p:attrName>
                                        </p:attrNameLst>
                                      </p:cBhvr>
                                      <p:to>
                                        <p:strVal val="hidden"/>
                                      </p:to>
                                    </p:set>
                                  </p:childTnLst>
                                </p:cTn>
                              </p:par>
                              <p:par>
                                <p:cTn id="25" presetID="1" presetClass="entr" presetSubtype="0" fill="hold" grpId="10" nodeType="withEffect">
                                  <p:stCondLst>
                                    <p:cond delay="1100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xit" presetSubtype="0" fill="hold" grpId="11" nodeType="withEffect">
                                  <p:stCondLst>
                                    <p:cond delay="12000"/>
                                  </p:stCondLst>
                                  <p:childTnLst>
                                    <p:set>
                                      <p:cBhvr>
                                        <p:cTn id="28" dur="1" fill="hold">
                                          <p:stCondLst>
                                            <p:cond delay="0"/>
                                          </p:stCondLst>
                                        </p:cTn>
                                        <p:tgtEl>
                                          <p:spTgt spid="80"/>
                                        </p:tgtEl>
                                        <p:attrNameLst>
                                          <p:attrName>style.visibility</p:attrName>
                                        </p:attrNameLst>
                                      </p:cBhvr>
                                      <p:to>
                                        <p:strVal val="hidden"/>
                                      </p:to>
                                    </p:set>
                                  </p:childTnLst>
                                </p:cTn>
                              </p:par>
                              <p:par>
                                <p:cTn id="29" presetID="1" presetClass="entr" presetSubtype="0" fill="hold" grpId="12" nodeType="withEffect">
                                  <p:stCondLst>
                                    <p:cond delay="1300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xit" presetSubtype="0" fill="hold" grpId="13" nodeType="withEffect">
                                  <p:stCondLst>
                                    <p:cond delay="14000"/>
                                  </p:stCondLst>
                                  <p:childTnLst>
                                    <p:set>
                                      <p:cBhvr>
                                        <p:cTn id="32"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0" grpId="2" animBg="1"/>
      <p:bldP spid="80" grpId="3" animBg="1"/>
      <p:bldP spid="80" grpId="4" animBg="1"/>
      <p:bldP spid="80" grpId="5" animBg="1"/>
      <p:bldP spid="80" grpId="6" animBg="1"/>
      <p:bldP spid="80" grpId="7" animBg="1"/>
      <p:bldP spid="80" grpId="8" animBg="1"/>
      <p:bldP spid="80" grpId="9" animBg="1"/>
      <p:bldP spid="80" grpId="10" animBg="1"/>
      <p:bldP spid="80" grpId="11" animBg="1"/>
      <p:bldP spid="80" grpId="12" animBg="1"/>
      <p:bldP spid="80" grpId="1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5160BE7-DC95-A62F-54BB-B74245BB7F9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CBA2899-E388-ADF8-5593-BF178FBFE66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DBEDF85-2905-E9E9-FC56-65719C0D4B40}"/>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FB1160A-CB96-A6DB-45DC-C219F83D8A1B}"/>
              </a:ext>
            </a:extLst>
          </p:cNvPr>
          <p:cNvSpPr txBox="1"/>
          <p:nvPr/>
        </p:nvSpPr>
        <p:spPr>
          <a:xfrm>
            <a:off x="799272" y="5219708"/>
            <a:ext cx="1884272" cy="338554"/>
          </a:xfrm>
          <a:prstGeom prst="rect">
            <a:avLst/>
          </a:prstGeom>
          <a:noFill/>
        </p:spPr>
        <p:txBody>
          <a:bodyPr wrap="square" rtlCol="0">
            <a:spAutoFit/>
          </a:bodyPr>
          <a:lstStyle/>
          <a:p>
            <a:r>
              <a:rPr lang="en-US" altLang="ja-JP" sz="1600">
                <a:latin typeface="Helvetica" panose="020B0604020202030204" pitchFamily="34" charset="0"/>
                <a:ea typeface="A-OTF 新ゴ Pro DB" panose="020B0600000000000000" pitchFamily="34" charset="-128"/>
              </a:rPr>
              <a:t>Occurring place</a:t>
            </a:r>
            <a:endParaRPr kumimoji="1" lang="ja-JP" altLang="en-US" sz="1600">
              <a:latin typeface="Helvetica" panose="020B0604020202030204" pitchFamily="34" charset="0"/>
              <a:ea typeface="A-OTF 新ゴ Pro DB" panose="020B0600000000000000" pitchFamily="34" charset="-128"/>
            </a:endParaRPr>
          </a:p>
        </p:txBody>
      </p:sp>
      <p:sp>
        <p:nvSpPr>
          <p:cNvPr id="8" name="フリーフォーム: 図形 7">
            <a:extLst>
              <a:ext uri="{FF2B5EF4-FFF2-40B4-BE49-F238E27FC236}">
                <a16:creationId xmlns:a16="http://schemas.microsoft.com/office/drawing/2014/main" id="{AA666FBA-DE08-F85D-BDAE-6F2089D87D5A}"/>
              </a:ext>
            </a:extLst>
          </p:cNvPr>
          <p:cNvSpPr/>
          <p:nvPr/>
        </p:nvSpPr>
        <p:spPr>
          <a:xfrm rot="5400000">
            <a:off x="7623954" y="3178506"/>
            <a:ext cx="1395852" cy="3993929"/>
          </a:xfrm>
          <a:custGeom>
            <a:avLst/>
            <a:gdLst>
              <a:gd name="connsiteX0" fmla="*/ 0 w 1395852"/>
              <a:gd name="connsiteY0" fmla="*/ 3905235 h 3993929"/>
              <a:gd name="connsiteX1" fmla="*/ 6970 w 1395852"/>
              <a:gd name="connsiteY1" fmla="*/ 3870712 h 3993929"/>
              <a:gd name="connsiteX2" fmla="*/ 88694 w 1395852"/>
              <a:gd name="connsiteY2" fmla="*/ 3816541 h 3993929"/>
              <a:gd name="connsiteX3" fmla="*/ 1218464 w 1395852"/>
              <a:gd name="connsiteY3" fmla="*/ 3816541 h 3993929"/>
              <a:gd name="connsiteX4" fmla="*/ 1218464 w 1395852"/>
              <a:gd name="connsiteY4" fmla="*/ 88694 h 3993929"/>
              <a:gd name="connsiteX5" fmla="*/ 1307158 w 1395852"/>
              <a:gd name="connsiteY5" fmla="*/ 0 h 3993929"/>
              <a:gd name="connsiteX6" fmla="*/ 1307158 w 1395852"/>
              <a:gd name="connsiteY6" fmla="*/ 1 h 3993929"/>
              <a:gd name="connsiteX7" fmla="*/ 1395852 w 1395852"/>
              <a:gd name="connsiteY7" fmla="*/ 88695 h 3993929"/>
              <a:gd name="connsiteX8" fmla="*/ 1395851 w 1395852"/>
              <a:gd name="connsiteY8" fmla="*/ 3905230 h 3993929"/>
              <a:gd name="connsiteX9" fmla="*/ 1395852 w 1395852"/>
              <a:gd name="connsiteY9" fmla="*/ 3905235 h 3993929"/>
              <a:gd name="connsiteX10" fmla="*/ 1395851 w 1395852"/>
              <a:gd name="connsiteY10" fmla="*/ 3905235 h 3993929"/>
              <a:gd name="connsiteX11" fmla="*/ 1307157 w 1395852"/>
              <a:gd name="connsiteY11" fmla="*/ 3993929 h 3993929"/>
              <a:gd name="connsiteX12" fmla="*/ 88694 w 1395852"/>
              <a:gd name="connsiteY12" fmla="*/ 3993928 h 3993929"/>
              <a:gd name="connsiteX13" fmla="*/ 6970 w 1395852"/>
              <a:gd name="connsiteY13" fmla="*/ 3939758 h 3993929"/>
              <a:gd name="connsiteX14" fmla="*/ 0 w 1395852"/>
              <a:gd name="connsiteY14" fmla="*/ 3905235 h 3993929"/>
              <a:gd name="connsiteX15" fmla="*/ 0 w 1395852"/>
              <a:gd name="connsiteY15" fmla="*/ 3905234 h 3993929"/>
              <a:gd name="connsiteX16" fmla="*/ 0 w 1395852"/>
              <a:gd name="connsiteY16" fmla="*/ 3905235 h 39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5852" h="3993929">
                <a:moveTo>
                  <a:pt x="0" y="3905235"/>
                </a:moveTo>
                <a:lnTo>
                  <a:pt x="6970" y="3870712"/>
                </a:lnTo>
                <a:cubicBezTo>
                  <a:pt x="20435" y="3838878"/>
                  <a:pt x="51956" y="3816541"/>
                  <a:pt x="88694" y="3816541"/>
                </a:cubicBezTo>
                <a:lnTo>
                  <a:pt x="1218464" y="3816541"/>
                </a:lnTo>
                <a:lnTo>
                  <a:pt x="1218464" y="88694"/>
                </a:lnTo>
                <a:cubicBezTo>
                  <a:pt x="1218464" y="39710"/>
                  <a:pt x="1258174" y="0"/>
                  <a:pt x="1307158" y="0"/>
                </a:cubicBezTo>
                <a:lnTo>
                  <a:pt x="1307158" y="1"/>
                </a:lnTo>
                <a:cubicBezTo>
                  <a:pt x="1356142" y="1"/>
                  <a:pt x="1395852" y="39711"/>
                  <a:pt x="1395852" y="88695"/>
                </a:cubicBezTo>
                <a:lnTo>
                  <a:pt x="1395851" y="3905230"/>
                </a:lnTo>
                <a:lnTo>
                  <a:pt x="1395852" y="3905235"/>
                </a:lnTo>
                <a:lnTo>
                  <a:pt x="1395851" y="3905235"/>
                </a:lnTo>
                <a:cubicBezTo>
                  <a:pt x="1395851" y="3954219"/>
                  <a:pt x="1356141" y="3993929"/>
                  <a:pt x="1307157" y="3993929"/>
                </a:cubicBezTo>
                <a:lnTo>
                  <a:pt x="88694" y="3993928"/>
                </a:lnTo>
                <a:cubicBezTo>
                  <a:pt x="51956" y="3993928"/>
                  <a:pt x="20435" y="3971591"/>
                  <a:pt x="6970" y="3939758"/>
                </a:cubicBezTo>
                <a:close/>
                <a:moveTo>
                  <a:pt x="0" y="3905235"/>
                </a:moveTo>
                <a:lnTo>
                  <a:pt x="0" y="3905234"/>
                </a:lnTo>
                <a:lnTo>
                  <a:pt x="0" y="3905235"/>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5" name="フリーフォーム: 図形 14">
            <a:extLst>
              <a:ext uri="{FF2B5EF4-FFF2-40B4-BE49-F238E27FC236}">
                <a16:creationId xmlns:a16="http://schemas.microsoft.com/office/drawing/2014/main" id="{6A556F88-2DA9-0BC8-1904-87E342D655DD}"/>
              </a:ext>
            </a:extLst>
          </p:cNvPr>
          <p:cNvSpPr/>
          <p:nvPr/>
        </p:nvSpPr>
        <p:spPr>
          <a:xfrm>
            <a:off x="5038525" y="3206748"/>
            <a:ext cx="2130748" cy="1441389"/>
          </a:xfrm>
          <a:custGeom>
            <a:avLst/>
            <a:gdLst>
              <a:gd name="connsiteX0" fmla="*/ 1 w 2130748"/>
              <a:gd name="connsiteY0" fmla="*/ 88693 h 1441389"/>
              <a:gd name="connsiteX1" fmla="*/ 1 w 2130748"/>
              <a:gd name="connsiteY1" fmla="*/ 88694 h 1441389"/>
              <a:gd name="connsiteX2" fmla="*/ 1 w 2130748"/>
              <a:gd name="connsiteY2" fmla="*/ 88694 h 1441389"/>
              <a:gd name="connsiteX3" fmla="*/ 88695 w 2130748"/>
              <a:gd name="connsiteY3" fmla="*/ 0 h 1441389"/>
              <a:gd name="connsiteX4" fmla="*/ 2042054 w 2130748"/>
              <a:gd name="connsiteY4" fmla="*/ 0 h 1441389"/>
              <a:gd name="connsiteX5" fmla="*/ 2130748 w 2130748"/>
              <a:gd name="connsiteY5" fmla="*/ 88694 h 1441389"/>
              <a:gd name="connsiteX6" fmla="*/ 2130747 w 2130748"/>
              <a:gd name="connsiteY6" fmla="*/ 88694 h 1441389"/>
              <a:gd name="connsiteX7" fmla="*/ 2042053 w 2130748"/>
              <a:gd name="connsiteY7" fmla="*/ 177388 h 1441389"/>
              <a:gd name="connsiteX8" fmla="*/ 177389 w 2130748"/>
              <a:gd name="connsiteY8" fmla="*/ 177387 h 1441389"/>
              <a:gd name="connsiteX9" fmla="*/ 177389 w 2130748"/>
              <a:gd name="connsiteY9" fmla="*/ 1352695 h 1441389"/>
              <a:gd name="connsiteX10" fmla="*/ 88695 w 2130748"/>
              <a:gd name="connsiteY10" fmla="*/ 1441389 h 1441389"/>
              <a:gd name="connsiteX11" fmla="*/ 88695 w 2130748"/>
              <a:gd name="connsiteY11" fmla="*/ 1441388 h 1441389"/>
              <a:gd name="connsiteX12" fmla="*/ 0 w 2130748"/>
              <a:gd name="connsiteY12" fmla="*/ 1352694 h 1441389"/>
              <a:gd name="connsiteX13" fmla="*/ 2 w 2130748"/>
              <a:gd name="connsiteY13" fmla="*/ 88696 h 1441389"/>
              <a:gd name="connsiteX14" fmla="*/ 2 w 2130748"/>
              <a:gd name="connsiteY14" fmla="*/ 88696 h 1441389"/>
              <a:gd name="connsiteX15" fmla="*/ 1 w 2130748"/>
              <a:gd name="connsiteY15" fmla="*/ 88694 h 1441389"/>
              <a:gd name="connsiteX16" fmla="*/ 6971 w 2130748"/>
              <a:gd name="connsiteY16" fmla="*/ 54171 h 1441389"/>
              <a:gd name="connsiteX17" fmla="*/ 88695 w 2130748"/>
              <a:gd name="connsiteY17" fmla="*/ 0 h 14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0748" h="1441389">
                <a:moveTo>
                  <a:pt x="1" y="88693"/>
                </a:moveTo>
                <a:lnTo>
                  <a:pt x="1" y="88694"/>
                </a:lnTo>
                <a:lnTo>
                  <a:pt x="1" y="88694"/>
                </a:lnTo>
                <a:close/>
                <a:moveTo>
                  <a:pt x="88695" y="0"/>
                </a:moveTo>
                <a:lnTo>
                  <a:pt x="2042054" y="0"/>
                </a:lnTo>
                <a:cubicBezTo>
                  <a:pt x="2091038" y="0"/>
                  <a:pt x="2130748" y="39710"/>
                  <a:pt x="2130748" y="88694"/>
                </a:cubicBezTo>
                <a:lnTo>
                  <a:pt x="2130747" y="88694"/>
                </a:lnTo>
                <a:cubicBezTo>
                  <a:pt x="2130747" y="137678"/>
                  <a:pt x="2091037" y="177388"/>
                  <a:pt x="2042053" y="177388"/>
                </a:cubicBezTo>
                <a:lnTo>
                  <a:pt x="177389" y="177387"/>
                </a:lnTo>
                <a:lnTo>
                  <a:pt x="177389" y="1352695"/>
                </a:lnTo>
                <a:cubicBezTo>
                  <a:pt x="177389" y="1401679"/>
                  <a:pt x="137679" y="1441389"/>
                  <a:pt x="88695" y="1441389"/>
                </a:cubicBezTo>
                <a:lnTo>
                  <a:pt x="88695" y="1441388"/>
                </a:lnTo>
                <a:cubicBezTo>
                  <a:pt x="39711" y="1441388"/>
                  <a:pt x="0" y="1401678"/>
                  <a:pt x="0" y="1352694"/>
                </a:cubicBezTo>
                <a:lnTo>
                  <a:pt x="2" y="88696"/>
                </a:lnTo>
                <a:lnTo>
                  <a:pt x="2" y="88696"/>
                </a:lnTo>
                <a:lnTo>
                  <a:pt x="1" y="88694"/>
                </a:lnTo>
                <a:lnTo>
                  <a:pt x="6971" y="54171"/>
                </a:lnTo>
                <a:cubicBezTo>
                  <a:pt x="20436" y="22337"/>
                  <a:pt x="51957" y="0"/>
                  <a:pt x="88695" y="0"/>
                </a:cubicBez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6" name="テキスト ボックス 15">
            <a:extLst>
              <a:ext uri="{FF2B5EF4-FFF2-40B4-BE49-F238E27FC236}">
                <a16:creationId xmlns:a16="http://schemas.microsoft.com/office/drawing/2014/main" id="{AB98DCE3-9E7F-125F-E887-EFD19EED95CB}"/>
              </a:ext>
            </a:extLst>
          </p:cNvPr>
          <p:cNvSpPr txBox="1"/>
          <p:nvPr/>
        </p:nvSpPr>
        <p:spPr>
          <a:xfrm>
            <a:off x="198528" y="2134480"/>
            <a:ext cx="3487406" cy="400110"/>
          </a:xfrm>
          <a:prstGeom prst="rect">
            <a:avLst/>
          </a:prstGeom>
          <a:noFill/>
        </p:spPr>
        <p:txBody>
          <a:bodyPr wrap="square" rtlCol="0">
            <a:spAutoFit/>
          </a:bodyPr>
          <a:lstStyle/>
          <a:p>
            <a:r>
              <a:rPr kumimoji="1" lang="en-US" altLang="ja-JP" sz="2000" b="1">
                <a:latin typeface="Helvetica" panose="020B0604020202030204" pitchFamily="34" charset="0"/>
                <a:ea typeface="A-OTF 新ゴ Pro DB" panose="020B0600000000000000" pitchFamily="34" charset="-128"/>
              </a:rPr>
              <a:t>Problem occurring place</a:t>
            </a:r>
            <a:endParaRPr kumimoji="1" lang="ja-JP" altLang="en-US" sz="2000" b="1">
              <a:latin typeface="Helvetica" panose="020B0604020202030204" pitchFamily="34" charset="0"/>
              <a:ea typeface="A-OTF 新ゴ Pro DB" panose="020B0600000000000000" pitchFamily="34" charset="-128"/>
            </a:endParaRPr>
          </a:p>
        </p:txBody>
      </p:sp>
      <p:sp>
        <p:nvSpPr>
          <p:cNvPr id="17" name="四角形: 角を丸くする 16">
            <a:extLst>
              <a:ext uri="{FF2B5EF4-FFF2-40B4-BE49-F238E27FC236}">
                <a16:creationId xmlns:a16="http://schemas.microsoft.com/office/drawing/2014/main" id="{A8758000-5B77-BE8A-8307-D78579EE2831}"/>
              </a:ext>
            </a:extLst>
          </p:cNvPr>
          <p:cNvSpPr/>
          <p:nvPr/>
        </p:nvSpPr>
        <p:spPr>
          <a:xfrm>
            <a:off x="564753" y="4470748"/>
            <a:ext cx="11062494"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1" name="楕円 80">
            <a:extLst>
              <a:ext uri="{FF2B5EF4-FFF2-40B4-BE49-F238E27FC236}">
                <a16:creationId xmlns:a16="http://schemas.microsoft.com/office/drawing/2014/main" id="{9CA19F81-8533-B34D-2D3D-748E52DF1B23}"/>
              </a:ext>
            </a:extLst>
          </p:cNvPr>
          <p:cNvSpPr/>
          <p:nvPr/>
        </p:nvSpPr>
        <p:spPr>
          <a:xfrm>
            <a:off x="584009"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2" name="楕円 81">
            <a:extLst>
              <a:ext uri="{FF2B5EF4-FFF2-40B4-BE49-F238E27FC236}">
                <a16:creationId xmlns:a16="http://schemas.microsoft.com/office/drawing/2014/main" id="{9D7A3F44-FC22-91D6-0422-6FD7C668E77A}"/>
              </a:ext>
            </a:extLst>
          </p:cNvPr>
          <p:cNvSpPr/>
          <p:nvPr/>
        </p:nvSpPr>
        <p:spPr>
          <a:xfrm>
            <a:off x="1222838"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3" name="楕円 82">
            <a:extLst>
              <a:ext uri="{FF2B5EF4-FFF2-40B4-BE49-F238E27FC236}">
                <a16:creationId xmlns:a16="http://schemas.microsoft.com/office/drawing/2014/main" id="{C402A6F5-E932-051A-E9E7-33F691D1BDC6}"/>
              </a:ext>
            </a:extLst>
          </p:cNvPr>
          <p:cNvSpPr/>
          <p:nvPr/>
        </p:nvSpPr>
        <p:spPr>
          <a:xfrm>
            <a:off x="186166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4" name="楕円 83">
            <a:extLst>
              <a:ext uri="{FF2B5EF4-FFF2-40B4-BE49-F238E27FC236}">
                <a16:creationId xmlns:a16="http://schemas.microsoft.com/office/drawing/2014/main" id="{E4A13755-75FC-47A7-8F41-8B70164E95BA}"/>
              </a:ext>
            </a:extLst>
          </p:cNvPr>
          <p:cNvSpPr/>
          <p:nvPr/>
        </p:nvSpPr>
        <p:spPr>
          <a:xfrm>
            <a:off x="2500496"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5" name="楕円 84">
            <a:extLst>
              <a:ext uri="{FF2B5EF4-FFF2-40B4-BE49-F238E27FC236}">
                <a16:creationId xmlns:a16="http://schemas.microsoft.com/office/drawing/2014/main" id="{CAE7C629-708D-BBED-18F6-829C23201A0F}"/>
              </a:ext>
            </a:extLst>
          </p:cNvPr>
          <p:cNvSpPr/>
          <p:nvPr/>
        </p:nvSpPr>
        <p:spPr>
          <a:xfrm>
            <a:off x="3139325"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6" name="楕円 85">
            <a:extLst>
              <a:ext uri="{FF2B5EF4-FFF2-40B4-BE49-F238E27FC236}">
                <a16:creationId xmlns:a16="http://schemas.microsoft.com/office/drawing/2014/main" id="{D4B92985-A98E-A458-9B3D-9B176E11BD0A}"/>
              </a:ext>
            </a:extLst>
          </p:cNvPr>
          <p:cNvSpPr/>
          <p:nvPr/>
        </p:nvSpPr>
        <p:spPr>
          <a:xfrm>
            <a:off x="3778154"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7" name="楕円 86">
            <a:extLst>
              <a:ext uri="{FF2B5EF4-FFF2-40B4-BE49-F238E27FC236}">
                <a16:creationId xmlns:a16="http://schemas.microsoft.com/office/drawing/2014/main" id="{D829058B-02CB-B25D-9668-7BE5D8E65545}"/>
              </a:ext>
            </a:extLst>
          </p:cNvPr>
          <p:cNvSpPr/>
          <p:nvPr/>
        </p:nvSpPr>
        <p:spPr>
          <a:xfrm>
            <a:off x="4416983"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8" name="楕円 87">
            <a:extLst>
              <a:ext uri="{FF2B5EF4-FFF2-40B4-BE49-F238E27FC236}">
                <a16:creationId xmlns:a16="http://schemas.microsoft.com/office/drawing/2014/main" id="{B23E90E1-1F7C-F734-099B-210F3F9E60E4}"/>
              </a:ext>
            </a:extLst>
          </p:cNvPr>
          <p:cNvSpPr/>
          <p:nvPr/>
        </p:nvSpPr>
        <p:spPr>
          <a:xfrm>
            <a:off x="5055812"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9" name="楕円 88">
            <a:extLst>
              <a:ext uri="{FF2B5EF4-FFF2-40B4-BE49-F238E27FC236}">
                <a16:creationId xmlns:a16="http://schemas.microsoft.com/office/drawing/2014/main" id="{A644F4DB-2E6C-273E-FA16-92D95E185EFE}"/>
              </a:ext>
            </a:extLst>
          </p:cNvPr>
          <p:cNvSpPr/>
          <p:nvPr/>
        </p:nvSpPr>
        <p:spPr>
          <a:xfrm>
            <a:off x="5694641"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0" name="楕円 89">
            <a:extLst>
              <a:ext uri="{FF2B5EF4-FFF2-40B4-BE49-F238E27FC236}">
                <a16:creationId xmlns:a16="http://schemas.microsoft.com/office/drawing/2014/main" id="{907B3390-261F-CD9F-B701-28ED0C77B1DA}"/>
              </a:ext>
            </a:extLst>
          </p:cNvPr>
          <p:cNvSpPr/>
          <p:nvPr/>
        </p:nvSpPr>
        <p:spPr>
          <a:xfrm>
            <a:off x="6333470"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1" name="楕円 90">
            <a:extLst>
              <a:ext uri="{FF2B5EF4-FFF2-40B4-BE49-F238E27FC236}">
                <a16:creationId xmlns:a16="http://schemas.microsoft.com/office/drawing/2014/main" id="{47003E73-6573-C041-5DBF-88EEA6FDA382}"/>
              </a:ext>
            </a:extLst>
          </p:cNvPr>
          <p:cNvSpPr/>
          <p:nvPr/>
        </p:nvSpPr>
        <p:spPr>
          <a:xfrm>
            <a:off x="6972299"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2" name="楕円 91">
            <a:extLst>
              <a:ext uri="{FF2B5EF4-FFF2-40B4-BE49-F238E27FC236}">
                <a16:creationId xmlns:a16="http://schemas.microsoft.com/office/drawing/2014/main" id="{AF0C7D09-888A-02ED-76C1-626F0DEC4C72}"/>
              </a:ext>
            </a:extLst>
          </p:cNvPr>
          <p:cNvSpPr/>
          <p:nvPr/>
        </p:nvSpPr>
        <p:spPr>
          <a:xfrm>
            <a:off x="7611128"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3" name="楕円 92">
            <a:extLst>
              <a:ext uri="{FF2B5EF4-FFF2-40B4-BE49-F238E27FC236}">
                <a16:creationId xmlns:a16="http://schemas.microsoft.com/office/drawing/2014/main" id="{93D7059F-DD2D-6F52-4F0D-E438E7C59097}"/>
              </a:ext>
            </a:extLst>
          </p:cNvPr>
          <p:cNvSpPr/>
          <p:nvPr/>
        </p:nvSpPr>
        <p:spPr>
          <a:xfrm>
            <a:off x="824995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4" name="楕円 93">
            <a:extLst>
              <a:ext uri="{FF2B5EF4-FFF2-40B4-BE49-F238E27FC236}">
                <a16:creationId xmlns:a16="http://schemas.microsoft.com/office/drawing/2014/main" id="{FD5347E3-5213-4747-470D-A231ECEB3141}"/>
              </a:ext>
            </a:extLst>
          </p:cNvPr>
          <p:cNvSpPr/>
          <p:nvPr/>
        </p:nvSpPr>
        <p:spPr>
          <a:xfrm>
            <a:off x="8888786"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5" name="楕円 94">
            <a:extLst>
              <a:ext uri="{FF2B5EF4-FFF2-40B4-BE49-F238E27FC236}">
                <a16:creationId xmlns:a16="http://schemas.microsoft.com/office/drawing/2014/main" id="{CD487111-C872-5C5E-43BE-EDF203D36EAF}"/>
              </a:ext>
            </a:extLst>
          </p:cNvPr>
          <p:cNvSpPr/>
          <p:nvPr/>
        </p:nvSpPr>
        <p:spPr>
          <a:xfrm>
            <a:off x="9527615"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6" name="楕円 95">
            <a:extLst>
              <a:ext uri="{FF2B5EF4-FFF2-40B4-BE49-F238E27FC236}">
                <a16:creationId xmlns:a16="http://schemas.microsoft.com/office/drawing/2014/main" id="{C04B3254-E808-DC02-939D-8406EDB4057D}"/>
              </a:ext>
            </a:extLst>
          </p:cNvPr>
          <p:cNvSpPr/>
          <p:nvPr/>
        </p:nvSpPr>
        <p:spPr>
          <a:xfrm>
            <a:off x="10166444"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7" name="楕円 96">
            <a:extLst>
              <a:ext uri="{FF2B5EF4-FFF2-40B4-BE49-F238E27FC236}">
                <a16:creationId xmlns:a16="http://schemas.microsoft.com/office/drawing/2014/main" id="{BA29ACEF-41FF-A5CC-3F33-3D80898720B1}"/>
              </a:ext>
            </a:extLst>
          </p:cNvPr>
          <p:cNvSpPr/>
          <p:nvPr/>
        </p:nvSpPr>
        <p:spPr>
          <a:xfrm>
            <a:off x="11444097"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8" name="楕円 97">
            <a:extLst>
              <a:ext uri="{FF2B5EF4-FFF2-40B4-BE49-F238E27FC236}">
                <a16:creationId xmlns:a16="http://schemas.microsoft.com/office/drawing/2014/main" id="{9A5ED0EF-D58E-8C4B-5229-6EC4357183D8}"/>
              </a:ext>
            </a:extLst>
          </p:cNvPr>
          <p:cNvSpPr/>
          <p:nvPr/>
        </p:nvSpPr>
        <p:spPr>
          <a:xfrm>
            <a:off x="10805273" y="4483241"/>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9" name="楕円 98">
            <a:extLst>
              <a:ext uri="{FF2B5EF4-FFF2-40B4-BE49-F238E27FC236}">
                <a16:creationId xmlns:a16="http://schemas.microsoft.com/office/drawing/2014/main" id="{CEFCDD64-FAD9-6BF0-B4C9-3855CC368BD0}"/>
              </a:ext>
            </a:extLst>
          </p:cNvPr>
          <p:cNvSpPr/>
          <p:nvPr/>
        </p:nvSpPr>
        <p:spPr>
          <a:xfrm>
            <a:off x="5725121"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0" name="楕円 99">
            <a:extLst>
              <a:ext uri="{FF2B5EF4-FFF2-40B4-BE49-F238E27FC236}">
                <a16:creationId xmlns:a16="http://schemas.microsoft.com/office/drawing/2014/main" id="{23689F77-1F7C-0515-1216-91701BDE6105}"/>
              </a:ext>
            </a:extLst>
          </p:cNvPr>
          <p:cNvSpPr/>
          <p:nvPr/>
        </p:nvSpPr>
        <p:spPr>
          <a:xfrm>
            <a:off x="6363950"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1" name="楕円 100">
            <a:extLst>
              <a:ext uri="{FF2B5EF4-FFF2-40B4-BE49-F238E27FC236}">
                <a16:creationId xmlns:a16="http://schemas.microsoft.com/office/drawing/2014/main" id="{7904F987-D3BB-6499-603C-033950F825A3}"/>
              </a:ext>
            </a:extLst>
          </p:cNvPr>
          <p:cNvSpPr/>
          <p:nvPr/>
        </p:nvSpPr>
        <p:spPr>
          <a:xfrm>
            <a:off x="7002779" y="3225496"/>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2" name="楕円 101">
            <a:extLst>
              <a:ext uri="{FF2B5EF4-FFF2-40B4-BE49-F238E27FC236}">
                <a16:creationId xmlns:a16="http://schemas.microsoft.com/office/drawing/2014/main" id="{3DD52392-22D1-6B06-4550-77854776278F}"/>
              </a:ext>
            </a:extLst>
          </p:cNvPr>
          <p:cNvSpPr/>
          <p:nvPr/>
        </p:nvSpPr>
        <p:spPr>
          <a:xfrm>
            <a:off x="6957059"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3" name="楕円 102">
            <a:extLst>
              <a:ext uri="{FF2B5EF4-FFF2-40B4-BE49-F238E27FC236}">
                <a16:creationId xmlns:a16="http://schemas.microsoft.com/office/drawing/2014/main" id="{3C8DE4CC-CD41-65F6-5158-FF98FBFF32DF}"/>
              </a:ext>
            </a:extLst>
          </p:cNvPr>
          <p:cNvSpPr/>
          <p:nvPr/>
        </p:nvSpPr>
        <p:spPr>
          <a:xfrm>
            <a:off x="7595888"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4" name="楕円 103">
            <a:extLst>
              <a:ext uri="{FF2B5EF4-FFF2-40B4-BE49-F238E27FC236}">
                <a16:creationId xmlns:a16="http://schemas.microsoft.com/office/drawing/2014/main" id="{C6601FAE-6A3A-A6E7-89F3-02E7A822BD6C}"/>
              </a:ext>
            </a:extLst>
          </p:cNvPr>
          <p:cNvSpPr/>
          <p:nvPr/>
        </p:nvSpPr>
        <p:spPr>
          <a:xfrm>
            <a:off x="8234717"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5" name="楕円 104">
            <a:extLst>
              <a:ext uri="{FF2B5EF4-FFF2-40B4-BE49-F238E27FC236}">
                <a16:creationId xmlns:a16="http://schemas.microsoft.com/office/drawing/2014/main" id="{6AE96A55-DA61-DFFE-F36A-875A6541B2CF}"/>
              </a:ext>
            </a:extLst>
          </p:cNvPr>
          <p:cNvSpPr/>
          <p:nvPr/>
        </p:nvSpPr>
        <p:spPr>
          <a:xfrm>
            <a:off x="8873546"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6" name="楕円 105">
            <a:extLst>
              <a:ext uri="{FF2B5EF4-FFF2-40B4-BE49-F238E27FC236}">
                <a16:creationId xmlns:a16="http://schemas.microsoft.com/office/drawing/2014/main" id="{A6798BB2-77CE-936F-DBED-B6AFD5ED6338}"/>
              </a:ext>
            </a:extLst>
          </p:cNvPr>
          <p:cNvSpPr/>
          <p:nvPr/>
        </p:nvSpPr>
        <p:spPr>
          <a:xfrm>
            <a:off x="9512375"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7" name="楕円 106">
            <a:extLst>
              <a:ext uri="{FF2B5EF4-FFF2-40B4-BE49-F238E27FC236}">
                <a16:creationId xmlns:a16="http://schemas.microsoft.com/office/drawing/2014/main" id="{64108AB7-38DF-9228-D438-93776B6CDAF6}"/>
              </a:ext>
            </a:extLst>
          </p:cNvPr>
          <p:cNvSpPr/>
          <p:nvPr/>
        </p:nvSpPr>
        <p:spPr>
          <a:xfrm>
            <a:off x="10151204" y="5710874"/>
            <a:ext cx="1524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8" name="四角形: 角を丸くする 107">
            <a:extLst>
              <a:ext uri="{FF2B5EF4-FFF2-40B4-BE49-F238E27FC236}">
                <a16:creationId xmlns:a16="http://schemas.microsoft.com/office/drawing/2014/main" id="{EB234A4B-B74B-708E-A408-0D44BF1736C7}"/>
              </a:ext>
            </a:extLst>
          </p:cNvPr>
          <p:cNvSpPr/>
          <p:nvPr/>
        </p:nvSpPr>
        <p:spPr>
          <a:xfrm>
            <a:off x="6306658" y="4453084"/>
            <a:ext cx="1487173" cy="209745"/>
          </a:xfrm>
          <a:prstGeom prst="roundRect">
            <a:avLst>
              <a:gd name="adj" fmla="val 50000"/>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9" name="乗算記号 108">
            <a:extLst>
              <a:ext uri="{FF2B5EF4-FFF2-40B4-BE49-F238E27FC236}">
                <a16:creationId xmlns:a16="http://schemas.microsoft.com/office/drawing/2014/main" id="{58E6A34D-F02A-35E4-25F9-CCC4C18C8074}"/>
              </a:ext>
            </a:extLst>
          </p:cNvPr>
          <p:cNvSpPr/>
          <p:nvPr/>
        </p:nvSpPr>
        <p:spPr>
          <a:xfrm>
            <a:off x="6778035" y="4272475"/>
            <a:ext cx="540922" cy="540922"/>
          </a:xfrm>
          <a:prstGeom prst="mathMultiply">
            <a:avLst>
              <a:gd name="adj1" fmla="val 16036"/>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0" name="四角形: 角を丸くする 109">
            <a:extLst>
              <a:ext uri="{FF2B5EF4-FFF2-40B4-BE49-F238E27FC236}">
                <a16:creationId xmlns:a16="http://schemas.microsoft.com/office/drawing/2014/main" id="{D5112EA2-AC79-72FE-9E9A-CDB80B2120D5}"/>
              </a:ext>
            </a:extLst>
          </p:cNvPr>
          <p:cNvSpPr/>
          <p:nvPr/>
        </p:nvSpPr>
        <p:spPr>
          <a:xfrm>
            <a:off x="501098" y="5606764"/>
            <a:ext cx="335136"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1" name="乗算記号 110">
            <a:extLst>
              <a:ext uri="{FF2B5EF4-FFF2-40B4-BE49-F238E27FC236}">
                <a16:creationId xmlns:a16="http://schemas.microsoft.com/office/drawing/2014/main" id="{29B88970-7D1C-E925-A5A5-BB50EFD0E95C}"/>
              </a:ext>
            </a:extLst>
          </p:cNvPr>
          <p:cNvSpPr/>
          <p:nvPr/>
        </p:nvSpPr>
        <p:spPr>
          <a:xfrm>
            <a:off x="501098" y="5226302"/>
            <a:ext cx="335136" cy="335136"/>
          </a:xfrm>
          <a:prstGeom prst="mathMultiply">
            <a:avLst>
              <a:gd name="adj1" fmla="val 16036"/>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2" name="テキスト ボックス 111">
            <a:extLst>
              <a:ext uri="{FF2B5EF4-FFF2-40B4-BE49-F238E27FC236}">
                <a16:creationId xmlns:a16="http://schemas.microsoft.com/office/drawing/2014/main" id="{9E89568F-BE26-63B4-0C1A-20ADFB40C9DE}"/>
              </a:ext>
            </a:extLst>
          </p:cNvPr>
          <p:cNvSpPr txBox="1"/>
          <p:nvPr/>
        </p:nvSpPr>
        <p:spPr>
          <a:xfrm>
            <a:off x="799272" y="5516242"/>
            <a:ext cx="2204278" cy="338554"/>
          </a:xfrm>
          <a:prstGeom prst="rect">
            <a:avLst/>
          </a:prstGeom>
          <a:noFill/>
        </p:spPr>
        <p:txBody>
          <a:bodyPr wrap="square" rtlCol="0">
            <a:spAutoFit/>
          </a:bodyPr>
          <a:lstStyle/>
          <a:p>
            <a:r>
              <a:rPr lang="en-US" altLang="ja-JP" sz="1600">
                <a:latin typeface="Helvetica" panose="020B0604020202030204" pitchFamily="34" charset="0"/>
                <a:ea typeface="A-OTF 新ゴ Pro DB" panose="020B0600000000000000" pitchFamily="34" charset="-128"/>
              </a:rPr>
              <a:t>Usual operation area</a:t>
            </a:r>
            <a:endParaRPr kumimoji="1" lang="ja-JP" altLang="en-US" sz="1600">
              <a:latin typeface="Helvetica" panose="020B0604020202030204" pitchFamily="34" charset="0"/>
              <a:ea typeface="A-OTF 新ゴ Pro DB" panose="020B0600000000000000" pitchFamily="34" charset="-128"/>
            </a:endParaRPr>
          </a:p>
        </p:txBody>
      </p:sp>
      <p:sp>
        <p:nvSpPr>
          <p:cNvPr id="113" name="四角形: 角を丸くする 112">
            <a:extLst>
              <a:ext uri="{FF2B5EF4-FFF2-40B4-BE49-F238E27FC236}">
                <a16:creationId xmlns:a16="http://schemas.microsoft.com/office/drawing/2014/main" id="{35E9E4F9-07DF-840D-91F0-01022C605D37}"/>
              </a:ext>
            </a:extLst>
          </p:cNvPr>
          <p:cNvSpPr/>
          <p:nvPr/>
        </p:nvSpPr>
        <p:spPr>
          <a:xfrm>
            <a:off x="501098" y="5901304"/>
            <a:ext cx="335136" cy="177387"/>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4" name="テキスト ボックス 113">
            <a:extLst>
              <a:ext uri="{FF2B5EF4-FFF2-40B4-BE49-F238E27FC236}">
                <a16:creationId xmlns:a16="http://schemas.microsoft.com/office/drawing/2014/main" id="{9910AF7E-EF02-7E4B-3698-DACF11866F74}"/>
              </a:ext>
            </a:extLst>
          </p:cNvPr>
          <p:cNvSpPr txBox="1"/>
          <p:nvPr/>
        </p:nvSpPr>
        <p:spPr>
          <a:xfrm>
            <a:off x="799272" y="5810782"/>
            <a:ext cx="3131282" cy="338554"/>
          </a:xfrm>
          <a:prstGeom prst="rect">
            <a:avLst/>
          </a:prstGeom>
          <a:noFill/>
        </p:spPr>
        <p:txBody>
          <a:bodyPr wrap="square" rtlCol="0">
            <a:spAutoFit/>
          </a:bodyPr>
          <a:lstStyle/>
          <a:p>
            <a:r>
              <a:rPr lang="en-US" altLang="ja-JP" sz="1600">
                <a:latin typeface="Helvetica" panose="020B0604020202030204" pitchFamily="34" charset="0"/>
                <a:ea typeface="A-OTF 新ゴ Pro DB" panose="020B0600000000000000" pitchFamily="34" charset="-128"/>
              </a:rPr>
              <a:t>Operation stopped area</a:t>
            </a:r>
            <a:endParaRPr kumimoji="1" lang="ja-JP" altLang="en-US" sz="1600">
              <a:latin typeface="Helvetica" panose="020B0604020202030204" pitchFamily="34" charset="0"/>
              <a:ea typeface="A-OTF 新ゴ Pro DB" panose="020B0600000000000000" pitchFamily="34" charset="-128"/>
            </a:endParaRPr>
          </a:p>
        </p:txBody>
      </p:sp>
      <p:sp>
        <p:nvSpPr>
          <p:cNvPr id="115" name="四角形: 角を丸くする 114">
            <a:extLst>
              <a:ext uri="{FF2B5EF4-FFF2-40B4-BE49-F238E27FC236}">
                <a16:creationId xmlns:a16="http://schemas.microsoft.com/office/drawing/2014/main" id="{1D9F826B-06BD-07A5-E1CA-72BE48CAC366}"/>
              </a:ext>
            </a:extLst>
          </p:cNvPr>
          <p:cNvSpPr/>
          <p:nvPr/>
        </p:nvSpPr>
        <p:spPr>
          <a:xfrm>
            <a:off x="493828" y="5889506"/>
            <a:ext cx="349675" cy="209745"/>
          </a:xfrm>
          <a:prstGeom prst="roundRect">
            <a:avLst>
              <a:gd name="adj" fmla="val 50000"/>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6" name="矢印: 山形 115">
            <a:extLst>
              <a:ext uri="{FF2B5EF4-FFF2-40B4-BE49-F238E27FC236}">
                <a16:creationId xmlns:a16="http://schemas.microsoft.com/office/drawing/2014/main" id="{4C4D3FA5-95FB-1728-2E69-7BBC453DA969}"/>
              </a:ext>
            </a:extLst>
          </p:cNvPr>
          <p:cNvSpPr/>
          <p:nvPr/>
        </p:nvSpPr>
        <p:spPr>
          <a:xfrm>
            <a:off x="2093904" y="4391427"/>
            <a:ext cx="350976" cy="368769"/>
          </a:xfrm>
          <a:prstGeom prst="chevron">
            <a:avLst/>
          </a:prstGeom>
          <a:gradFill>
            <a:gsLst>
              <a:gs pos="29000">
                <a:srgbClr val="E9A1A8"/>
              </a:gs>
              <a:gs pos="30000">
                <a:srgbClr val="7C1A23"/>
              </a:gs>
              <a:gs pos="0">
                <a:srgbClr val="DB6778"/>
              </a:gs>
              <a:gs pos="7000">
                <a:srgbClr val="D0445B"/>
              </a:gs>
              <a:gs pos="100000">
                <a:srgbClr val="DC6A78"/>
              </a:gs>
              <a:gs pos="91000">
                <a:srgbClr val="B42E3F"/>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山形 116">
            <a:extLst>
              <a:ext uri="{FF2B5EF4-FFF2-40B4-BE49-F238E27FC236}">
                <a16:creationId xmlns:a16="http://schemas.microsoft.com/office/drawing/2014/main" id="{596C5693-70ED-6C1F-95A4-C93659CD06D3}"/>
              </a:ext>
            </a:extLst>
          </p:cNvPr>
          <p:cNvSpPr/>
          <p:nvPr/>
        </p:nvSpPr>
        <p:spPr>
          <a:xfrm>
            <a:off x="2096058" y="4391427"/>
            <a:ext cx="350976" cy="368769"/>
          </a:xfrm>
          <a:prstGeom prst="chevron">
            <a:avLst/>
          </a:prstGeom>
          <a:gradFill>
            <a:gsLst>
              <a:gs pos="29000">
                <a:srgbClr val="4B87FF"/>
              </a:gs>
              <a:gs pos="30000">
                <a:srgbClr val="002060"/>
              </a:gs>
              <a:gs pos="0">
                <a:schemeClr val="tx2">
                  <a:lumMod val="25000"/>
                  <a:lumOff val="75000"/>
                </a:schemeClr>
              </a:gs>
              <a:gs pos="7000">
                <a:srgbClr val="0037A4"/>
              </a:gs>
              <a:gs pos="100000">
                <a:srgbClr val="095BFF"/>
              </a:gs>
              <a:gs pos="91000">
                <a:srgbClr val="001642"/>
              </a:gs>
            </a:gsLst>
            <a:lin ang="54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E8F7CE90-1CD8-1B5B-9EF0-15BDA319FD03}"/>
              </a:ext>
            </a:extLst>
          </p:cNvPr>
          <p:cNvSpPr txBox="1"/>
          <p:nvPr/>
        </p:nvSpPr>
        <p:spPr>
          <a:xfrm rot="18000000">
            <a:off x="75274" y="3255901"/>
            <a:ext cx="2155042" cy="400110"/>
          </a:xfrm>
          <a:prstGeom prst="rect">
            <a:avLst/>
          </a:prstGeom>
          <a:noFill/>
        </p:spPr>
        <p:txBody>
          <a:bodyPr wrap="square" rtlCol="0">
            <a:spAutoFit/>
          </a:bodyPr>
          <a:lstStyle/>
          <a:p>
            <a:r>
              <a:rPr kumimoji="1" lang="en-US" altLang="ja-JP" sz="2000" b="1">
                <a:latin typeface="Helvetica" pitchFamily="2" charset="0"/>
              </a:rPr>
              <a:t>Shinjuku</a:t>
            </a:r>
          </a:p>
        </p:txBody>
      </p:sp>
      <p:sp>
        <p:nvSpPr>
          <p:cNvPr id="119" name="テキスト ボックス 118">
            <a:extLst>
              <a:ext uri="{FF2B5EF4-FFF2-40B4-BE49-F238E27FC236}">
                <a16:creationId xmlns:a16="http://schemas.microsoft.com/office/drawing/2014/main" id="{557BFBD6-E15A-CDFD-6497-5805A4F96845}"/>
              </a:ext>
            </a:extLst>
          </p:cNvPr>
          <p:cNvSpPr txBox="1"/>
          <p:nvPr/>
        </p:nvSpPr>
        <p:spPr>
          <a:xfrm rot="18000000">
            <a:off x="642113" y="3232854"/>
            <a:ext cx="2208267" cy="400110"/>
          </a:xfrm>
          <a:prstGeom prst="rect">
            <a:avLst/>
          </a:prstGeom>
          <a:noFill/>
        </p:spPr>
        <p:txBody>
          <a:bodyPr wrap="square" rtlCol="0">
            <a:spAutoFit/>
          </a:bodyPr>
          <a:lstStyle/>
          <a:p>
            <a:r>
              <a:rPr kumimoji="1" lang="en-US" altLang="ja-JP" sz="2000" b="1">
                <a:latin typeface="Helvetica" pitchFamily="2" charset="0"/>
              </a:rPr>
              <a:t>Yoyogi-Uehara</a:t>
            </a:r>
          </a:p>
        </p:txBody>
      </p:sp>
      <p:sp>
        <p:nvSpPr>
          <p:cNvPr id="120" name="テキスト ボックス 119">
            <a:extLst>
              <a:ext uri="{FF2B5EF4-FFF2-40B4-BE49-F238E27FC236}">
                <a16:creationId xmlns:a16="http://schemas.microsoft.com/office/drawing/2014/main" id="{9DAB02B0-4DB4-4EF9-697C-09E7A9C6DAC0}"/>
              </a:ext>
            </a:extLst>
          </p:cNvPr>
          <p:cNvSpPr txBox="1"/>
          <p:nvPr/>
        </p:nvSpPr>
        <p:spPr>
          <a:xfrm rot="18000000">
            <a:off x="1289642" y="3255901"/>
            <a:ext cx="2155042" cy="400110"/>
          </a:xfrm>
          <a:prstGeom prst="rect">
            <a:avLst/>
          </a:prstGeom>
          <a:noFill/>
        </p:spPr>
        <p:txBody>
          <a:bodyPr wrap="square" rtlCol="0">
            <a:spAutoFit/>
          </a:bodyPr>
          <a:lstStyle/>
          <a:p>
            <a:r>
              <a:rPr kumimoji="1" lang="en-US" altLang="ja-JP" sz="2000" b="1">
                <a:latin typeface="Helvetica" pitchFamily="2" charset="0"/>
              </a:rPr>
              <a:t>Shimo-Kitazawa</a:t>
            </a:r>
          </a:p>
        </p:txBody>
      </p:sp>
      <p:sp>
        <p:nvSpPr>
          <p:cNvPr id="121" name="テキスト ボックス 120">
            <a:extLst>
              <a:ext uri="{FF2B5EF4-FFF2-40B4-BE49-F238E27FC236}">
                <a16:creationId xmlns:a16="http://schemas.microsoft.com/office/drawing/2014/main" id="{50E4D7BA-D1F9-27F0-0849-C42B3BD75B8F}"/>
              </a:ext>
            </a:extLst>
          </p:cNvPr>
          <p:cNvSpPr txBox="1"/>
          <p:nvPr/>
        </p:nvSpPr>
        <p:spPr>
          <a:xfrm rot="18000000">
            <a:off x="1960369" y="3232854"/>
            <a:ext cx="2208267" cy="400110"/>
          </a:xfrm>
          <a:prstGeom prst="rect">
            <a:avLst/>
          </a:prstGeom>
          <a:noFill/>
        </p:spPr>
        <p:txBody>
          <a:bodyPr wrap="square" rtlCol="0">
            <a:spAutoFit/>
          </a:bodyPr>
          <a:lstStyle/>
          <a:p>
            <a:r>
              <a:rPr kumimoji="1" lang="en-US" altLang="ja-JP" sz="2000" b="1">
                <a:latin typeface="Helvetica" pitchFamily="2" charset="0"/>
              </a:rPr>
              <a:t>Kyodo</a:t>
            </a:r>
          </a:p>
        </p:txBody>
      </p:sp>
      <p:sp>
        <p:nvSpPr>
          <p:cNvPr id="122" name="テキスト ボックス 121">
            <a:extLst>
              <a:ext uri="{FF2B5EF4-FFF2-40B4-BE49-F238E27FC236}">
                <a16:creationId xmlns:a16="http://schemas.microsoft.com/office/drawing/2014/main" id="{DFB5A558-C190-C3F0-1972-01AEE2974EFE}"/>
              </a:ext>
            </a:extLst>
          </p:cNvPr>
          <p:cNvSpPr txBox="1"/>
          <p:nvPr/>
        </p:nvSpPr>
        <p:spPr>
          <a:xfrm rot="18000000">
            <a:off x="2526966" y="3185969"/>
            <a:ext cx="2316543" cy="400110"/>
          </a:xfrm>
          <a:prstGeom prst="rect">
            <a:avLst/>
          </a:prstGeom>
          <a:noFill/>
        </p:spPr>
        <p:txBody>
          <a:bodyPr wrap="square" rtlCol="0">
            <a:spAutoFit/>
          </a:bodyPr>
          <a:lstStyle/>
          <a:p>
            <a:r>
              <a:rPr kumimoji="1" lang="en-US" altLang="ja-JP" sz="2000" b="1">
                <a:latin typeface="Helvetica" pitchFamily="2" charset="0"/>
              </a:rPr>
              <a:t>Seijogakuen-mae</a:t>
            </a:r>
          </a:p>
        </p:txBody>
      </p:sp>
      <p:sp>
        <p:nvSpPr>
          <p:cNvPr id="123" name="テキスト ボックス 122">
            <a:extLst>
              <a:ext uri="{FF2B5EF4-FFF2-40B4-BE49-F238E27FC236}">
                <a16:creationId xmlns:a16="http://schemas.microsoft.com/office/drawing/2014/main" id="{B9BE54E6-5F4F-B83B-2CAA-FC651123D445}"/>
              </a:ext>
            </a:extLst>
          </p:cNvPr>
          <p:cNvSpPr txBox="1"/>
          <p:nvPr/>
        </p:nvSpPr>
        <p:spPr>
          <a:xfrm rot="18000000">
            <a:off x="3201564" y="3255901"/>
            <a:ext cx="2155042" cy="400110"/>
          </a:xfrm>
          <a:prstGeom prst="rect">
            <a:avLst/>
          </a:prstGeom>
          <a:noFill/>
        </p:spPr>
        <p:txBody>
          <a:bodyPr wrap="square" rtlCol="0">
            <a:spAutoFit/>
          </a:bodyPr>
          <a:lstStyle/>
          <a:p>
            <a:r>
              <a:rPr kumimoji="1" lang="en-US" altLang="ja-JP" sz="2000" b="1">
                <a:latin typeface="Helvetica" pitchFamily="2" charset="0"/>
              </a:rPr>
              <a:t>Noborito</a:t>
            </a:r>
          </a:p>
        </p:txBody>
      </p:sp>
      <p:sp>
        <p:nvSpPr>
          <p:cNvPr id="124" name="テキスト ボックス 123">
            <a:extLst>
              <a:ext uri="{FF2B5EF4-FFF2-40B4-BE49-F238E27FC236}">
                <a16:creationId xmlns:a16="http://schemas.microsoft.com/office/drawing/2014/main" id="{3C021C48-FC08-5A6C-004E-E92B5D582675}"/>
              </a:ext>
            </a:extLst>
          </p:cNvPr>
          <p:cNvSpPr txBox="1"/>
          <p:nvPr/>
        </p:nvSpPr>
        <p:spPr>
          <a:xfrm rot="18000000">
            <a:off x="3621973" y="3232854"/>
            <a:ext cx="2208267" cy="400110"/>
          </a:xfrm>
          <a:prstGeom prst="rect">
            <a:avLst/>
          </a:prstGeom>
          <a:noFill/>
        </p:spPr>
        <p:txBody>
          <a:bodyPr wrap="square" rtlCol="0">
            <a:spAutoFit/>
          </a:bodyPr>
          <a:lstStyle/>
          <a:p>
            <a:r>
              <a:rPr kumimoji="1" lang="en-US" altLang="ja-JP" sz="2000" b="1">
                <a:latin typeface="Helvetica" pitchFamily="2" charset="0"/>
              </a:rPr>
              <a:t>Mukogaoka-</a:t>
            </a:r>
          </a:p>
        </p:txBody>
      </p:sp>
      <p:sp>
        <p:nvSpPr>
          <p:cNvPr id="125" name="テキスト ボックス 124">
            <a:extLst>
              <a:ext uri="{FF2B5EF4-FFF2-40B4-BE49-F238E27FC236}">
                <a16:creationId xmlns:a16="http://schemas.microsoft.com/office/drawing/2014/main" id="{3865CA19-22FB-EBB5-7F93-3C5F31EC0AEB}"/>
              </a:ext>
            </a:extLst>
          </p:cNvPr>
          <p:cNvSpPr txBox="1"/>
          <p:nvPr/>
        </p:nvSpPr>
        <p:spPr>
          <a:xfrm rot="18000000">
            <a:off x="3895652" y="3232854"/>
            <a:ext cx="2208267" cy="400110"/>
          </a:xfrm>
          <a:prstGeom prst="rect">
            <a:avLst/>
          </a:prstGeom>
          <a:noFill/>
        </p:spPr>
        <p:txBody>
          <a:bodyPr wrap="square" rtlCol="0">
            <a:spAutoFit/>
          </a:bodyPr>
          <a:lstStyle/>
          <a:p>
            <a:r>
              <a:rPr kumimoji="1" lang="en-US" altLang="ja-JP" sz="2000" b="1">
                <a:latin typeface="Helvetica" pitchFamily="2" charset="0"/>
              </a:rPr>
              <a:t>yuen</a:t>
            </a:r>
          </a:p>
        </p:txBody>
      </p:sp>
      <p:sp>
        <p:nvSpPr>
          <p:cNvPr id="126" name="テキスト ボックス 125">
            <a:extLst>
              <a:ext uri="{FF2B5EF4-FFF2-40B4-BE49-F238E27FC236}">
                <a16:creationId xmlns:a16="http://schemas.microsoft.com/office/drawing/2014/main" id="{0A998F11-32AB-D4C8-2908-27B1B82EAE16}"/>
              </a:ext>
            </a:extLst>
          </p:cNvPr>
          <p:cNvSpPr txBox="1"/>
          <p:nvPr/>
        </p:nvSpPr>
        <p:spPr>
          <a:xfrm rot="18000000">
            <a:off x="4447693" y="5193840"/>
            <a:ext cx="1151403" cy="261484"/>
          </a:xfrm>
          <a:prstGeom prst="rect">
            <a:avLst/>
          </a:prstGeom>
          <a:noFill/>
        </p:spPr>
        <p:txBody>
          <a:bodyPr wrap="square" rtlCol="0">
            <a:prstTxWarp prst="textPlain">
              <a:avLst/>
            </a:prstTxWarp>
            <a:spAutoFit/>
          </a:bodyPr>
          <a:lstStyle/>
          <a:p>
            <a:r>
              <a:rPr kumimoji="1" lang="en-US" altLang="ja-JP" sz="700" b="1">
                <a:latin typeface="Helvetica" pitchFamily="2" charset="0"/>
              </a:rPr>
              <a:t>Yurigaoka</a:t>
            </a:r>
          </a:p>
        </p:txBody>
      </p:sp>
      <p:sp>
        <p:nvSpPr>
          <p:cNvPr id="127" name="テキスト ボックス 126">
            <a:extLst>
              <a:ext uri="{FF2B5EF4-FFF2-40B4-BE49-F238E27FC236}">
                <a16:creationId xmlns:a16="http://schemas.microsoft.com/office/drawing/2014/main" id="{28C0059B-E33E-EB81-96DA-E44F88A7C6C7}"/>
              </a:ext>
            </a:extLst>
          </p:cNvPr>
          <p:cNvSpPr txBox="1"/>
          <p:nvPr/>
        </p:nvSpPr>
        <p:spPr>
          <a:xfrm rot="18000000">
            <a:off x="4551801" y="4937129"/>
            <a:ext cx="639646" cy="214837"/>
          </a:xfrm>
          <a:prstGeom prst="rect">
            <a:avLst/>
          </a:prstGeom>
          <a:noFill/>
        </p:spPr>
        <p:txBody>
          <a:bodyPr wrap="square" rtlCol="0">
            <a:prstTxWarp prst="textPlain">
              <a:avLst/>
            </a:prstTxWarp>
            <a:spAutoFit/>
          </a:bodyPr>
          <a:lstStyle/>
          <a:p>
            <a:r>
              <a:rPr kumimoji="1" lang="en-US" altLang="ja-JP" sz="700" b="1">
                <a:latin typeface="Helvetica" pitchFamily="2" charset="0"/>
              </a:rPr>
              <a:t>Shin-</a:t>
            </a:r>
          </a:p>
        </p:txBody>
      </p:sp>
      <p:sp>
        <p:nvSpPr>
          <p:cNvPr id="128" name="テキスト ボックス 127">
            <a:extLst>
              <a:ext uri="{FF2B5EF4-FFF2-40B4-BE49-F238E27FC236}">
                <a16:creationId xmlns:a16="http://schemas.microsoft.com/office/drawing/2014/main" id="{7C0C6E74-0A7F-7215-B46D-482705C641B0}"/>
              </a:ext>
            </a:extLst>
          </p:cNvPr>
          <p:cNvSpPr txBox="1"/>
          <p:nvPr/>
        </p:nvSpPr>
        <p:spPr>
          <a:xfrm rot="18000000">
            <a:off x="5533971" y="3806438"/>
            <a:ext cx="910724" cy="205749"/>
          </a:xfrm>
          <a:prstGeom prst="rect">
            <a:avLst/>
          </a:prstGeom>
          <a:noFill/>
        </p:spPr>
        <p:txBody>
          <a:bodyPr wrap="square" rtlCol="0">
            <a:prstTxWarp prst="textPlain">
              <a:avLst/>
            </a:prstTxWarp>
            <a:spAutoFit/>
          </a:bodyPr>
          <a:lstStyle/>
          <a:p>
            <a:r>
              <a:rPr kumimoji="1" lang="en-US" altLang="ja-JP" sz="700" b="1">
                <a:latin typeface="Helvetica" pitchFamily="2" charset="0"/>
              </a:rPr>
              <a:t>Machida</a:t>
            </a:r>
          </a:p>
        </p:txBody>
      </p:sp>
      <p:sp>
        <p:nvSpPr>
          <p:cNvPr id="129" name="テキスト ボックス 128">
            <a:extLst>
              <a:ext uri="{FF2B5EF4-FFF2-40B4-BE49-F238E27FC236}">
                <a16:creationId xmlns:a16="http://schemas.microsoft.com/office/drawing/2014/main" id="{D3E8793A-DB01-4F1C-F481-4F56A77BA6B3}"/>
              </a:ext>
            </a:extLst>
          </p:cNvPr>
          <p:cNvSpPr txBox="1"/>
          <p:nvPr/>
        </p:nvSpPr>
        <p:spPr>
          <a:xfrm rot="18000000">
            <a:off x="6065390" y="3785401"/>
            <a:ext cx="910724" cy="233800"/>
          </a:xfrm>
          <a:prstGeom prst="rect">
            <a:avLst/>
          </a:prstGeom>
          <a:noFill/>
        </p:spPr>
        <p:txBody>
          <a:bodyPr wrap="square" rtlCol="0">
            <a:prstTxWarp prst="textPlain">
              <a:avLst/>
            </a:prstTxWarp>
            <a:spAutoFit/>
          </a:bodyPr>
          <a:lstStyle/>
          <a:p>
            <a:r>
              <a:rPr kumimoji="1" lang="en-US" altLang="ja-JP" sz="700" b="1">
                <a:latin typeface="Helvetica" pitchFamily="2" charset="0"/>
              </a:rPr>
              <a:t>Sagami-</a:t>
            </a:r>
          </a:p>
        </p:txBody>
      </p:sp>
      <p:sp>
        <p:nvSpPr>
          <p:cNvPr id="130" name="テキスト ボックス 129">
            <a:extLst>
              <a:ext uri="{FF2B5EF4-FFF2-40B4-BE49-F238E27FC236}">
                <a16:creationId xmlns:a16="http://schemas.microsoft.com/office/drawing/2014/main" id="{106207B2-B085-C0D1-D0C8-36B6932E7F1A}"/>
              </a:ext>
            </a:extLst>
          </p:cNvPr>
          <p:cNvSpPr txBox="1"/>
          <p:nvPr/>
        </p:nvSpPr>
        <p:spPr>
          <a:xfrm rot="18000000">
            <a:off x="5924983" y="3232853"/>
            <a:ext cx="2208267" cy="400110"/>
          </a:xfrm>
          <a:prstGeom prst="rect">
            <a:avLst/>
          </a:prstGeom>
          <a:noFill/>
        </p:spPr>
        <p:txBody>
          <a:bodyPr wrap="square" rtlCol="0">
            <a:spAutoFit/>
          </a:bodyPr>
          <a:lstStyle/>
          <a:p>
            <a:r>
              <a:rPr lang="en-US" altLang="ja-JP" sz="2000" b="1">
                <a:latin typeface="Helvetica" pitchFamily="2" charset="0"/>
              </a:rPr>
              <a:t>Ono</a:t>
            </a:r>
            <a:endParaRPr kumimoji="1" lang="en-US" altLang="ja-JP" sz="2000" b="1">
              <a:latin typeface="Helvetica" pitchFamily="2" charset="0"/>
            </a:endParaRPr>
          </a:p>
        </p:txBody>
      </p:sp>
      <p:sp>
        <p:nvSpPr>
          <p:cNvPr id="131" name="テキスト ボックス 130">
            <a:extLst>
              <a:ext uri="{FF2B5EF4-FFF2-40B4-BE49-F238E27FC236}">
                <a16:creationId xmlns:a16="http://schemas.microsoft.com/office/drawing/2014/main" id="{4E875DC0-834E-D685-63C6-DF28CB020113}"/>
              </a:ext>
            </a:extLst>
          </p:cNvPr>
          <p:cNvSpPr txBox="1"/>
          <p:nvPr/>
        </p:nvSpPr>
        <p:spPr>
          <a:xfrm rot="18000000">
            <a:off x="6661213" y="3803017"/>
            <a:ext cx="910724" cy="210311"/>
          </a:xfrm>
          <a:prstGeom prst="rect">
            <a:avLst/>
          </a:prstGeom>
          <a:noFill/>
        </p:spPr>
        <p:txBody>
          <a:bodyPr wrap="square" rtlCol="0">
            <a:prstTxWarp prst="textPlain">
              <a:avLst/>
            </a:prstTxWarp>
            <a:spAutoFit/>
          </a:bodyPr>
          <a:lstStyle/>
          <a:p>
            <a:r>
              <a:rPr kumimoji="1" lang="en-US" altLang="ja-JP" sz="700" b="1">
                <a:latin typeface="Helvetica" pitchFamily="2" charset="0"/>
              </a:rPr>
              <a:t>Sobudai-</a:t>
            </a:r>
          </a:p>
        </p:txBody>
      </p:sp>
      <p:sp>
        <p:nvSpPr>
          <p:cNvPr id="132" name="テキスト ボックス 131">
            <a:extLst>
              <a:ext uri="{FF2B5EF4-FFF2-40B4-BE49-F238E27FC236}">
                <a16:creationId xmlns:a16="http://schemas.microsoft.com/office/drawing/2014/main" id="{540C7211-7E12-A3A6-5C6B-6F8FF49E917D}"/>
              </a:ext>
            </a:extLst>
          </p:cNvPr>
          <p:cNvSpPr txBox="1"/>
          <p:nvPr/>
        </p:nvSpPr>
        <p:spPr>
          <a:xfrm rot="18000000">
            <a:off x="6510635" y="3232853"/>
            <a:ext cx="2208267" cy="400110"/>
          </a:xfrm>
          <a:prstGeom prst="rect">
            <a:avLst/>
          </a:prstGeom>
          <a:noFill/>
        </p:spPr>
        <p:txBody>
          <a:bodyPr wrap="square" rtlCol="0">
            <a:spAutoFit/>
          </a:bodyPr>
          <a:lstStyle/>
          <a:p>
            <a:r>
              <a:rPr lang="en-US" altLang="ja-JP" sz="2000" b="1">
                <a:latin typeface="Helvetica" pitchFamily="2" charset="0"/>
              </a:rPr>
              <a:t>mae</a:t>
            </a:r>
            <a:endParaRPr kumimoji="1" lang="en-US" altLang="ja-JP" sz="2000" b="1">
              <a:latin typeface="Helvetica" pitchFamily="2" charset="0"/>
            </a:endParaRPr>
          </a:p>
        </p:txBody>
      </p:sp>
      <p:sp>
        <p:nvSpPr>
          <p:cNvPr id="133" name="テキスト ボックス 132">
            <a:extLst>
              <a:ext uri="{FF2B5EF4-FFF2-40B4-BE49-F238E27FC236}">
                <a16:creationId xmlns:a16="http://schemas.microsoft.com/office/drawing/2014/main" id="{AFE3CDDA-624F-27F7-CE76-9FF0DA1A5B6F}"/>
              </a:ext>
            </a:extLst>
          </p:cNvPr>
          <p:cNvSpPr txBox="1"/>
          <p:nvPr/>
        </p:nvSpPr>
        <p:spPr>
          <a:xfrm rot="18000000">
            <a:off x="7076725" y="3255901"/>
            <a:ext cx="2155042" cy="400110"/>
          </a:xfrm>
          <a:prstGeom prst="rect">
            <a:avLst/>
          </a:prstGeom>
          <a:noFill/>
        </p:spPr>
        <p:txBody>
          <a:bodyPr wrap="square" rtlCol="0">
            <a:spAutoFit/>
          </a:bodyPr>
          <a:lstStyle/>
          <a:p>
            <a:r>
              <a:rPr kumimoji="1" lang="en-US" altLang="ja-JP" sz="2000" b="1">
                <a:latin typeface="Helvetica" pitchFamily="2" charset="0"/>
              </a:rPr>
              <a:t>Ebina</a:t>
            </a:r>
          </a:p>
        </p:txBody>
      </p:sp>
      <p:sp>
        <p:nvSpPr>
          <p:cNvPr id="134" name="テキスト ボックス 133">
            <a:extLst>
              <a:ext uri="{FF2B5EF4-FFF2-40B4-BE49-F238E27FC236}">
                <a16:creationId xmlns:a16="http://schemas.microsoft.com/office/drawing/2014/main" id="{6738FE3D-FE11-41AC-A6D8-3A9232162CAF}"/>
              </a:ext>
            </a:extLst>
          </p:cNvPr>
          <p:cNvSpPr txBox="1"/>
          <p:nvPr/>
        </p:nvSpPr>
        <p:spPr>
          <a:xfrm rot="18000000">
            <a:off x="7632190" y="3232854"/>
            <a:ext cx="2208267" cy="400110"/>
          </a:xfrm>
          <a:prstGeom prst="rect">
            <a:avLst/>
          </a:prstGeom>
          <a:noFill/>
        </p:spPr>
        <p:txBody>
          <a:bodyPr wrap="square" rtlCol="0">
            <a:spAutoFit/>
          </a:bodyPr>
          <a:lstStyle/>
          <a:p>
            <a:r>
              <a:rPr kumimoji="1" lang="en-US" altLang="ja-JP" sz="2000" b="1">
                <a:latin typeface="Helvetica" pitchFamily="2" charset="0"/>
              </a:rPr>
              <a:t>Atsugi</a:t>
            </a:r>
          </a:p>
        </p:txBody>
      </p:sp>
      <p:sp>
        <p:nvSpPr>
          <p:cNvPr id="135" name="テキスト ボックス 134">
            <a:extLst>
              <a:ext uri="{FF2B5EF4-FFF2-40B4-BE49-F238E27FC236}">
                <a16:creationId xmlns:a16="http://schemas.microsoft.com/office/drawing/2014/main" id="{781FB91F-E0B7-73B1-08EA-3DD3B729F005}"/>
              </a:ext>
            </a:extLst>
          </p:cNvPr>
          <p:cNvSpPr txBox="1"/>
          <p:nvPr/>
        </p:nvSpPr>
        <p:spPr>
          <a:xfrm rot="18000000">
            <a:off x="8279697" y="3255901"/>
            <a:ext cx="2155042" cy="400110"/>
          </a:xfrm>
          <a:prstGeom prst="rect">
            <a:avLst/>
          </a:prstGeom>
          <a:noFill/>
        </p:spPr>
        <p:txBody>
          <a:bodyPr wrap="square" rtlCol="0">
            <a:spAutoFit/>
          </a:bodyPr>
          <a:lstStyle/>
          <a:p>
            <a:r>
              <a:rPr kumimoji="1" lang="en-US" altLang="ja-JP" sz="2000" b="1">
                <a:latin typeface="Helvetica" pitchFamily="2" charset="0"/>
              </a:rPr>
              <a:t>Hon-Atsugi</a:t>
            </a:r>
          </a:p>
        </p:txBody>
      </p:sp>
      <p:sp>
        <p:nvSpPr>
          <p:cNvPr id="136" name="テキスト ボックス 135">
            <a:extLst>
              <a:ext uri="{FF2B5EF4-FFF2-40B4-BE49-F238E27FC236}">
                <a16:creationId xmlns:a16="http://schemas.microsoft.com/office/drawing/2014/main" id="{3855D3F7-3915-5109-BF71-83B36B6ED891}"/>
              </a:ext>
            </a:extLst>
          </p:cNvPr>
          <p:cNvSpPr txBox="1"/>
          <p:nvPr/>
        </p:nvSpPr>
        <p:spPr>
          <a:xfrm rot="18000000">
            <a:off x="8871318" y="3232854"/>
            <a:ext cx="2208267" cy="400110"/>
          </a:xfrm>
          <a:prstGeom prst="rect">
            <a:avLst/>
          </a:prstGeom>
          <a:noFill/>
        </p:spPr>
        <p:txBody>
          <a:bodyPr wrap="square" rtlCol="0">
            <a:spAutoFit/>
          </a:bodyPr>
          <a:lstStyle/>
          <a:p>
            <a:r>
              <a:rPr kumimoji="1" lang="en-US" altLang="ja-JP" sz="2000" b="1">
                <a:latin typeface="Helvetica" pitchFamily="2" charset="0"/>
              </a:rPr>
              <a:t>Isehara</a:t>
            </a:r>
          </a:p>
        </p:txBody>
      </p:sp>
      <p:sp>
        <p:nvSpPr>
          <p:cNvPr id="137" name="テキスト ボックス 136">
            <a:extLst>
              <a:ext uri="{FF2B5EF4-FFF2-40B4-BE49-F238E27FC236}">
                <a16:creationId xmlns:a16="http://schemas.microsoft.com/office/drawing/2014/main" id="{B0CFFF40-6267-7A2C-7B5A-BDB79CE65A22}"/>
              </a:ext>
            </a:extLst>
          </p:cNvPr>
          <p:cNvSpPr txBox="1"/>
          <p:nvPr/>
        </p:nvSpPr>
        <p:spPr>
          <a:xfrm rot="18000000">
            <a:off x="9515888" y="3185969"/>
            <a:ext cx="2316543" cy="400110"/>
          </a:xfrm>
          <a:prstGeom prst="rect">
            <a:avLst/>
          </a:prstGeom>
          <a:noFill/>
        </p:spPr>
        <p:txBody>
          <a:bodyPr wrap="square" rtlCol="0">
            <a:spAutoFit/>
          </a:bodyPr>
          <a:lstStyle/>
          <a:p>
            <a:r>
              <a:rPr kumimoji="1" lang="en-US" altLang="ja-JP" sz="2000" b="1">
                <a:latin typeface="Helvetica" pitchFamily="2" charset="0"/>
              </a:rPr>
              <a:t>Seijogakuen-mae</a:t>
            </a:r>
          </a:p>
        </p:txBody>
      </p:sp>
      <p:sp>
        <p:nvSpPr>
          <p:cNvPr id="138" name="テキスト ボックス 137">
            <a:extLst>
              <a:ext uri="{FF2B5EF4-FFF2-40B4-BE49-F238E27FC236}">
                <a16:creationId xmlns:a16="http://schemas.microsoft.com/office/drawing/2014/main" id="{6525E17B-7DA9-95A7-0C5C-B3585C564046}"/>
              </a:ext>
            </a:extLst>
          </p:cNvPr>
          <p:cNvSpPr txBox="1"/>
          <p:nvPr/>
        </p:nvSpPr>
        <p:spPr>
          <a:xfrm rot="18000000">
            <a:off x="10180481" y="3255901"/>
            <a:ext cx="2155042" cy="400110"/>
          </a:xfrm>
          <a:prstGeom prst="rect">
            <a:avLst/>
          </a:prstGeom>
          <a:noFill/>
        </p:spPr>
        <p:txBody>
          <a:bodyPr wrap="square" rtlCol="0">
            <a:spAutoFit/>
          </a:bodyPr>
          <a:lstStyle/>
          <a:p>
            <a:r>
              <a:rPr kumimoji="1" lang="en-US" altLang="ja-JP" sz="2000" b="1">
                <a:latin typeface="Helvetica" pitchFamily="2" charset="0"/>
              </a:rPr>
              <a:t>Shin-Matsuda</a:t>
            </a:r>
          </a:p>
        </p:txBody>
      </p:sp>
      <p:sp>
        <p:nvSpPr>
          <p:cNvPr id="139" name="テキスト ボックス 138">
            <a:extLst>
              <a:ext uri="{FF2B5EF4-FFF2-40B4-BE49-F238E27FC236}">
                <a16:creationId xmlns:a16="http://schemas.microsoft.com/office/drawing/2014/main" id="{F7045285-586B-B971-6894-296E54132270}"/>
              </a:ext>
            </a:extLst>
          </p:cNvPr>
          <p:cNvSpPr txBox="1"/>
          <p:nvPr/>
        </p:nvSpPr>
        <p:spPr>
          <a:xfrm rot="18000000">
            <a:off x="10851451" y="3255901"/>
            <a:ext cx="2155042" cy="400110"/>
          </a:xfrm>
          <a:prstGeom prst="rect">
            <a:avLst/>
          </a:prstGeom>
          <a:noFill/>
        </p:spPr>
        <p:txBody>
          <a:bodyPr wrap="square" rtlCol="0">
            <a:spAutoFit/>
          </a:bodyPr>
          <a:lstStyle/>
          <a:p>
            <a:r>
              <a:rPr kumimoji="1" lang="en-US" altLang="ja-JP" sz="2000" b="1">
                <a:latin typeface="Helvetica" pitchFamily="2" charset="0"/>
              </a:rPr>
              <a:t>Odawara</a:t>
            </a:r>
          </a:p>
        </p:txBody>
      </p:sp>
      <p:sp>
        <p:nvSpPr>
          <p:cNvPr id="140" name="テキスト ボックス 139">
            <a:extLst>
              <a:ext uri="{FF2B5EF4-FFF2-40B4-BE49-F238E27FC236}">
                <a16:creationId xmlns:a16="http://schemas.microsoft.com/office/drawing/2014/main" id="{303FF7D0-78EB-D843-3EE6-7C376DA5448B}"/>
              </a:ext>
            </a:extLst>
          </p:cNvPr>
          <p:cNvSpPr txBox="1"/>
          <p:nvPr/>
        </p:nvSpPr>
        <p:spPr>
          <a:xfrm rot="18000000">
            <a:off x="5510523" y="2543162"/>
            <a:ext cx="910671" cy="261484"/>
          </a:xfrm>
          <a:prstGeom prst="rect">
            <a:avLst/>
          </a:prstGeom>
          <a:noFill/>
        </p:spPr>
        <p:txBody>
          <a:bodyPr wrap="square" rtlCol="0">
            <a:prstTxWarp prst="textPlain">
              <a:avLst/>
            </a:prstTxWarp>
            <a:spAutoFit/>
          </a:bodyPr>
          <a:lstStyle/>
          <a:p>
            <a:r>
              <a:rPr kumimoji="1" lang="en-US" altLang="ja-JP" sz="700" b="1">
                <a:latin typeface="Helvetica" pitchFamily="2" charset="0"/>
              </a:rPr>
              <a:t>Nagayama</a:t>
            </a:r>
          </a:p>
        </p:txBody>
      </p:sp>
      <p:sp>
        <p:nvSpPr>
          <p:cNvPr id="141" name="テキスト ボックス 140">
            <a:extLst>
              <a:ext uri="{FF2B5EF4-FFF2-40B4-BE49-F238E27FC236}">
                <a16:creationId xmlns:a16="http://schemas.microsoft.com/office/drawing/2014/main" id="{CE32C784-EA64-3576-977B-77CA617F23A0}"/>
              </a:ext>
            </a:extLst>
          </p:cNvPr>
          <p:cNvSpPr txBox="1"/>
          <p:nvPr/>
        </p:nvSpPr>
        <p:spPr>
          <a:xfrm rot="18000000">
            <a:off x="5262105" y="2542677"/>
            <a:ext cx="813637" cy="261484"/>
          </a:xfrm>
          <a:prstGeom prst="rect">
            <a:avLst/>
          </a:prstGeom>
          <a:noFill/>
        </p:spPr>
        <p:txBody>
          <a:bodyPr wrap="square" rtlCol="0">
            <a:prstTxWarp prst="textPlain">
              <a:avLst/>
            </a:prstTxWarp>
            <a:spAutoFit/>
          </a:bodyPr>
          <a:lstStyle/>
          <a:p>
            <a:r>
              <a:rPr lang="en-US" altLang="ja-JP" sz="700" b="1">
                <a:latin typeface="Helvetica" pitchFamily="2" charset="0"/>
              </a:rPr>
              <a:t>Odakyu-</a:t>
            </a:r>
            <a:endParaRPr kumimoji="1" lang="en-US" altLang="ja-JP" sz="700" b="1">
              <a:latin typeface="Helvetica" pitchFamily="2" charset="0"/>
            </a:endParaRPr>
          </a:p>
        </p:txBody>
      </p:sp>
      <p:sp>
        <p:nvSpPr>
          <p:cNvPr id="142" name="テキスト ボックス 141">
            <a:extLst>
              <a:ext uri="{FF2B5EF4-FFF2-40B4-BE49-F238E27FC236}">
                <a16:creationId xmlns:a16="http://schemas.microsoft.com/office/drawing/2014/main" id="{D7B26072-DF3A-54B5-0483-7EF64D37F26E}"/>
              </a:ext>
            </a:extLst>
          </p:cNvPr>
          <p:cNvSpPr txBox="1"/>
          <p:nvPr/>
        </p:nvSpPr>
        <p:spPr>
          <a:xfrm rot="18000000">
            <a:off x="6310795" y="2563959"/>
            <a:ext cx="910671" cy="233755"/>
          </a:xfrm>
          <a:prstGeom prst="rect">
            <a:avLst/>
          </a:prstGeom>
          <a:noFill/>
        </p:spPr>
        <p:txBody>
          <a:bodyPr wrap="square" rtlCol="0">
            <a:prstTxWarp prst="textPlain">
              <a:avLst/>
            </a:prstTxWarp>
            <a:spAutoFit/>
          </a:bodyPr>
          <a:lstStyle/>
          <a:p>
            <a:r>
              <a:rPr kumimoji="1" lang="en-US" altLang="ja-JP" sz="700" b="1">
                <a:latin typeface="Helvetica" pitchFamily="2" charset="0"/>
              </a:rPr>
              <a:t>Tama-Center</a:t>
            </a:r>
          </a:p>
        </p:txBody>
      </p:sp>
      <p:sp>
        <p:nvSpPr>
          <p:cNvPr id="143" name="テキスト ボックス 142">
            <a:extLst>
              <a:ext uri="{FF2B5EF4-FFF2-40B4-BE49-F238E27FC236}">
                <a16:creationId xmlns:a16="http://schemas.microsoft.com/office/drawing/2014/main" id="{251A82B1-E76D-C50C-D630-99924B9D8F1B}"/>
              </a:ext>
            </a:extLst>
          </p:cNvPr>
          <p:cNvSpPr txBox="1"/>
          <p:nvPr/>
        </p:nvSpPr>
        <p:spPr>
          <a:xfrm rot="18000000">
            <a:off x="6059113" y="2542677"/>
            <a:ext cx="813637" cy="261484"/>
          </a:xfrm>
          <a:prstGeom prst="rect">
            <a:avLst/>
          </a:prstGeom>
          <a:noFill/>
        </p:spPr>
        <p:txBody>
          <a:bodyPr wrap="square" rtlCol="0">
            <a:prstTxWarp prst="textPlain">
              <a:avLst/>
            </a:prstTxWarp>
            <a:spAutoFit/>
          </a:bodyPr>
          <a:lstStyle/>
          <a:p>
            <a:r>
              <a:rPr lang="en-US" altLang="ja-JP" sz="700" b="1">
                <a:latin typeface="Helvetica" pitchFamily="2" charset="0"/>
              </a:rPr>
              <a:t>Odakyu-</a:t>
            </a:r>
            <a:endParaRPr kumimoji="1" lang="en-US" altLang="ja-JP" sz="700" b="1">
              <a:latin typeface="Helvetica" pitchFamily="2" charset="0"/>
            </a:endParaRPr>
          </a:p>
        </p:txBody>
      </p:sp>
      <p:sp>
        <p:nvSpPr>
          <p:cNvPr id="144" name="テキスト ボックス 143">
            <a:extLst>
              <a:ext uri="{FF2B5EF4-FFF2-40B4-BE49-F238E27FC236}">
                <a16:creationId xmlns:a16="http://schemas.microsoft.com/office/drawing/2014/main" id="{B5DF7FBF-9EBF-7404-BFB3-A4154AE1C0C2}"/>
              </a:ext>
            </a:extLst>
          </p:cNvPr>
          <p:cNvSpPr txBox="1"/>
          <p:nvPr/>
        </p:nvSpPr>
        <p:spPr>
          <a:xfrm rot="18000000">
            <a:off x="6791409" y="2587612"/>
            <a:ext cx="910724" cy="205749"/>
          </a:xfrm>
          <a:prstGeom prst="rect">
            <a:avLst/>
          </a:prstGeom>
          <a:noFill/>
        </p:spPr>
        <p:txBody>
          <a:bodyPr wrap="square" rtlCol="0">
            <a:prstTxWarp prst="textPlain">
              <a:avLst/>
            </a:prstTxWarp>
            <a:spAutoFit/>
          </a:bodyPr>
          <a:lstStyle/>
          <a:p>
            <a:r>
              <a:rPr kumimoji="1" lang="en-US" altLang="ja-JP" sz="700" b="1">
                <a:latin typeface="Helvetica" pitchFamily="2" charset="0"/>
              </a:rPr>
              <a:t>Karakida</a:t>
            </a:r>
          </a:p>
        </p:txBody>
      </p:sp>
      <p:sp>
        <p:nvSpPr>
          <p:cNvPr id="145" name="テキスト ボックス 144">
            <a:extLst>
              <a:ext uri="{FF2B5EF4-FFF2-40B4-BE49-F238E27FC236}">
                <a16:creationId xmlns:a16="http://schemas.microsoft.com/office/drawing/2014/main" id="{8C294D88-F531-85A1-E350-8A81A17EF3D7}"/>
              </a:ext>
            </a:extLst>
          </p:cNvPr>
          <p:cNvSpPr txBox="1"/>
          <p:nvPr/>
        </p:nvSpPr>
        <p:spPr>
          <a:xfrm rot="18000000">
            <a:off x="6905268" y="5149286"/>
            <a:ext cx="714754" cy="198888"/>
          </a:xfrm>
          <a:prstGeom prst="rect">
            <a:avLst/>
          </a:prstGeom>
          <a:noFill/>
        </p:spPr>
        <p:txBody>
          <a:bodyPr wrap="square" rtlCol="0">
            <a:prstTxWarp prst="textPlain">
              <a:avLst/>
            </a:prstTxWarp>
            <a:spAutoFit/>
          </a:bodyPr>
          <a:lstStyle/>
          <a:p>
            <a:r>
              <a:rPr kumimoji="1" lang="en-US" altLang="ja-JP" sz="700" b="1">
                <a:latin typeface="Helvetica" pitchFamily="2" charset="0"/>
              </a:rPr>
              <a:t>Rinkan</a:t>
            </a:r>
          </a:p>
        </p:txBody>
      </p:sp>
      <p:sp>
        <p:nvSpPr>
          <p:cNvPr id="146" name="テキスト ボックス 145">
            <a:extLst>
              <a:ext uri="{FF2B5EF4-FFF2-40B4-BE49-F238E27FC236}">
                <a16:creationId xmlns:a16="http://schemas.microsoft.com/office/drawing/2014/main" id="{1C76F406-B84C-EDAF-4054-A7B5D164F732}"/>
              </a:ext>
            </a:extLst>
          </p:cNvPr>
          <p:cNvSpPr txBox="1"/>
          <p:nvPr/>
        </p:nvSpPr>
        <p:spPr>
          <a:xfrm rot="18000000">
            <a:off x="6522116" y="5042014"/>
            <a:ext cx="923510" cy="400110"/>
          </a:xfrm>
          <a:prstGeom prst="rect">
            <a:avLst/>
          </a:prstGeom>
          <a:noFill/>
        </p:spPr>
        <p:txBody>
          <a:bodyPr wrap="square" rtlCol="0">
            <a:spAutoFit/>
          </a:bodyPr>
          <a:lstStyle/>
          <a:p>
            <a:r>
              <a:rPr lang="en-US" altLang="ja-JP" sz="2000" b="1">
                <a:latin typeface="Helvetica" pitchFamily="2" charset="0"/>
              </a:rPr>
              <a:t>Chuo-</a:t>
            </a:r>
            <a:endParaRPr kumimoji="1" lang="en-US" altLang="ja-JP" sz="2000" b="1">
              <a:latin typeface="Helvetica" pitchFamily="2" charset="0"/>
            </a:endParaRPr>
          </a:p>
        </p:txBody>
      </p:sp>
      <p:sp>
        <p:nvSpPr>
          <p:cNvPr id="147" name="テキスト ボックス 146">
            <a:extLst>
              <a:ext uri="{FF2B5EF4-FFF2-40B4-BE49-F238E27FC236}">
                <a16:creationId xmlns:a16="http://schemas.microsoft.com/office/drawing/2014/main" id="{061DE5C2-B228-6579-4E87-4457E0F2E501}"/>
              </a:ext>
            </a:extLst>
          </p:cNvPr>
          <p:cNvSpPr txBox="1"/>
          <p:nvPr/>
        </p:nvSpPr>
        <p:spPr>
          <a:xfrm rot="18000000">
            <a:off x="7394968" y="5141004"/>
            <a:ext cx="759482" cy="198888"/>
          </a:xfrm>
          <a:prstGeom prst="rect">
            <a:avLst/>
          </a:prstGeom>
          <a:noFill/>
        </p:spPr>
        <p:txBody>
          <a:bodyPr wrap="square" rtlCol="0">
            <a:prstTxWarp prst="textPlain">
              <a:avLst/>
            </a:prstTxWarp>
            <a:spAutoFit/>
          </a:bodyPr>
          <a:lstStyle/>
          <a:p>
            <a:r>
              <a:rPr kumimoji="1" lang="en-US" altLang="ja-JP" sz="700" b="1">
                <a:latin typeface="Helvetica" pitchFamily="2" charset="0"/>
              </a:rPr>
              <a:t>Yamato</a:t>
            </a:r>
          </a:p>
        </p:txBody>
      </p:sp>
      <p:sp>
        <p:nvSpPr>
          <p:cNvPr id="148" name="テキスト ボックス 147">
            <a:extLst>
              <a:ext uri="{FF2B5EF4-FFF2-40B4-BE49-F238E27FC236}">
                <a16:creationId xmlns:a16="http://schemas.microsoft.com/office/drawing/2014/main" id="{41720159-5105-30C5-C41B-1C6EEA9D08AD}"/>
              </a:ext>
            </a:extLst>
          </p:cNvPr>
          <p:cNvSpPr txBox="1"/>
          <p:nvPr/>
        </p:nvSpPr>
        <p:spPr>
          <a:xfrm rot="18000000">
            <a:off x="7919155" y="4983368"/>
            <a:ext cx="1058947" cy="400110"/>
          </a:xfrm>
          <a:prstGeom prst="rect">
            <a:avLst/>
          </a:prstGeom>
          <a:noFill/>
        </p:spPr>
        <p:txBody>
          <a:bodyPr wrap="square" rtlCol="0">
            <a:spAutoFit/>
          </a:bodyPr>
          <a:lstStyle/>
          <a:p>
            <a:r>
              <a:rPr lang="en-US" altLang="ja-JP" sz="2000" b="1">
                <a:latin typeface="Helvetica" pitchFamily="2" charset="0"/>
              </a:rPr>
              <a:t>Chogo</a:t>
            </a:r>
            <a:endParaRPr kumimoji="1" lang="en-US" altLang="ja-JP" sz="2000" b="1">
              <a:latin typeface="Helvetica" pitchFamily="2" charset="0"/>
            </a:endParaRPr>
          </a:p>
        </p:txBody>
      </p:sp>
      <p:sp>
        <p:nvSpPr>
          <p:cNvPr id="149" name="テキスト ボックス 148">
            <a:extLst>
              <a:ext uri="{FF2B5EF4-FFF2-40B4-BE49-F238E27FC236}">
                <a16:creationId xmlns:a16="http://schemas.microsoft.com/office/drawing/2014/main" id="{4A108D72-BBF9-4B26-86E5-BCA430302BAC}"/>
              </a:ext>
            </a:extLst>
          </p:cNvPr>
          <p:cNvSpPr txBox="1"/>
          <p:nvPr/>
        </p:nvSpPr>
        <p:spPr>
          <a:xfrm rot="18000000">
            <a:off x="8676310" y="5103713"/>
            <a:ext cx="845603" cy="198888"/>
          </a:xfrm>
          <a:prstGeom prst="rect">
            <a:avLst/>
          </a:prstGeom>
          <a:noFill/>
        </p:spPr>
        <p:txBody>
          <a:bodyPr wrap="square" rtlCol="0">
            <a:prstTxWarp prst="textPlain">
              <a:avLst/>
            </a:prstTxWarp>
            <a:spAutoFit/>
          </a:bodyPr>
          <a:lstStyle/>
          <a:p>
            <a:r>
              <a:rPr kumimoji="1" lang="en-US" altLang="ja-JP" sz="700" b="1">
                <a:latin typeface="Helvetica" pitchFamily="2" charset="0"/>
              </a:rPr>
              <a:t>Shonandai</a:t>
            </a:r>
          </a:p>
        </p:txBody>
      </p:sp>
      <p:sp>
        <p:nvSpPr>
          <p:cNvPr id="150" name="テキスト ボックス 149">
            <a:extLst>
              <a:ext uri="{FF2B5EF4-FFF2-40B4-BE49-F238E27FC236}">
                <a16:creationId xmlns:a16="http://schemas.microsoft.com/office/drawing/2014/main" id="{227E9B84-DFE1-011A-8F91-D82D32644DB4}"/>
              </a:ext>
            </a:extLst>
          </p:cNvPr>
          <p:cNvSpPr txBox="1"/>
          <p:nvPr/>
        </p:nvSpPr>
        <p:spPr>
          <a:xfrm rot="18000000">
            <a:off x="9318580" y="5083045"/>
            <a:ext cx="845603" cy="226445"/>
          </a:xfrm>
          <a:prstGeom prst="rect">
            <a:avLst/>
          </a:prstGeom>
          <a:noFill/>
        </p:spPr>
        <p:txBody>
          <a:bodyPr wrap="square" rtlCol="0">
            <a:prstTxWarp prst="textPlain">
              <a:avLst/>
            </a:prstTxWarp>
            <a:spAutoFit/>
          </a:bodyPr>
          <a:lstStyle/>
          <a:p>
            <a:r>
              <a:rPr kumimoji="1" lang="en-US" altLang="ja-JP" sz="700" b="1">
                <a:latin typeface="Helvetica" pitchFamily="2" charset="0"/>
              </a:rPr>
              <a:t>Fujisawa</a:t>
            </a:r>
          </a:p>
        </p:txBody>
      </p:sp>
      <p:sp>
        <p:nvSpPr>
          <p:cNvPr id="151" name="テキスト ボックス 150">
            <a:extLst>
              <a:ext uri="{FF2B5EF4-FFF2-40B4-BE49-F238E27FC236}">
                <a16:creationId xmlns:a16="http://schemas.microsoft.com/office/drawing/2014/main" id="{7E81E00A-E469-54FB-47E5-CB28625AABC7}"/>
              </a:ext>
            </a:extLst>
          </p:cNvPr>
          <p:cNvSpPr txBox="1"/>
          <p:nvPr/>
        </p:nvSpPr>
        <p:spPr>
          <a:xfrm rot="18000000">
            <a:off x="10028616" y="5103713"/>
            <a:ext cx="845603" cy="198888"/>
          </a:xfrm>
          <a:prstGeom prst="rect">
            <a:avLst/>
          </a:prstGeom>
          <a:noFill/>
        </p:spPr>
        <p:txBody>
          <a:bodyPr wrap="square" rtlCol="0">
            <a:prstTxWarp prst="textPlain">
              <a:avLst/>
            </a:prstTxWarp>
            <a:spAutoFit/>
          </a:bodyPr>
          <a:lstStyle/>
          <a:p>
            <a:r>
              <a:rPr kumimoji="1" lang="en-US" altLang="ja-JP" sz="700" b="1">
                <a:latin typeface="Helvetica" pitchFamily="2" charset="0"/>
              </a:rPr>
              <a:t>Enoshima</a:t>
            </a:r>
          </a:p>
        </p:txBody>
      </p:sp>
      <p:sp>
        <p:nvSpPr>
          <p:cNvPr id="152" name="テキスト ボックス 151">
            <a:extLst>
              <a:ext uri="{FF2B5EF4-FFF2-40B4-BE49-F238E27FC236}">
                <a16:creationId xmlns:a16="http://schemas.microsoft.com/office/drawing/2014/main" id="{DA2D1B33-ED3E-70AE-14AB-F3F2F96559D5}"/>
              </a:ext>
            </a:extLst>
          </p:cNvPr>
          <p:cNvSpPr txBox="1"/>
          <p:nvPr/>
        </p:nvSpPr>
        <p:spPr>
          <a:xfrm rot="18000000">
            <a:off x="9810633" y="5177210"/>
            <a:ext cx="675869" cy="198888"/>
          </a:xfrm>
          <a:prstGeom prst="rect">
            <a:avLst/>
          </a:prstGeom>
          <a:noFill/>
        </p:spPr>
        <p:txBody>
          <a:bodyPr wrap="square" rtlCol="0">
            <a:prstTxWarp prst="textPlain">
              <a:avLst/>
            </a:prstTxWarp>
            <a:spAutoFit/>
          </a:bodyPr>
          <a:lstStyle/>
          <a:p>
            <a:r>
              <a:rPr kumimoji="1" lang="en-US" altLang="ja-JP" sz="700" b="1">
                <a:latin typeface="Helvetica" pitchFamily="2" charset="0"/>
              </a:rPr>
              <a:t>Katase-</a:t>
            </a:r>
          </a:p>
        </p:txBody>
      </p:sp>
      <p:sp>
        <p:nvSpPr>
          <p:cNvPr id="153" name="正方形/長方形 152">
            <a:extLst>
              <a:ext uri="{FF2B5EF4-FFF2-40B4-BE49-F238E27FC236}">
                <a16:creationId xmlns:a16="http://schemas.microsoft.com/office/drawing/2014/main" id="{A48CC5BD-BB92-B1E6-B894-D4058998A3ED}"/>
              </a:ext>
            </a:extLst>
          </p:cNvPr>
          <p:cNvSpPr/>
          <p:nvPr/>
        </p:nvSpPr>
        <p:spPr>
          <a:xfrm>
            <a:off x="0" y="6327770"/>
            <a:ext cx="12201525" cy="53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31434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xit" presetSubtype="0" fill="hold" grpId="1" nodeType="withEffect">
                                  <p:stCondLst>
                                    <p:cond delay="1000"/>
                                  </p:stCondLst>
                                  <p:childTnLst>
                                    <p:set>
                                      <p:cBhvr>
                                        <p:cTn id="8" dur="1" fill="hold">
                                          <p:stCondLst>
                                            <p:cond delay="0"/>
                                          </p:stCondLst>
                                        </p:cTn>
                                        <p:tgtEl>
                                          <p:spTgt spid="117"/>
                                        </p:tgtEl>
                                        <p:attrNameLst>
                                          <p:attrName>style.visibility</p:attrName>
                                        </p:attrNameLst>
                                      </p:cBhvr>
                                      <p:to>
                                        <p:strVal val="hidden"/>
                                      </p:to>
                                    </p:set>
                                  </p:childTnLst>
                                </p:cTn>
                              </p:par>
                              <p:par>
                                <p:cTn id="9" presetID="1" presetClass="entr" presetSubtype="0" fill="hold" grpId="2" nodeType="withEffect">
                                  <p:stCondLst>
                                    <p:cond delay="200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xit" presetSubtype="0" fill="hold" grpId="3" nodeType="withEffect">
                                  <p:stCondLst>
                                    <p:cond delay="3000"/>
                                  </p:stCondLst>
                                  <p:childTnLst>
                                    <p:set>
                                      <p:cBhvr>
                                        <p:cTn id="12" dur="1" fill="hold">
                                          <p:stCondLst>
                                            <p:cond delay="0"/>
                                          </p:stCondLst>
                                        </p:cTn>
                                        <p:tgtEl>
                                          <p:spTgt spid="117"/>
                                        </p:tgtEl>
                                        <p:attrNameLst>
                                          <p:attrName>style.visibility</p:attrName>
                                        </p:attrNameLst>
                                      </p:cBhvr>
                                      <p:to>
                                        <p:strVal val="hidden"/>
                                      </p:to>
                                    </p:set>
                                  </p:childTnLst>
                                </p:cTn>
                              </p:par>
                              <p:par>
                                <p:cTn id="13" presetID="1" presetClass="entr" presetSubtype="0" fill="hold" grpId="4" nodeType="withEffect">
                                  <p:stCondLst>
                                    <p:cond delay="400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xit" presetSubtype="0" fill="hold" grpId="5" nodeType="withEffect">
                                  <p:stCondLst>
                                    <p:cond delay="5000"/>
                                  </p:stCondLst>
                                  <p:childTnLst>
                                    <p:set>
                                      <p:cBhvr>
                                        <p:cTn id="16" dur="1" fill="hold">
                                          <p:stCondLst>
                                            <p:cond delay="0"/>
                                          </p:stCondLst>
                                        </p:cTn>
                                        <p:tgtEl>
                                          <p:spTgt spid="117"/>
                                        </p:tgtEl>
                                        <p:attrNameLst>
                                          <p:attrName>style.visibility</p:attrName>
                                        </p:attrNameLst>
                                      </p:cBhvr>
                                      <p:to>
                                        <p:strVal val="hidden"/>
                                      </p:to>
                                    </p:set>
                                  </p:childTnLst>
                                </p:cTn>
                              </p:par>
                              <p:par>
                                <p:cTn id="17" presetID="1" presetClass="entr" presetSubtype="0" fill="hold" grpId="6" nodeType="withEffect">
                                  <p:stCondLst>
                                    <p:cond delay="600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xit" presetSubtype="0" fill="hold" grpId="7" nodeType="withEffect">
                                  <p:stCondLst>
                                    <p:cond delay="7000"/>
                                  </p:stCondLst>
                                  <p:childTnLst>
                                    <p:set>
                                      <p:cBhvr>
                                        <p:cTn id="20" dur="1" fill="hold">
                                          <p:stCondLst>
                                            <p:cond delay="0"/>
                                          </p:stCondLst>
                                        </p:cTn>
                                        <p:tgtEl>
                                          <p:spTgt spid="117"/>
                                        </p:tgtEl>
                                        <p:attrNameLst>
                                          <p:attrName>style.visibility</p:attrName>
                                        </p:attrNameLst>
                                      </p:cBhvr>
                                      <p:to>
                                        <p:strVal val="hidden"/>
                                      </p:to>
                                    </p:set>
                                  </p:childTnLst>
                                </p:cTn>
                              </p:par>
                              <p:par>
                                <p:cTn id="21" presetID="1" presetClass="entr" presetSubtype="0" fill="hold" grpId="8" nodeType="withEffect">
                                  <p:stCondLst>
                                    <p:cond delay="800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xit" presetSubtype="0" fill="hold" grpId="9" nodeType="withEffect">
                                  <p:stCondLst>
                                    <p:cond delay="9000"/>
                                  </p:stCondLst>
                                  <p:childTnLst>
                                    <p:set>
                                      <p:cBhvr>
                                        <p:cTn id="24" dur="1" fill="hold">
                                          <p:stCondLst>
                                            <p:cond delay="0"/>
                                          </p:stCondLst>
                                        </p:cTn>
                                        <p:tgtEl>
                                          <p:spTgt spid="117"/>
                                        </p:tgtEl>
                                        <p:attrNameLst>
                                          <p:attrName>style.visibility</p:attrName>
                                        </p:attrNameLst>
                                      </p:cBhvr>
                                      <p:to>
                                        <p:strVal val="hidden"/>
                                      </p:to>
                                    </p:set>
                                  </p:childTnLst>
                                </p:cTn>
                              </p:par>
                              <p:par>
                                <p:cTn id="25" presetID="1" presetClass="entr" presetSubtype="0" fill="hold" grpId="10" nodeType="withEffect">
                                  <p:stCondLst>
                                    <p:cond delay="1000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xit" presetSubtype="0" fill="hold" grpId="11" nodeType="withEffect">
                                  <p:stCondLst>
                                    <p:cond delay="11000"/>
                                  </p:stCondLst>
                                  <p:childTnLst>
                                    <p:set>
                                      <p:cBhvr>
                                        <p:cTn id="28" dur="1" fill="hold">
                                          <p:stCondLst>
                                            <p:cond delay="0"/>
                                          </p:stCondLst>
                                        </p:cTn>
                                        <p:tgtEl>
                                          <p:spTgt spid="117"/>
                                        </p:tgtEl>
                                        <p:attrNameLst>
                                          <p:attrName>style.visibility</p:attrName>
                                        </p:attrNameLst>
                                      </p:cBhvr>
                                      <p:to>
                                        <p:strVal val="hidden"/>
                                      </p:to>
                                    </p:set>
                                  </p:childTnLst>
                                </p:cTn>
                              </p:par>
                              <p:par>
                                <p:cTn id="29" presetID="1" presetClass="entr" presetSubtype="0" fill="hold" grpId="12" nodeType="withEffect">
                                  <p:stCondLst>
                                    <p:cond delay="1200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xit" presetSubtype="0" fill="hold" grpId="13" nodeType="withEffect">
                                  <p:stCondLst>
                                    <p:cond delay="13000"/>
                                  </p:stCondLst>
                                  <p:childTnLst>
                                    <p:set>
                                      <p:cBhvr>
                                        <p:cTn id="32" dur="1" fill="hold">
                                          <p:stCondLst>
                                            <p:cond delay="0"/>
                                          </p:stCondLst>
                                        </p:cTn>
                                        <p:tgtEl>
                                          <p:spTgt spid="117"/>
                                        </p:tgtEl>
                                        <p:attrNameLst>
                                          <p:attrName>style.visibility</p:attrName>
                                        </p:attrNameLst>
                                      </p:cBhvr>
                                      <p:to>
                                        <p:strVal val="hidden"/>
                                      </p:to>
                                    </p:set>
                                  </p:childTnLst>
                                </p:cTn>
                              </p:par>
                              <p:par>
                                <p:cTn id="33" presetID="1" presetClass="entr" presetSubtype="0" fill="hold" grpId="14" nodeType="withEffect">
                                  <p:stCondLst>
                                    <p:cond delay="1400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7" grpId="1" animBg="1"/>
      <p:bldP spid="117" grpId="2" animBg="1"/>
      <p:bldP spid="117" grpId="3" animBg="1"/>
      <p:bldP spid="117" grpId="4" animBg="1"/>
      <p:bldP spid="117" grpId="5" animBg="1"/>
      <p:bldP spid="117" grpId="6" animBg="1"/>
      <p:bldP spid="117" grpId="7" animBg="1"/>
      <p:bldP spid="117" grpId="8" animBg="1"/>
      <p:bldP spid="117" grpId="9" animBg="1"/>
      <p:bldP spid="117" grpId="10" animBg="1"/>
      <p:bldP spid="117" grpId="11" animBg="1"/>
      <p:bldP spid="117" grpId="12" animBg="1"/>
      <p:bldP spid="117" grpId="13" animBg="1"/>
      <p:bldP spid="117" grpId="14"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E3F57E12-7AF2-7B6E-9D5B-189F4AF74CBA}"/>
              </a:ext>
            </a:extLst>
          </p:cNvPr>
          <p:cNvCxnSpPr>
            <a:cxnSpLocks/>
          </p:cNvCxnSpPr>
          <p:nvPr/>
        </p:nvCxnSpPr>
        <p:spPr>
          <a:xfrm flipV="1">
            <a:off x="11611843" y="3161713"/>
            <a:ext cx="240240" cy="514609"/>
          </a:xfrm>
          <a:prstGeom prst="line">
            <a:avLst/>
          </a:prstGeom>
          <a:ln>
            <a:solidFill>
              <a:srgbClr val="8A8A8A"/>
            </a:solidFill>
          </a:ln>
        </p:spPr>
        <p:style>
          <a:lnRef idx="2">
            <a:schemeClr val="accent1"/>
          </a:lnRef>
          <a:fillRef idx="0">
            <a:schemeClr val="accent1"/>
          </a:fillRef>
          <a:effectRef idx="1">
            <a:schemeClr val="accent1"/>
          </a:effectRef>
          <a:fontRef idx="minor">
            <a:schemeClr val="tx1"/>
          </a:fontRef>
        </p:style>
      </p:cxnSp>
      <p:sp>
        <p:nvSpPr>
          <p:cNvPr id="3" name="楕円 2">
            <a:extLst>
              <a:ext uri="{FF2B5EF4-FFF2-40B4-BE49-F238E27FC236}">
                <a16:creationId xmlns:a16="http://schemas.microsoft.com/office/drawing/2014/main" id="{4F4B88A6-7BAB-BF5B-D0FB-F862B2908DEF}"/>
              </a:ext>
            </a:extLst>
          </p:cNvPr>
          <p:cNvSpPr/>
          <p:nvPr/>
        </p:nvSpPr>
        <p:spPr>
          <a:xfrm>
            <a:off x="11804575" y="3134817"/>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6" name="円弧 5">
            <a:extLst>
              <a:ext uri="{FF2B5EF4-FFF2-40B4-BE49-F238E27FC236}">
                <a16:creationId xmlns:a16="http://schemas.microsoft.com/office/drawing/2014/main" id="{CCB2F64A-887D-184F-C3CA-6E595AD9CA91}"/>
              </a:ext>
            </a:extLst>
          </p:cNvPr>
          <p:cNvSpPr/>
          <p:nvPr/>
        </p:nvSpPr>
        <p:spPr>
          <a:xfrm>
            <a:off x="7664248" y="4897969"/>
            <a:ext cx="928712" cy="779985"/>
          </a:xfrm>
          <a:prstGeom prst="arc">
            <a:avLst>
              <a:gd name="adj1" fmla="val 16200000"/>
              <a:gd name="adj2" fmla="val 21395095"/>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 name="楕円 8">
            <a:extLst>
              <a:ext uri="{FF2B5EF4-FFF2-40B4-BE49-F238E27FC236}">
                <a16:creationId xmlns:a16="http://schemas.microsoft.com/office/drawing/2014/main" id="{521A26CE-6EE5-F4AB-B81E-B24B40F581A3}"/>
              </a:ext>
            </a:extLst>
          </p:cNvPr>
          <p:cNvSpPr/>
          <p:nvPr/>
        </p:nvSpPr>
        <p:spPr>
          <a:xfrm>
            <a:off x="-1661156" y="432762"/>
            <a:ext cx="5636997" cy="6018838"/>
          </a:xfrm>
          <a:prstGeom prst="ellipse">
            <a:avLst/>
          </a:prstGeom>
          <a:no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 name="フリーフォーム: 図形 9">
            <a:extLst>
              <a:ext uri="{FF2B5EF4-FFF2-40B4-BE49-F238E27FC236}">
                <a16:creationId xmlns:a16="http://schemas.microsoft.com/office/drawing/2014/main" id="{1F4C6455-5783-3765-3D3B-45DF8C76EF3E}"/>
              </a:ext>
            </a:extLst>
          </p:cNvPr>
          <p:cNvSpPr/>
          <p:nvPr/>
        </p:nvSpPr>
        <p:spPr>
          <a:xfrm>
            <a:off x="-61519" y="2159357"/>
            <a:ext cx="9296175" cy="4226490"/>
          </a:xfrm>
          <a:custGeom>
            <a:avLst/>
            <a:gdLst>
              <a:gd name="connsiteX0" fmla="*/ 0 w 9296175"/>
              <a:gd name="connsiteY0" fmla="*/ 0 h 4164465"/>
              <a:gd name="connsiteX1" fmla="*/ 9296175 w 9296175"/>
              <a:gd name="connsiteY1" fmla="*/ 0 h 4164465"/>
              <a:gd name="connsiteX2" fmla="*/ 9296175 w 9296175"/>
              <a:gd name="connsiteY2" fmla="*/ 359699 h 4164465"/>
              <a:gd name="connsiteX3" fmla="*/ 2856563 w 9296175"/>
              <a:gd name="connsiteY3" fmla="*/ 359699 h 4164465"/>
              <a:gd name="connsiteX4" fmla="*/ 2856563 w 9296175"/>
              <a:gd name="connsiteY4" fmla="*/ 2826613 h 4164465"/>
              <a:gd name="connsiteX5" fmla="*/ 3067954 w 9296175"/>
              <a:gd name="connsiteY5" fmla="*/ 2826613 h 4164465"/>
              <a:gd name="connsiteX6" fmla="*/ 3067954 w 9296175"/>
              <a:gd name="connsiteY6" fmla="*/ 3782833 h 4164465"/>
              <a:gd name="connsiteX7" fmla="*/ 2856563 w 9296175"/>
              <a:gd name="connsiteY7" fmla="*/ 3782833 h 4164465"/>
              <a:gd name="connsiteX8" fmla="*/ 2856563 w 9296175"/>
              <a:gd name="connsiteY8" fmla="*/ 4164465 h 4164465"/>
              <a:gd name="connsiteX9" fmla="*/ 0 w 9296175"/>
              <a:gd name="connsiteY9" fmla="*/ 4164465 h 4164465"/>
              <a:gd name="connsiteX10" fmla="*/ 0 w 9296175"/>
              <a:gd name="connsiteY10" fmla="*/ 359699 h 4164465"/>
              <a:gd name="connsiteX11" fmla="*/ 0 w 9296175"/>
              <a:gd name="connsiteY11" fmla="*/ 330369 h 4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175" h="4164465">
                <a:moveTo>
                  <a:pt x="0" y="0"/>
                </a:moveTo>
                <a:lnTo>
                  <a:pt x="9296175" y="0"/>
                </a:lnTo>
                <a:lnTo>
                  <a:pt x="9296175" y="359699"/>
                </a:lnTo>
                <a:lnTo>
                  <a:pt x="2856563" y="359699"/>
                </a:lnTo>
                <a:lnTo>
                  <a:pt x="2856563" y="2826613"/>
                </a:lnTo>
                <a:lnTo>
                  <a:pt x="3067954" y="2826613"/>
                </a:lnTo>
                <a:lnTo>
                  <a:pt x="3067954" y="3782833"/>
                </a:lnTo>
                <a:lnTo>
                  <a:pt x="2856563" y="3782833"/>
                </a:lnTo>
                <a:lnTo>
                  <a:pt x="2856563" y="4164465"/>
                </a:lnTo>
                <a:lnTo>
                  <a:pt x="0" y="4164465"/>
                </a:lnTo>
                <a:lnTo>
                  <a:pt x="0" y="359699"/>
                </a:lnTo>
                <a:lnTo>
                  <a:pt x="0" y="33036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2" name="フリーフォーム: 図形 11">
            <a:extLst>
              <a:ext uri="{FF2B5EF4-FFF2-40B4-BE49-F238E27FC236}">
                <a16:creationId xmlns:a16="http://schemas.microsoft.com/office/drawing/2014/main" id="{850B2351-48BB-A13E-9D0F-8C505EE851C9}"/>
              </a:ext>
            </a:extLst>
          </p:cNvPr>
          <p:cNvSpPr/>
          <p:nvPr/>
        </p:nvSpPr>
        <p:spPr>
          <a:xfrm flipV="1">
            <a:off x="11176778" y="4070750"/>
            <a:ext cx="202406" cy="110660"/>
          </a:xfrm>
          <a:custGeom>
            <a:avLst/>
            <a:gdLst>
              <a:gd name="connsiteX0" fmla="*/ 0 w 202406"/>
              <a:gd name="connsiteY0" fmla="*/ 114558 h 114558"/>
              <a:gd name="connsiteX1" fmla="*/ 50006 w 202406"/>
              <a:gd name="connsiteY1" fmla="*/ 14546 h 114558"/>
              <a:gd name="connsiteX2" fmla="*/ 202406 w 202406"/>
              <a:gd name="connsiteY2" fmla="*/ 2639 h 114558"/>
            </a:gdLst>
            <a:ahLst/>
            <a:cxnLst>
              <a:cxn ang="0">
                <a:pos x="connsiteX0" y="connsiteY0"/>
              </a:cxn>
              <a:cxn ang="0">
                <a:pos x="connsiteX1" y="connsiteY1"/>
              </a:cxn>
              <a:cxn ang="0">
                <a:pos x="connsiteX2" y="connsiteY2"/>
              </a:cxn>
            </a:cxnLst>
            <a:rect l="l" t="t" r="r" b="b"/>
            <a:pathLst>
              <a:path w="202406" h="114558">
                <a:moveTo>
                  <a:pt x="0" y="114558"/>
                </a:moveTo>
                <a:cubicBezTo>
                  <a:pt x="8136" y="73878"/>
                  <a:pt x="16272" y="33199"/>
                  <a:pt x="50006" y="14546"/>
                </a:cubicBezTo>
                <a:cubicBezTo>
                  <a:pt x="83740" y="-4107"/>
                  <a:pt x="143073" y="-734"/>
                  <a:pt x="202406" y="263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3" name="直線コネクタ 12">
            <a:extLst>
              <a:ext uri="{FF2B5EF4-FFF2-40B4-BE49-F238E27FC236}">
                <a16:creationId xmlns:a16="http://schemas.microsoft.com/office/drawing/2014/main" id="{8965DB12-3D57-6823-855C-E28D1BBABB8C}"/>
              </a:ext>
            </a:extLst>
          </p:cNvPr>
          <p:cNvCxnSpPr>
            <a:cxnSpLocks/>
            <a:stCxn id="210" idx="2"/>
          </p:cNvCxnSpPr>
          <p:nvPr/>
        </p:nvCxnSpPr>
        <p:spPr>
          <a:xfrm flipV="1">
            <a:off x="10875044" y="3754754"/>
            <a:ext cx="377162" cy="107586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4" name="フリーフォーム: 図形 13">
            <a:extLst>
              <a:ext uri="{FF2B5EF4-FFF2-40B4-BE49-F238E27FC236}">
                <a16:creationId xmlns:a16="http://schemas.microsoft.com/office/drawing/2014/main" id="{42815285-C6AD-5FAB-7E88-9884CB03459D}"/>
              </a:ext>
            </a:extLst>
          </p:cNvPr>
          <p:cNvSpPr/>
          <p:nvPr/>
        </p:nvSpPr>
        <p:spPr>
          <a:xfrm>
            <a:off x="11232177" y="3712246"/>
            <a:ext cx="202406" cy="114558"/>
          </a:xfrm>
          <a:custGeom>
            <a:avLst/>
            <a:gdLst>
              <a:gd name="connsiteX0" fmla="*/ 0 w 202406"/>
              <a:gd name="connsiteY0" fmla="*/ 114558 h 114558"/>
              <a:gd name="connsiteX1" fmla="*/ 50006 w 202406"/>
              <a:gd name="connsiteY1" fmla="*/ 14546 h 114558"/>
              <a:gd name="connsiteX2" fmla="*/ 202406 w 202406"/>
              <a:gd name="connsiteY2" fmla="*/ 2639 h 114558"/>
            </a:gdLst>
            <a:ahLst/>
            <a:cxnLst>
              <a:cxn ang="0">
                <a:pos x="connsiteX0" y="connsiteY0"/>
              </a:cxn>
              <a:cxn ang="0">
                <a:pos x="connsiteX1" y="connsiteY1"/>
              </a:cxn>
              <a:cxn ang="0">
                <a:pos x="connsiteX2" y="connsiteY2"/>
              </a:cxn>
            </a:cxnLst>
            <a:rect l="l" t="t" r="r" b="b"/>
            <a:pathLst>
              <a:path w="202406" h="114558">
                <a:moveTo>
                  <a:pt x="0" y="114558"/>
                </a:moveTo>
                <a:cubicBezTo>
                  <a:pt x="8136" y="73878"/>
                  <a:pt x="16272" y="33199"/>
                  <a:pt x="50006" y="14546"/>
                </a:cubicBezTo>
                <a:cubicBezTo>
                  <a:pt x="83740" y="-4107"/>
                  <a:pt x="143073" y="-734"/>
                  <a:pt x="202406" y="263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フリーフォーム: 図形 17">
            <a:extLst>
              <a:ext uri="{FF2B5EF4-FFF2-40B4-BE49-F238E27FC236}">
                <a16:creationId xmlns:a16="http://schemas.microsoft.com/office/drawing/2014/main" id="{C25D932D-554E-D66F-3F06-16EA419ED32D}"/>
              </a:ext>
            </a:extLst>
          </p:cNvPr>
          <p:cNvSpPr/>
          <p:nvPr/>
        </p:nvSpPr>
        <p:spPr>
          <a:xfrm>
            <a:off x="10360126" y="4384675"/>
            <a:ext cx="180130" cy="774700"/>
          </a:xfrm>
          <a:custGeom>
            <a:avLst/>
            <a:gdLst>
              <a:gd name="connsiteX0" fmla="*/ 168174 w 180130"/>
              <a:gd name="connsiteY0" fmla="*/ 0 h 774700"/>
              <a:gd name="connsiteX1" fmla="*/ 164999 w 180130"/>
              <a:gd name="connsiteY1" fmla="*/ 323850 h 774700"/>
              <a:gd name="connsiteX2" fmla="*/ 18949 w 180130"/>
              <a:gd name="connsiteY2" fmla="*/ 628650 h 774700"/>
              <a:gd name="connsiteX3" fmla="*/ 6249 w 180130"/>
              <a:gd name="connsiteY3" fmla="*/ 774700 h 774700"/>
            </a:gdLst>
            <a:ahLst/>
            <a:cxnLst>
              <a:cxn ang="0">
                <a:pos x="connsiteX0" y="connsiteY0"/>
              </a:cxn>
              <a:cxn ang="0">
                <a:pos x="connsiteX1" y="connsiteY1"/>
              </a:cxn>
              <a:cxn ang="0">
                <a:pos x="connsiteX2" y="connsiteY2"/>
              </a:cxn>
              <a:cxn ang="0">
                <a:pos x="connsiteX3" y="connsiteY3"/>
              </a:cxn>
            </a:cxnLst>
            <a:rect l="l" t="t" r="r" b="b"/>
            <a:pathLst>
              <a:path w="180130" h="774700">
                <a:moveTo>
                  <a:pt x="168174" y="0"/>
                </a:moveTo>
                <a:cubicBezTo>
                  <a:pt x="179022" y="109537"/>
                  <a:pt x="189870" y="219075"/>
                  <a:pt x="164999" y="323850"/>
                </a:cubicBezTo>
                <a:cubicBezTo>
                  <a:pt x="140128" y="428625"/>
                  <a:pt x="45407" y="553508"/>
                  <a:pt x="18949" y="628650"/>
                </a:cubicBezTo>
                <a:cubicBezTo>
                  <a:pt x="-7509" y="703792"/>
                  <a:pt x="-630" y="739246"/>
                  <a:pt x="6249" y="77470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9" name="直線コネクタ 18">
            <a:extLst>
              <a:ext uri="{FF2B5EF4-FFF2-40B4-BE49-F238E27FC236}">
                <a16:creationId xmlns:a16="http://schemas.microsoft.com/office/drawing/2014/main" id="{20020296-BD57-D8EA-E8D8-6FF6B7C90560}"/>
              </a:ext>
            </a:extLst>
          </p:cNvPr>
          <p:cNvCxnSpPr/>
          <p:nvPr/>
        </p:nvCxnSpPr>
        <p:spPr>
          <a:xfrm>
            <a:off x="10525982" y="4073883"/>
            <a:ext cx="0" cy="31371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FEB4AEB3-942F-1BCD-98A6-D32C5C52E0D6}"/>
              </a:ext>
            </a:extLst>
          </p:cNvPr>
          <p:cNvCxnSpPr>
            <a:cxnSpLocks/>
            <a:stCxn id="207" idx="2"/>
          </p:cNvCxnSpPr>
          <p:nvPr/>
        </p:nvCxnSpPr>
        <p:spPr>
          <a:xfrm flipV="1">
            <a:off x="10395822" y="4062413"/>
            <a:ext cx="104664" cy="40163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810D0EC7-AFB1-E53F-D70A-842913D1A02A}"/>
              </a:ext>
            </a:extLst>
          </p:cNvPr>
          <p:cNvCxnSpPr>
            <a:cxnSpLocks/>
          </p:cNvCxnSpPr>
          <p:nvPr/>
        </p:nvCxnSpPr>
        <p:spPr>
          <a:xfrm flipH="1" flipV="1">
            <a:off x="9170194" y="3323431"/>
            <a:ext cx="14028" cy="56135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3E28EA9D-F865-BEE9-F42C-FE129206BEE6}"/>
              </a:ext>
            </a:extLst>
          </p:cNvPr>
          <p:cNvCxnSpPr>
            <a:cxnSpLocks/>
          </p:cNvCxnSpPr>
          <p:nvPr/>
        </p:nvCxnSpPr>
        <p:spPr>
          <a:xfrm flipV="1">
            <a:off x="8490433" y="4073883"/>
            <a:ext cx="677973" cy="1048451"/>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3" name="フリーフォーム: 図形 22">
            <a:extLst>
              <a:ext uri="{FF2B5EF4-FFF2-40B4-BE49-F238E27FC236}">
                <a16:creationId xmlns:a16="http://schemas.microsoft.com/office/drawing/2014/main" id="{868F45A7-19E4-1990-07DC-7AFF029154D7}"/>
              </a:ext>
            </a:extLst>
          </p:cNvPr>
          <p:cNvSpPr/>
          <p:nvPr/>
        </p:nvSpPr>
        <p:spPr>
          <a:xfrm>
            <a:off x="9170194" y="3248388"/>
            <a:ext cx="602456" cy="49643"/>
          </a:xfrm>
          <a:custGeom>
            <a:avLst/>
            <a:gdLst>
              <a:gd name="connsiteX0" fmla="*/ 0 w 602456"/>
              <a:gd name="connsiteY0" fmla="*/ 66675 h 66675"/>
              <a:gd name="connsiteX1" fmla="*/ 414337 w 602456"/>
              <a:gd name="connsiteY1" fmla="*/ 0 h 66675"/>
              <a:gd name="connsiteX2" fmla="*/ 602456 w 602456"/>
              <a:gd name="connsiteY2" fmla="*/ 66675 h 66675"/>
            </a:gdLst>
            <a:ahLst/>
            <a:cxnLst>
              <a:cxn ang="0">
                <a:pos x="connsiteX0" y="connsiteY0"/>
              </a:cxn>
              <a:cxn ang="0">
                <a:pos x="connsiteX1" y="connsiteY1"/>
              </a:cxn>
              <a:cxn ang="0">
                <a:pos x="connsiteX2" y="connsiteY2"/>
              </a:cxn>
            </a:cxnLst>
            <a:rect l="l" t="t" r="r" b="b"/>
            <a:pathLst>
              <a:path w="602456" h="66675">
                <a:moveTo>
                  <a:pt x="0" y="66675"/>
                </a:moveTo>
                <a:cubicBezTo>
                  <a:pt x="156964" y="33337"/>
                  <a:pt x="313928" y="0"/>
                  <a:pt x="414337" y="0"/>
                </a:cubicBezTo>
                <a:cubicBezTo>
                  <a:pt x="514746" y="0"/>
                  <a:pt x="558601" y="33337"/>
                  <a:pt x="602456" y="6667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4" name="直線コネクタ 23">
            <a:extLst>
              <a:ext uri="{FF2B5EF4-FFF2-40B4-BE49-F238E27FC236}">
                <a16:creationId xmlns:a16="http://schemas.microsoft.com/office/drawing/2014/main" id="{470DB3CE-D6AC-3266-694D-13E6D75EF752}"/>
              </a:ext>
            </a:extLst>
          </p:cNvPr>
          <p:cNvCxnSpPr/>
          <p:nvPr/>
        </p:nvCxnSpPr>
        <p:spPr>
          <a:xfrm>
            <a:off x="9772649" y="3295354"/>
            <a:ext cx="258033" cy="38878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5" name="フリーフォーム: 図形 24">
            <a:extLst>
              <a:ext uri="{FF2B5EF4-FFF2-40B4-BE49-F238E27FC236}">
                <a16:creationId xmlns:a16="http://schemas.microsoft.com/office/drawing/2014/main" id="{A414C402-4370-0BEA-BF60-030CEE944D99}"/>
              </a:ext>
            </a:extLst>
          </p:cNvPr>
          <p:cNvSpPr/>
          <p:nvPr/>
        </p:nvSpPr>
        <p:spPr>
          <a:xfrm>
            <a:off x="10027443" y="3676650"/>
            <a:ext cx="185738" cy="86385"/>
          </a:xfrm>
          <a:custGeom>
            <a:avLst/>
            <a:gdLst>
              <a:gd name="connsiteX0" fmla="*/ 0 w 185738"/>
              <a:gd name="connsiteY0" fmla="*/ 0 h 86385"/>
              <a:gd name="connsiteX1" fmla="*/ 69056 w 185738"/>
              <a:gd name="connsiteY1" fmla="*/ 73819 h 86385"/>
              <a:gd name="connsiteX2" fmla="*/ 185738 w 185738"/>
              <a:gd name="connsiteY2" fmla="*/ 85725 h 86385"/>
            </a:gdLst>
            <a:ahLst/>
            <a:cxnLst>
              <a:cxn ang="0">
                <a:pos x="connsiteX0" y="connsiteY0"/>
              </a:cxn>
              <a:cxn ang="0">
                <a:pos x="connsiteX1" y="connsiteY1"/>
              </a:cxn>
              <a:cxn ang="0">
                <a:pos x="connsiteX2" y="connsiteY2"/>
              </a:cxn>
            </a:cxnLst>
            <a:rect l="l" t="t" r="r" b="b"/>
            <a:pathLst>
              <a:path w="185738" h="86385">
                <a:moveTo>
                  <a:pt x="0" y="0"/>
                </a:moveTo>
                <a:cubicBezTo>
                  <a:pt x="19050" y="29766"/>
                  <a:pt x="38100" y="59532"/>
                  <a:pt x="69056" y="73819"/>
                </a:cubicBezTo>
                <a:cubicBezTo>
                  <a:pt x="100012" y="88107"/>
                  <a:pt x="142875" y="86916"/>
                  <a:pt x="185738" y="8572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フリーフォーム: 図形 25">
            <a:extLst>
              <a:ext uri="{FF2B5EF4-FFF2-40B4-BE49-F238E27FC236}">
                <a16:creationId xmlns:a16="http://schemas.microsoft.com/office/drawing/2014/main" id="{4B97CA84-D38F-E04E-7E72-4281788EC25F}"/>
              </a:ext>
            </a:extLst>
          </p:cNvPr>
          <p:cNvSpPr/>
          <p:nvPr/>
        </p:nvSpPr>
        <p:spPr>
          <a:xfrm>
            <a:off x="9165431" y="2528887"/>
            <a:ext cx="330994" cy="383381"/>
          </a:xfrm>
          <a:custGeom>
            <a:avLst/>
            <a:gdLst>
              <a:gd name="connsiteX0" fmla="*/ 0 w 330994"/>
              <a:gd name="connsiteY0" fmla="*/ 383381 h 383381"/>
              <a:gd name="connsiteX1" fmla="*/ 42863 w 330994"/>
              <a:gd name="connsiteY1" fmla="*/ 278606 h 383381"/>
              <a:gd name="connsiteX2" fmla="*/ 240507 w 330994"/>
              <a:gd name="connsiteY2" fmla="*/ 254794 h 383381"/>
              <a:gd name="connsiteX3" fmla="*/ 330994 w 330994"/>
              <a:gd name="connsiteY3" fmla="*/ 0 h 383381"/>
            </a:gdLst>
            <a:ahLst/>
            <a:cxnLst>
              <a:cxn ang="0">
                <a:pos x="connsiteX0" y="connsiteY0"/>
              </a:cxn>
              <a:cxn ang="0">
                <a:pos x="connsiteX1" y="connsiteY1"/>
              </a:cxn>
              <a:cxn ang="0">
                <a:pos x="connsiteX2" y="connsiteY2"/>
              </a:cxn>
              <a:cxn ang="0">
                <a:pos x="connsiteX3" y="connsiteY3"/>
              </a:cxn>
            </a:cxnLst>
            <a:rect l="l" t="t" r="r" b="b"/>
            <a:pathLst>
              <a:path w="330994" h="383381">
                <a:moveTo>
                  <a:pt x="0" y="383381"/>
                </a:moveTo>
                <a:cubicBezTo>
                  <a:pt x="1389" y="341709"/>
                  <a:pt x="2779" y="300037"/>
                  <a:pt x="42863" y="278606"/>
                </a:cubicBezTo>
                <a:cubicBezTo>
                  <a:pt x="82948" y="257175"/>
                  <a:pt x="192485" y="301228"/>
                  <a:pt x="240507" y="254794"/>
                </a:cubicBezTo>
                <a:cubicBezTo>
                  <a:pt x="288529" y="208360"/>
                  <a:pt x="309761" y="104180"/>
                  <a:pt x="330994"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7" name="直線コネクタ 26">
            <a:extLst>
              <a:ext uri="{FF2B5EF4-FFF2-40B4-BE49-F238E27FC236}">
                <a16:creationId xmlns:a16="http://schemas.microsoft.com/office/drawing/2014/main" id="{AC046BB4-46D0-A226-B5D8-578FE0555E91}"/>
              </a:ext>
            </a:extLst>
          </p:cNvPr>
          <p:cNvCxnSpPr/>
          <p:nvPr/>
        </p:nvCxnSpPr>
        <p:spPr>
          <a:xfrm flipV="1">
            <a:off x="9165431" y="2908729"/>
            <a:ext cx="0" cy="386625"/>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8" name="フリーフォーム: 図形 27">
            <a:extLst>
              <a:ext uri="{FF2B5EF4-FFF2-40B4-BE49-F238E27FC236}">
                <a16:creationId xmlns:a16="http://schemas.microsoft.com/office/drawing/2014/main" id="{F843D2F4-BF63-772B-9C3A-73AE19BEE760}"/>
              </a:ext>
            </a:extLst>
          </p:cNvPr>
          <p:cNvSpPr/>
          <p:nvPr/>
        </p:nvSpPr>
        <p:spPr>
          <a:xfrm rot="5400000" flipH="1">
            <a:off x="7750333" y="2643774"/>
            <a:ext cx="311579" cy="218330"/>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9" name="直線コネクタ 28">
            <a:extLst>
              <a:ext uri="{FF2B5EF4-FFF2-40B4-BE49-F238E27FC236}">
                <a16:creationId xmlns:a16="http://schemas.microsoft.com/office/drawing/2014/main" id="{F6C8D724-584C-A6D8-5220-52ECEE52C162}"/>
              </a:ext>
            </a:extLst>
          </p:cNvPr>
          <p:cNvCxnSpPr>
            <a:cxnSpLocks/>
          </p:cNvCxnSpPr>
          <p:nvPr/>
        </p:nvCxnSpPr>
        <p:spPr>
          <a:xfrm flipV="1">
            <a:off x="7804101" y="2875144"/>
            <a:ext cx="0" cy="227319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0" name="フリーフォーム: 図形 29">
            <a:extLst>
              <a:ext uri="{FF2B5EF4-FFF2-40B4-BE49-F238E27FC236}">
                <a16:creationId xmlns:a16="http://schemas.microsoft.com/office/drawing/2014/main" id="{83F39875-9097-D7BF-6766-D16196443D0D}"/>
              </a:ext>
            </a:extLst>
          </p:cNvPr>
          <p:cNvSpPr/>
          <p:nvPr/>
        </p:nvSpPr>
        <p:spPr>
          <a:xfrm>
            <a:off x="3817144" y="4438650"/>
            <a:ext cx="290317" cy="366923"/>
          </a:xfrm>
          <a:custGeom>
            <a:avLst/>
            <a:gdLst>
              <a:gd name="connsiteX0" fmla="*/ 0 w 261937"/>
              <a:gd name="connsiteY0" fmla="*/ 0 h 474786"/>
              <a:gd name="connsiteX1" fmla="*/ 123825 w 261937"/>
              <a:gd name="connsiteY1" fmla="*/ 400050 h 474786"/>
              <a:gd name="connsiteX2" fmla="*/ 261937 w 261937"/>
              <a:gd name="connsiteY2" fmla="*/ 473869 h 474786"/>
            </a:gdLst>
            <a:ahLst/>
            <a:cxnLst>
              <a:cxn ang="0">
                <a:pos x="connsiteX0" y="connsiteY0"/>
              </a:cxn>
              <a:cxn ang="0">
                <a:pos x="connsiteX1" y="connsiteY1"/>
              </a:cxn>
              <a:cxn ang="0">
                <a:pos x="connsiteX2" y="connsiteY2"/>
              </a:cxn>
            </a:cxnLst>
            <a:rect l="l" t="t" r="r" b="b"/>
            <a:pathLst>
              <a:path w="261937" h="474786">
                <a:moveTo>
                  <a:pt x="0" y="0"/>
                </a:moveTo>
                <a:cubicBezTo>
                  <a:pt x="40084" y="160536"/>
                  <a:pt x="80169" y="321072"/>
                  <a:pt x="123825" y="400050"/>
                </a:cubicBezTo>
                <a:cubicBezTo>
                  <a:pt x="167481" y="479028"/>
                  <a:pt x="214709" y="476448"/>
                  <a:pt x="261937" y="47386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31" name="直線コネクタ 30">
            <a:extLst>
              <a:ext uri="{FF2B5EF4-FFF2-40B4-BE49-F238E27FC236}">
                <a16:creationId xmlns:a16="http://schemas.microsoft.com/office/drawing/2014/main" id="{D8E8223B-0403-A6D8-504A-9178A58B9C41}"/>
              </a:ext>
            </a:extLst>
          </p:cNvPr>
          <p:cNvCxnSpPr>
            <a:cxnSpLocks/>
          </p:cNvCxnSpPr>
          <p:nvPr/>
        </p:nvCxnSpPr>
        <p:spPr>
          <a:xfrm flipH="1" flipV="1">
            <a:off x="6374965" y="2540413"/>
            <a:ext cx="10293" cy="96478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C7919F99-1AFA-D706-950D-B80A07AB1DA0}"/>
              </a:ext>
            </a:extLst>
          </p:cNvPr>
          <p:cNvCxnSpPr>
            <a:cxnSpLocks/>
            <a:stCxn id="177" idx="2"/>
          </p:cNvCxnSpPr>
          <p:nvPr/>
        </p:nvCxnSpPr>
        <p:spPr>
          <a:xfrm flipH="1" flipV="1">
            <a:off x="4811455" y="2540413"/>
            <a:ext cx="13257" cy="124260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3" name="フリーフォーム: 図形 32">
            <a:extLst>
              <a:ext uri="{FF2B5EF4-FFF2-40B4-BE49-F238E27FC236}">
                <a16:creationId xmlns:a16="http://schemas.microsoft.com/office/drawing/2014/main" id="{2645004B-ECF6-4D14-CAC6-631B029702FB}"/>
              </a:ext>
            </a:extLst>
          </p:cNvPr>
          <p:cNvSpPr/>
          <p:nvPr/>
        </p:nvSpPr>
        <p:spPr>
          <a:xfrm>
            <a:off x="3836028" y="4330253"/>
            <a:ext cx="338521" cy="94110"/>
          </a:xfrm>
          <a:custGeom>
            <a:avLst/>
            <a:gdLst>
              <a:gd name="connsiteX0" fmla="*/ 7528 w 338521"/>
              <a:gd name="connsiteY0" fmla="*/ 94110 h 94110"/>
              <a:gd name="connsiteX1" fmla="*/ 43246 w 338521"/>
              <a:gd name="connsiteY1" fmla="*/ 10766 h 94110"/>
              <a:gd name="connsiteX2" fmla="*/ 338521 w 338521"/>
              <a:gd name="connsiteY2" fmla="*/ 3622 h 94110"/>
            </a:gdLst>
            <a:ahLst/>
            <a:cxnLst>
              <a:cxn ang="0">
                <a:pos x="connsiteX0" y="connsiteY0"/>
              </a:cxn>
              <a:cxn ang="0">
                <a:pos x="connsiteX1" y="connsiteY1"/>
              </a:cxn>
              <a:cxn ang="0">
                <a:pos x="connsiteX2" y="connsiteY2"/>
              </a:cxn>
            </a:cxnLst>
            <a:rect l="l" t="t" r="r" b="b"/>
            <a:pathLst>
              <a:path w="338521" h="94110">
                <a:moveTo>
                  <a:pt x="7528" y="94110"/>
                </a:moveTo>
                <a:cubicBezTo>
                  <a:pt x="-2196" y="59978"/>
                  <a:pt x="-11919" y="25847"/>
                  <a:pt x="43246" y="10766"/>
                </a:cubicBezTo>
                <a:cubicBezTo>
                  <a:pt x="98411" y="-4315"/>
                  <a:pt x="218466" y="-347"/>
                  <a:pt x="338521" y="3622"/>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4" name="フリーフォーム: 図形 33">
            <a:extLst>
              <a:ext uri="{FF2B5EF4-FFF2-40B4-BE49-F238E27FC236}">
                <a16:creationId xmlns:a16="http://schemas.microsoft.com/office/drawing/2014/main" id="{5CE54CF0-1069-C74A-EEE5-07AF8315C9EC}"/>
              </a:ext>
            </a:extLst>
          </p:cNvPr>
          <p:cNvSpPr/>
          <p:nvPr/>
        </p:nvSpPr>
        <p:spPr>
          <a:xfrm>
            <a:off x="8336409" y="4084716"/>
            <a:ext cx="305057" cy="352454"/>
          </a:xfrm>
          <a:custGeom>
            <a:avLst/>
            <a:gdLst>
              <a:gd name="connsiteX0" fmla="*/ 0 w 364595"/>
              <a:gd name="connsiteY0" fmla="*/ 377841 h 378664"/>
              <a:gd name="connsiteX1" fmla="*/ 188119 w 364595"/>
              <a:gd name="connsiteY1" fmla="*/ 323073 h 378664"/>
              <a:gd name="connsiteX2" fmla="*/ 352425 w 364595"/>
              <a:gd name="connsiteY2" fmla="*/ 23035 h 378664"/>
              <a:gd name="connsiteX3" fmla="*/ 352425 w 364595"/>
              <a:gd name="connsiteY3" fmla="*/ 20654 h 378664"/>
              <a:gd name="connsiteX4" fmla="*/ 352425 w 364595"/>
              <a:gd name="connsiteY4" fmla="*/ 20654 h 37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95" h="378664">
                <a:moveTo>
                  <a:pt x="0" y="377841"/>
                </a:moveTo>
                <a:cubicBezTo>
                  <a:pt x="64691" y="380024"/>
                  <a:pt x="129382" y="382207"/>
                  <a:pt x="188119" y="323073"/>
                </a:cubicBezTo>
                <a:cubicBezTo>
                  <a:pt x="246857" y="263939"/>
                  <a:pt x="352425" y="23035"/>
                  <a:pt x="352425" y="23035"/>
                </a:cubicBezTo>
                <a:cubicBezTo>
                  <a:pt x="379809" y="-27368"/>
                  <a:pt x="352425" y="20654"/>
                  <a:pt x="352425" y="20654"/>
                </a:cubicBezTo>
                <a:lnTo>
                  <a:pt x="352425" y="20654"/>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35" name="直線コネクタ 34">
            <a:extLst>
              <a:ext uri="{FF2B5EF4-FFF2-40B4-BE49-F238E27FC236}">
                <a16:creationId xmlns:a16="http://schemas.microsoft.com/office/drawing/2014/main" id="{EB811FC1-B81D-7E63-409A-0FFDACDC4B8A}"/>
              </a:ext>
            </a:extLst>
          </p:cNvPr>
          <p:cNvCxnSpPr>
            <a:cxnSpLocks/>
          </p:cNvCxnSpPr>
          <p:nvPr/>
        </p:nvCxnSpPr>
        <p:spPr>
          <a:xfrm>
            <a:off x="3804534" y="4436668"/>
            <a:ext cx="456299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6" name="フリーフォーム: 図形 35">
            <a:extLst>
              <a:ext uri="{FF2B5EF4-FFF2-40B4-BE49-F238E27FC236}">
                <a16:creationId xmlns:a16="http://schemas.microsoft.com/office/drawing/2014/main" id="{623AFDAB-49DD-4314-585E-63A20F3240EB}"/>
              </a:ext>
            </a:extLst>
          </p:cNvPr>
          <p:cNvSpPr/>
          <p:nvPr/>
        </p:nvSpPr>
        <p:spPr>
          <a:xfrm>
            <a:off x="3112294" y="4062413"/>
            <a:ext cx="721519" cy="375993"/>
          </a:xfrm>
          <a:custGeom>
            <a:avLst/>
            <a:gdLst>
              <a:gd name="connsiteX0" fmla="*/ 0 w 721519"/>
              <a:gd name="connsiteY0" fmla="*/ 0 h 375993"/>
              <a:gd name="connsiteX1" fmla="*/ 128587 w 721519"/>
              <a:gd name="connsiteY1" fmla="*/ 328612 h 375993"/>
              <a:gd name="connsiteX2" fmla="*/ 721519 w 721519"/>
              <a:gd name="connsiteY2" fmla="*/ 373856 h 375993"/>
              <a:gd name="connsiteX3" fmla="*/ 721519 w 721519"/>
              <a:gd name="connsiteY3" fmla="*/ 373856 h 375993"/>
              <a:gd name="connsiteX4" fmla="*/ 721519 w 721519"/>
              <a:gd name="connsiteY4" fmla="*/ 373856 h 37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19" h="375993">
                <a:moveTo>
                  <a:pt x="0" y="0"/>
                </a:moveTo>
                <a:cubicBezTo>
                  <a:pt x="4167" y="133151"/>
                  <a:pt x="8334" y="266303"/>
                  <a:pt x="128587" y="328612"/>
                </a:cubicBezTo>
                <a:cubicBezTo>
                  <a:pt x="248840" y="390921"/>
                  <a:pt x="721519" y="373856"/>
                  <a:pt x="721519" y="373856"/>
                </a:cubicBezTo>
                <a:lnTo>
                  <a:pt x="721519" y="373856"/>
                </a:lnTo>
                <a:lnTo>
                  <a:pt x="721519" y="373856"/>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37" name="直線コネクタ 36">
            <a:extLst>
              <a:ext uri="{FF2B5EF4-FFF2-40B4-BE49-F238E27FC236}">
                <a16:creationId xmlns:a16="http://schemas.microsoft.com/office/drawing/2014/main" id="{1B69E0D5-5F9A-E026-2523-5AC884B6E38F}"/>
              </a:ext>
            </a:extLst>
          </p:cNvPr>
          <p:cNvCxnSpPr>
            <a:cxnSpLocks/>
          </p:cNvCxnSpPr>
          <p:nvPr/>
        </p:nvCxnSpPr>
        <p:spPr>
          <a:xfrm flipV="1">
            <a:off x="3979011" y="2527334"/>
            <a:ext cx="391076" cy="79575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70A48A29-F6F9-F852-17F2-2D08FB4D886B}"/>
              </a:ext>
            </a:extLst>
          </p:cNvPr>
          <p:cNvCxnSpPr>
            <a:cxnSpLocks/>
          </p:cNvCxnSpPr>
          <p:nvPr/>
        </p:nvCxnSpPr>
        <p:spPr>
          <a:xfrm flipV="1">
            <a:off x="3921850" y="2522066"/>
            <a:ext cx="173522" cy="35307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CD0DD2BD-A970-895F-DE44-7534B6B45BCF}"/>
              </a:ext>
            </a:extLst>
          </p:cNvPr>
          <p:cNvCxnSpPr>
            <a:cxnSpLocks/>
            <a:endCxn id="51" idx="0"/>
          </p:cNvCxnSpPr>
          <p:nvPr/>
        </p:nvCxnSpPr>
        <p:spPr>
          <a:xfrm flipV="1">
            <a:off x="3016250" y="4054475"/>
            <a:ext cx="1079147" cy="794"/>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0" name="台形 39">
            <a:extLst>
              <a:ext uri="{FF2B5EF4-FFF2-40B4-BE49-F238E27FC236}">
                <a16:creationId xmlns:a16="http://schemas.microsoft.com/office/drawing/2014/main" id="{79EAB757-9681-5608-4EBC-5F8068C58B91}"/>
              </a:ext>
            </a:extLst>
          </p:cNvPr>
          <p:cNvSpPr/>
          <p:nvPr/>
        </p:nvSpPr>
        <p:spPr>
          <a:xfrm>
            <a:off x="9239127" y="2169347"/>
            <a:ext cx="3105273" cy="352719"/>
          </a:xfrm>
          <a:prstGeom prst="trapezoid">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1" name="テキスト ボックス 40">
            <a:extLst>
              <a:ext uri="{FF2B5EF4-FFF2-40B4-BE49-F238E27FC236}">
                <a16:creationId xmlns:a16="http://schemas.microsoft.com/office/drawing/2014/main" id="{E67285EA-F882-5C59-6918-7BC5849B11C3}"/>
              </a:ext>
            </a:extLst>
          </p:cNvPr>
          <p:cNvSpPr txBox="1"/>
          <p:nvPr/>
        </p:nvSpPr>
        <p:spPr>
          <a:xfrm>
            <a:off x="10124989" y="2143505"/>
            <a:ext cx="697627"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経路</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42" name="テキスト ボックス 41">
            <a:extLst>
              <a:ext uri="{FF2B5EF4-FFF2-40B4-BE49-F238E27FC236}">
                <a16:creationId xmlns:a16="http://schemas.microsoft.com/office/drawing/2014/main" id="{FABB8633-EF85-93AA-5CED-E1274AF1A212}"/>
              </a:ext>
            </a:extLst>
          </p:cNvPr>
          <p:cNvSpPr txBox="1"/>
          <p:nvPr/>
        </p:nvSpPr>
        <p:spPr>
          <a:xfrm>
            <a:off x="10788806" y="2051054"/>
            <a:ext cx="412292" cy="584775"/>
          </a:xfrm>
          <a:prstGeom prst="rect">
            <a:avLst/>
          </a:prstGeom>
          <a:noFill/>
        </p:spPr>
        <p:txBody>
          <a:bodyPr wrap="none" rtlCol="0">
            <a:spAutoFit/>
          </a:bodyPr>
          <a:lstStyle/>
          <a:p>
            <a:r>
              <a:rPr lang="en-US" altLang="ja-JP" sz="3200" b="1">
                <a:solidFill>
                  <a:schemeClr val="bg1"/>
                </a:solidFill>
                <a:latin typeface="Helvetica" panose="020B0604020202030204" pitchFamily="34" charset="0"/>
                <a:ea typeface="A-OTF 新ゴ Pro M" panose="020B0500000000000000" pitchFamily="34" charset="-128"/>
              </a:rPr>
              <a:t>1</a:t>
            </a:r>
            <a:endParaRPr kumimoji="1" lang="en-US" sz="3200" b="1">
              <a:solidFill>
                <a:schemeClr val="bg1"/>
              </a:solidFill>
              <a:latin typeface="Helvetica" panose="020B0604020202030204" pitchFamily="34" charset="0"/>
              <a:ea typeface="A-OTF 新ゴ Pro M" panose="020B0500000000000000" pitchFamily="34" charset="-128"/>
            </a:endParaRPr>
          </a:p>
        </p:txBody>
      </p:sp>
      <p:cxnSp>
        <p:nvCxnSpPr>
          <p:cNvPr id="43" name="直線コネクタ 42">
            <a:extLst>
              <a:ext uri="{FF2B5EF4-FFF2-40B4-BE49-F238E27FC236}">
                <a16:creationId xmlns:a16="http://schemas.microsoft.com/office/drawing/2014/main" id="{A8E74094-F5E8-5A10-E80D-E1CE30D06F7A}"/>
              </a:ext>
            </a:extLst>
          </p:cNvPr>
          <p:cNvCxnSpPr>
            <a:cxnSpLocks/>
          </p:cNvCxnSpPr>
          <p:nvPr/>
        </p:nvCxnSpPr>
        <p:spPr>
          <a:xfrm flipH="1">
            <a:off x="11258135" y="2214669"/>
            <a:ext cx="269744" cy="271902"/>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64900B76-FED8-60C3-A8DC-5947A0C50837}"/>
              </a:ext>
            </a:extLst>
          </p:cNvPr>
          <p:cNvSpPr txBox="1"/>
          <p:nvPr/>
        </p:nvSpPr>
        <p:spPr>
          <a:xfrm>
            <a:off x="11636256" y="2051054"/>
            <a:ext cx="412292" cy="584775"/>
          </a:xfrm>
          <a:prstGeom prst="rect">
            <a:avLst/>
          </a:prstGeom>
          <a:noFill/>
        </p:spPr>
        <p:txBody>
          <a:bodyPr wrap="none" rtlCol="0">
            <a:spAutoFit/>
          </a:bodyPr>
          <a:lstStyle/>
          <a:p>
            <a:r>
              <a:rPr lang="en-US" altLang="ja-JP" sz="3200" b="1">
                <a:solidFill>
                  <a:schemeClr val="bg1"/>
                </a:solidFill>
                <a:latin typeface="Helvetica" panose="020B0604020202030204" pitchFamily="34" charset="0"/>
                <a:ea typeface="A-OTF 新ゴ Pro M" panose="020B0500000000000000" pitchFamily="34" charset="-128"/>
              </a:rPr>
              <a:t>1</a:t>
            </a:r>
            <a:endParaRPr kumimoji="1" lang="en-US" sz="3200" b="1">
              <a:solidFill>
                <a:schemeClr val="bg1"/>
              </a:solidFill>
              <a:latin typeface="Helvetica" panose="020B0604020202030204" pitchFamily="34" charset="0"/>
              <a:ea typeface="A-OTF 新ゴ Pro M" panose="020B0500000000000000" pitchFamily="34" charset="-128"/>
            </a:endParaRPr>
          </a:p>
        </p:txBody>
      </p:sp>
      <p:sp>
        <p:nvSpPr>
          <p:cNvPr id="45" name="四角形: 角を丸くする 44">
            <a:extLst>
              <a:ext uri="{FF2B5EF4-FFF2-40B4-BE49-F238E27FC236}">
                <a16:creationId xmlns:a16="http://schemas.microsoft.com/office/drawing/2014/main" id="{1F55F3A6-C044-919B-1614-B6F4808BFA37}"/>
              </a:ext>
            </a:extLst>
          </p:cNvPr>
          <p:cNvSpPr/>
          <p:nvPr/>
        </p:nvSpPr>
        <p:spPr>
          <a:xfrm>
            <a:off x="3881500" y="3295354"/>
            <a:ext cx="8594439" cy="208752"/>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6" name="楕円 45">
            <a:extLst>
              <a:ext uri="{FF2B5EF4-FFF2-40B4-BE49-F238E27FC236}">
                <a16:creationId xmlns:a16="http://schemas.microsoft.com/office/drawing/2014/main" id="{13E81B20-3EC2-77BD-3B4A-F9375CE1E058}"/>
              </a:ext>
            </a:extLst>
          </p:cNvPr>
          <p:cNvSpPr/>
          <p:nvPr/>
        </p:nvSpPr>
        <p:spPr>
          <a:xfrm>
            <a:off x="3925811" y="371367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7" name="テキスト ボックス 46">
            <a:extLst>
              <a:ext uri="{FF2B5EF4-FFF2-40B4-BE49-F238E27FC236}">
                <a16:creationId xmlns:a16="http://schemas.microsoft.com/office/drawing/2014/main" id="{2BAC35DB-63B8-0DC7-C989-A85CCCCADE20}"/>
              </a:ext>
            </a:extLst>
          </p:cNvPr>
          <p:cNvSpPr txBox="1"/>
          <p:nvPr/>
        </p:nvSpPr>
        <p:spPr>
          <a:xfrm>
            <a:off x="3940612" y="3655366"/>
            <a:ext cx="389850"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原宿</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48" name="楕円 47">
            <a:extLst>
              <a:ext uri="{FF2B5EF4-FFF2-40B4-BE49-F238E27FC236}">
                <a16:creationId xmlns:a16="http://schemas.microsoft.com/office/drawing/2014/main" id="{A8584940-78CC-913F-5EE5-389480B25087}"/>
              </a:ext>
            </a:extLst>
          </p:cNvPr>
          <p:cNvSpPr/>
          <p:nvPr/>
        </p:nvSpPr>
        <p:spPr>
          <a:xfrm>
            <a:off x="3442277" y="401898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9" name="テキスト ボックス 48">
            <a:extLst>
              <a:ext uri="{FF2B5EF4-FFF2-40B4-BE49-F238E27FC236}">
                <a16:creationId xmlns:a16="http://schemas.microsoft.com/office/drawing/2014/main" id="{C49B0B5C-7D2E-6C8C-9559-F8912D5A0FD5}"/>
              </a:ext>
            </a:extLst>
          </p:cNvPr>
          <p:cNvSpPr txBox="1"/>
          <p:nvPr/>
        </p:nvSpPr>
        <p:spPr>
          <a:xfrm>
            <a:off x="3112496" y="3655366"/>
            <a:ext cx="697627"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明治神宮前</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50" name="テキスト ボックス 49">
            <a:extLst>
              <a:ext uri="{FF2B5EF4-FFF2-40B4-BE49-F238E27FC236}">
                <a16:creationId xmlns:a16="http://schemas.microsoft.com/office/drawing/2014/main" id="{ABEFD9DF-3E72-7B90-8955-BF315B8F092B}"/>
              </a:ext>
            </a:extLst>
          </p:cNvPr>
          <p:cNvSpPr txBox="1"/>
          <p:nvPr/>
        </p:nvSpPr>
        <p:spPr>
          <a:xfrm>
            <a:off x="3227914" y="3798502"/>
            <a:ext cx="595035" cy="215444"/>
          </a:xfrm>
          <a:prstGeom prst="rect">
            <a:avLst/>
          </a:prstGeom>
          <a:noFill/>
        </p:spPr>
        <p:txBody>
          <a:bodyPr wrap="non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＜原宿＞</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51" name="フリーフォーム: 図形 50">
            <a:extLst>
              <a:ext uri="{FF2B5EF4-FFF2-40B4-BE49-F238E27FC236}">
                <a16:creationId xmlns:a16="http://schemas.microsoft.com/office/drawing/2014/main" id="{79D9863D-054F-4ECA-55C7-C29CE1DAD82F}"/>
              </a:ext>
            </a:extLst>
          </p:cNvPr>
          <p:cNvSpPr/>
          <p:nvPr/>
        </p:nvSpPr>
        <p:spPr>
          <a:xfrm>
            <a:off x="4095397" y="3505200"/>
            <a:ext cx="336725" cy="549275"/>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2" name="楕円 51">
            <a:extLst>
              <a:ext uri="{FF2B5EF4-FFF2-40B4-BE49-F238E27FC236}">
                <a16:creationId xmlns:a16="http://schemas.microsoft.com/office/drawing/2014/main" id="{DA20310D-DDEC-A897-AC9D-4945A18BA413}"/>
              </a:ext>
            </a:extLst>
          </p:cNvPr>
          <p:cNvSpPr/>
          <p:nvPr/>
        </p:nvSpPr>
        <p:spPr>
          <a:xfrm>
            <a:off x="3921850" y="333186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3" name="テキスト ボックス 52">
            <a:extLst>
              <a:ext uri="{FF2B5EF4-FFF2-40B4-BE49-F238E27FC236}">
                <a16:creationId xmlns:a16="http://schemas.microsoft.com/office/drawing/2014/main" id="{8FEA0B48-5ECF-CDB9-FC6C-4B423661A972}"/>
              </a:ext>
            </a:extLst>
          </p:cNvPr>
          <p:cNvSpPr txBox="1"/>
          <p:nvPr/>
        </p:nvSpPr>
        <p:spPr>
          <a:xfrm>
            <a:off x="3823645" y="2686417"/>
            <a:ext cx="353943" cy="515526"/>
          </a:xfrm>
          <a:prstGeom prst="rect">
            <a:avLst/>
          </a:prstGeom>
          <a:noFill/>
        </p:spPr>
        <p:txBody>
          <a:bodyPr vert="eaVert" wrap="square" rtlCol="0">
            <a:spAutoFit/>
          </a:bodyPr>
          <a:lstStyle/>
          <a:p>
            <a:pPr algn="r"/>
            <a:r>
              <a:rPr kumimoji="1" lang="ja-JP" altLang="en-US" sz="1100">
                <a:latin typeface="A-OTF 新ゴ Pro DB" panose="020B0600000000000000" pitchFamily="34" charset="-128"/>
                <a:ea typeface="A-OTF 新ゴ Pro DB" panose="020B0600000000000000" pitchFamily="34" charset="-128"/>
              </a:rPr>
              <a:t>新　宿</a:t>
            </a:r>
            <a:endParaRPr kumimoji="1" lang="en-US" sz="1100">
              <a:latin typeface="A-OTF 新ゴ Pro DB" panose="020B0600000000000000" pitchFamily="34" charset="-128"/>
              <a:ea typeface="A-OTF 新ゴ Pro DB" panose="020B0600000000000000" pitchFamily="34" charset="-128"/>
            </a:endParaRPr>
          </a:p>
        </p:txBody>
      </p:sp>
      <p:sp>
        <p:nvSpPr>
          <p:cNvPr id="54" name="楕円 53">
            <a:extLst>
              <a:ext uri="{FF2B5EF4-FFF2-40B4-BE49-F238E27FC236}">
                <a16:creationId xmlns:a16="http://schemas.microsoft.com/office/drawing/2014/main" id="{A7EB83A0-F256-9769-9014-9FC8C9FDF6FE}"/>
              </a:ext>
            </a:extLst>
          </p:cNvPr>
          <p:cNvSpPr/>
          <p:nvPr/>
        </p:nvSpPr>
        <p:spPr>
          <a:xfrm>
            <a:off x="4345217"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5" name="テキスト ボックス 54">
            <a:extLst>
              <a:ext uri="{FF2B5EF4-FFF2-40B4-BE49-F238E27FC236}">
                <a16:creationId xmlns:a16="http://schemas.microsoft.com/office/drawing/2014/main" id="{9A0B4A65-B77B-4352-BC9F-4CA634C6B17B}"/>
              </a:ext>
            </a:extLst>
          </p:cNvPr>
          <p:cNvSpPr txBox="1"/>
          <p:nvPr/>
        </p:nvSpPr>
        <p:spPr>
          <a:xfrm rot="5400000">
            <a:off x="4195602" y="2875392"/>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代々木上原</a:t>
            </a:r>
          </a:p>
        </p:txBody>
      </p:sp>
      <p:sp>
        <p:nvSpPr>
          <p:cNvPr id="56" name="楕円 55">
            <a:extLst>
              <a:ext uri="{FF2B5EF4-FFF2-40B4-BE49-F238E27FC236}">
                <a16:creationId xmlns:a16="http://schemas.microsoft.com/office/drawing/2014/main" id="{D34131D8-8E27-4614-BAD2-B46D0C25FFD1}"/>
              </a:ext>
            </a:extLst>
          </p:cNvPr>
          <p:cNvSpPr/>
          <p:nvPr/>
        </p:nvSpPr>
        <p:spPr>
          <a:xfrm>
            <a:off x="4746697" y="333186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7" name="テキスト ボックス 56">
            <a:extLst>
              <a:ext uri="{FF2B5EF4-FFF2-40B4-BE49-F238E27FC236}">
                <a16:creationId xmlns:a16="http://schemas.microsoft.com/office/drawing/2014/main" id="{64117694-3994-84EC-CCC9-207E8E1EE0EE}"/>
              </a:ext>
            </a:extLst>
          </p:cNvPr>
          <p:cNvSpPr txBox="1"/>
          <p:nvPr/>
        </p:nvSpPr>
        <p:spPr>
          <a:xfrm>
            <a:off x="4648492" y="2686417"/>
            <a:ext cx="353943" cy="515526"/>
          </a:xfrm>
          <a:prstGeom prst="rect">
            <a:avLst/>
          </a:prstGeom>
          <a:noFill/>
        </p:spPr>
        <p:txBody>
          <a:bodyPr vert="eaVert" wrap="square" rtlCol="0">
            <a:spAutoFit/>
          </a:bodyPr>
          <a:lstStyle/>
          <a:p>
            <a:pPr algn="r"/>
            <a:r>
              <a:rPr kumimoji="1" lang="ja-JP" altLang="en-US" sz="1100">
                <a:latin typeface="A-OTF 新ゴ Pro DB" panose="020B0600000000000000" pitchFamily="34" charset="-128"/>
                <a:ea typeface="A-OTF 新ゴ Pro DB" panose="020B0600000000000000" pitchFamily="34" charset="-128"/>
              </a:rPr>
              <a:t>下北沢</a:t>
            </a:r>
            <a:endParaRPr kumimoji="1" lang="en-US" sz="1100">
              <a:latin typeface="A-OTF 新ゴ Pro DB" panose="020B0600000000000000" pitchFamily="34" charset="-128"/>
              <a:ea typeface="A-OTF 新ゴ Pro DB" panose="020B0600000000000000" pitchFamily="34" charset="-128"/>
            </a:endParaRPr>
          </a:p>
        </p:txBody>
      </p:sp>
      <p:sp>
        <p:nvSpPr>
          <p:cNvPr id="58" name="楕円 57">
            <a:extLst>
              <a:ext uri="{FF2B5EF4-FFF2-40B4-BE49-F238E27FC236}">
                <a16:creationId xmlns:a16="http://schemas.microsoft.com/office/drawing/2014/main" id="{F2D2B6DB-A491-A8EA-40F3-0E861A670A12}"/>
              </a:ext>
            </a:extLst>
          </p:cNvPr>
          <p:cNvSpPr/>
          <p:nvPr/>
        </p:nvSpPr>
        <p:spPr>
          <a:xfrm>
            <a:off x="5266868"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9" name="テキスト ボックス 58">
            <a:extLst>
              <a:ext uri="{FF2B5EF4-FFF2-40B4-BE49-F238E27FC236}">
                <a16:creationId xmlns:a16="http://schemas.microsoft.com/office/drawing/2014/main" id="{287FB14A-68CB-EE31-E19D-018151BB11FC}"/>
              </a:ext>
            </a:extLst>
          </p:cNvPr>
          <p:cNvSpPr txBox="1"/>
          <p:nvPr/>
        </p:nvSpPr>
        <p:spPr>
          <a:xfrm>
            <a:off x="5168663" y="2686418"/>
            <a:ext cx="353943" cy="515526"/>
          </a:xfrm>
          <a:prstGeom prst="rect">
            <a:avLst/>
          </a:prstGeom>
          <a:noFill/>
        </p:spPr>
        <p:txBody>
          <a:bodyPr vert="eaVert" wrap="square" rtlCol="0">
            <a:spAutoFit/>
          </a:bodyPr>
          <a:lstStyle/>
          <a:p>
            <a:pPr algn="r"/>
            <a:r>
              <a:rPr kumimoji="1" lang="ja-JP" altLang="en-US" sz="1100">
                <a:latin typeface="A-OTF 新ゴ Pro DB" panose="020B0600000000000000" pitchFamily="34" charset="-128"/>
                <a:ea typeface="A-OTF 新ゴ Pro DB" panose="020B0600000000000000" pitchFamily="34" charset="-128"/>
              </a:rPr>
              <a:t>経　堂</a:t>
            </a:r>
            <a:endParaRPr kumimoji="1" lang="en-US" sz="1100">
              <a:latin typeface="A-OTF 新ゴ Pro DB" panose="020B0600000000000000" pitchFamily="34" charset="-128"/>
              <a:ea typeface="A-OTF 新ゴ Pro DB" panose="020B0600000000000000" pitchFamily="34" charset="-128"/>
            </a:endParaRPr>
          </a:p>
        </p:txBody>
      </p:sp>
      <p:sp>
        <p:nvSpPr>
          <p:cNvPr id="60" name="楕円 59">
            <a:extLst>
              <a:ext uri="{FF2B5EF4-FFF2-40B4-BE49-F238E27FC236}">
                <a16:creationId xmlns:a16="http://schemas.microsoft.com/office/drawing/2014/main" id="{18318A3A-DA9D-7C72-9A18-A7DEB9987060}"/>
              </a:ext>
            </a:extLst>
          </p:cNvPr>
          <p:cNvSpPr/>
          <p:nvPr/>
        </p:nvSpPr>
        <p:spPr>
          <a:xfrm>
            <a:off x="5789813"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1" name="テキスト ボックス 60">
            <a:extLst>
              <a:ext uri="{FF2B5EF4-FFF2-40B4-BE49-F238E27FC236}">
                <a16:creationId xmlns:a16="http://schemas.microsoft.com/office/drawing/2014/main" id="{774CB001-6CE8-EF7C-9E08-6CB9A953B344}"/>
              </a:ext>
            </a:extLst>
          </p:cNvPr>
          <p:cNvSpPr txBox="1"/>
          <p:nvPr/>
        </p:nvSpPr>
        <p:spPr>
          <a:xfrm rot="5400000">
            <a:off x="5640198" y="2875394"/>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成城学園前</a:t>
            </a:r>
          </a:p>
        </p:txBody>
      </p:sp>
      <p:sp>
        <p:nvSpPr>
          <p:cNvPr id="62" name="楕円 61">
            <a:extLst>
              <a:ext uri="{FF2B5EF4-FFF2-40B4-BE49-F238E27FC236}">
                <a16:creationId xmlns:a16="http://schemas.microsoft.com/office/drawing/2014/main" id="{890AF40A-6002-FA12-9ED9-14EEAD749DF5}"/>
              </a:ext>
            </a:extLst>
          </p:cNvPr>
          <p:cNvSpPr/>
          <p:nvPr/>
        </p:nvSpPr>
        <p:spPr>
          <a:xfrm>
            <a:off x="6308561"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3" name="テキスト ボックス 62">
            <a:extLst>
              <a:ext uri="{FF2B5EF4-FFF2-40B4-BE49-F238E27FC236}">
                <a16:creationId xmlns:a16="http://schemas.microsoft.com/office/drawing/2014/main" id="{7BBC1F25-4546-F866-A4E8-DEDDD8014C49}"/>
              </a:ext>
            </a:extLst>
          </p:cNvPr>
          <p:cNvSpPr txBox="1"/>
          <p:nvPr/>
        </p:nvSpPr>
        <p:spPr>
          <a:xfrm>
            <a:off x="6210356" y="2686418"/>
            <a:ext cx="353943" cy="515526"/>
          </a:xfrm>
          <a:prstGeom prst="rect">
            <a:avLst/>
          </a:prstGeom>
          <a:noFill/>
        </p:spPr>
        <p:txBody>
          <a:bodyPr vert="eaVert" wrap="square" rtlCol="0">
            <a:spAutoFit/>
          </a:bodyPr>
          <a:lstStyle/>
          <a:p>
            <a:pPr algn="r"/>
            <a:r>
              <a:rPr kumimoji="1" lang="ja-JP" altLang="en-US" sz="1100">
                <a:latin typeface="A-OTF 新ゴ Pro DB" panose="020B0600000000000000" pitchFamily="34" charset="-128"/>
                <a:ea typeface="A-OTF 新ゴ Pro DB" panose="020B0600000000000000" pitchFamily="34" charset="-128"/>
              </a:rPr>
              <a:t>登　戸</a:t>
            </a:r>
            <a:endParaRPr kumimoji="1" lang="en-US" sz="1100">
              <a:latin typeface="A-OTF 新ゴ Pro DB" panose="020B0600000000000000" pitchFamily="34" charset="-128"/>
              <a:ea typeface="A-OTF 新ゴ Pro DB" panose="020B0600000000000000" pitchFamily="34" charset="-128"/>
            </a:endParaRPr>
          </a:p>
        </p:txBody>
      </p:sp>
      <p:sp>
        <p:nvSpPr>
          <p:cNvPr id="64" name="楕円 63">
            <a:extLst>
              <a:ext uri="{FF2B5EF4-FFF2-40B4-BE49-F238E27FC236}">
                <a16:creationId xmlns:a16="http://schemas.microsoft.com/office/drawing/2014/main" id="{06C7BFC7-F050-F52E-BC43-8A61ED536EAC}"/>
              </a:ext>
            </a:extLst>
          </p:cNvPr>
          <p:cNvSpPr/>
          <p:nvPr/>
        </p:nvSpPr>
        <p:spPr>
          <a:xfrm>
            <a:off x="6628543" y="3331870"/>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5" name="テキスト ボックス 64">
            <a:extLst>
              <a:ext uri="{FF2B5EF4-FFF2-40B4-BE49-F238E27FC236}">
                <a16:creationId xmlns:a16="http://schemas.microsoft.com/office/drawing/2014/main" id="{EE382584-51BC-843D-C58E-8D5BC652E2E9}"/>
              </a:ext>
            </a:extLst>
          </p:cNvPr>
          <p:cNvSpPr txBox="1"/>
          <p:nvPr/>
        </p:nvSpPr>
        <p:spPr>
          <a:xfrm rot="5400000">
            <a:off x="6478928" y="2875395"/>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向ヶ丘遊園</a:t>
            </a:r>
          </a:p>
        </p:txBody>
      </p:sp>
      <p:sp>
        <p:nvSpPr>
          <p:cNvPr id="66" name="楕円 65">
            <a:extLst>
              <a:ext uri="{FF2B5EF4-FFF2-40B4-BE49-F238E27FC236}">
                <a16:creationId xmlns:a16="http://schemas.microsoft.com/office/drawing/2014/main" id="{10A0464F-1C62-0A72-EFB6-8548C3D758FC}"/>
              </a:ext>
            </a:extLst>
          </p:cNvPr>
          <p:cNvSpPr/>
          <p:nvPr/>
        </p:nvSpPr>
        <p:spPr>
          <a:xfrm>
            <a:off x="7112240" y="3331870"/>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7" name="テキスト ボックス 66">
            <a:extLst>
              <a:ext uri="{FF2B5EF4-FFF2-40B4-BE49-F238E27FC236}">
                <a16:creationId xmlns:a16="http://schemas.microsoft.com/office/drawing/2014/main" id="{E8798CFE-68F6-F10A-76CB-2161B0D7C89E}"/>
              </a:ext>
            </a:extLst>
          </p:cNvPr>
          <p:cNvSpPr txBox="1"/>
          <p:nvPr/>
        </p:nvSpPr>
        <p:spPr>
          <a:xfrm rot="5400000">
            <a:off x="6962625" y="3718818"/>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新百合ヶ丘</a:t>
            </a:r>
          </a:p>
        </p:txBody>
      </p:sp>
      <p:sp>
        <p:nvSpPr>
          <p:cNvPr id="68" name="正方形/長方形 67">
            <a:extLst>
              <a:ext uri="{FF2B5EF4-FFF2-40B4-BE49-F238E27FC236}">
                <a16:creationId xmlns:a16="http://schemas.microsoft.com/office/drawing/2014/main" id="{DF6D1BA8-2081-F5E5-0FF2-25C2637A73B6}"/>
              </a:ext>
            </a:extLst>
          </p:cNvPr>
          <p:cNvSpPr/>
          <p:nvPr/>
        </p:nvSpPr>
        <p:spPr>
          <a:xfrm>
            <a:off x="7091367" y="2522066"/>
            <a:ext cx="173522" cy="79116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9" name="楕円 68">
            <a:extLst>
              <a:ext uri="{FF2B5EF4-FFF2-40B4-BE49-F238E27FC236}">
                <a16:creationId xmlns:a16="http://schemas.microsoft.com/office/drawing/2014/main" id="{2D094982-5A6C-E80B-82DB-C666025FA2DB}"/>
              </a:ext>
            </a:extLst>
          </p:cNvPr>
          <p:cNvSpPr/>
          <p:nvPr/>
        </p:nvSpPr>
        <p:spPr>
          <a:xfrm>
            <a:off x="7741576"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0" name="テキスト ボックス 69">
            <a:extLst>
              <a:ext uri="{FF2B5EF4-FFF2-40B4-BE49-F238E27FC236}">
                <a16:creationId xmlns:a16="http://schemas.microsoft.com/office/drawing/2014/main" id="{3DDF5B6E-3A33-6209-EB46-711CA59A7A37}"/>
              </a:ext>
            </a:extLst>
          </p:cNvPr>
          <p:cNvSpPr txBox="1"/>
          <p:nvPr/>
        </p:nvSpPr>
        <p:spPr>
          <a:xfrm>
            <a:off x="7643371"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町　田</a:t>
            </a:r>
            <a:endParaRPr kumimoji="1" lang="en-US" sz="1100">
              <a:latin typeface="A-OTF 新ゴ Pro DB" panose="020B0600000000000000" pitchFamily="34" charset="-128"/>
              <a:ea typeface="A-OTF 新ゴ Pro DB" panose="020B0600000000000000" pitchFamily="34" charset="-128"/>
            </a:endParaRPr>
          </a:p>
        </p:txBody>
      </p:sp>
      <p:sp>
        <p:nvSpPr>
          <p:cNvPr id="71" name="楕円 70">
            <a:extLst>
              <a:ext uri="{FF2B5EF4-FFF2-40B4-BE49-F238E27FC236}">
                <a16:creationId xmlns:a16="http://schemas.microsoft.com/office/drawing/2014/main" id="{59BA99B1-3136-C7D1-D155-2C4AEA3A6C1D}"/>
              </a:ext>
            </a:extLst>
          </p:cNvPr>
          <p:cNvSpPr/>
          <p:nvPr/>
        </p:nvSpPr>
        <p:spPr>
          <a:xfrm>
            <a:off x="8168828"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2" name="テキスト ボックス 71">
            <a:extLst>
              <a:ext uri="{FF2B5EF4-FFF2-40B4-BE49-F238E27FC236}">
                <a16:creationId xmlns:a16="http://schemas.microsoft.com/office/drawing/2014/main" id="{8DC25C19-0C6A-24F8-A0C8-B1822F724DE4}"/>
              </a:ext>
            </a:extLst>
          </p:cNvPr>
          <p:cNvSpPr txBox="1"/>
          <p:nvPr/>
        </p:nvSpPr>
        <p:spPr>
          <a:xfrm rot="5400000">
            <a:off x="8019213" y="2875394"/>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相模大野</a:t>
            </a:r>
          </a:p>
        </p:txBody>
      </p:sp>
      <p:sp>
        <p:nvSpPr>
          <p:cNvPr id="73" name="正方形/長方形 72">
            <a:extLst>
              <a:ext uri="{FF2B5EF4-FFF2-40B4-BE49-F238E27FC236}">
                <a16:creationId xmlns:a16="http://schemas.microsoft.com/office/drawing/2014/main" id="{840FC88C-F7F5-53D1-A177-6F30FF796CF4}"/>
              </a:ext>
            </a:extLst>
          </p:cNvPr>
          <p:cNvSpPr/>
          <p:nvPr/>
        </p:nvSpPr>
        <p:spPr>
          <a:xfrm>
            <a:off x="8145450" y="3498628"/>
            <a:ext cx="173522" cy="58124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4" name="四角形: 角を丸くする 73">
            <a:extLst>
              <a:ext uri="{FF2B5EF4-FFF2-40B4-BE49-F238E27FC236}">
                <a16:creationId xmlns:a16="http://schemas.microsoft.com/office/drawing/2014/main" id="{A3E24562-8DD3-0D89-49A0-40A9949E7E6A}"/>
              </a:ext>
            </a:extLst>
          </p:cNvPr>
          <p:cNvSpPr/>
          <p:nvPr/>
        </p:nvSpPr>
        <p:spPr>
          <a:xfrm>
            <a:off x="8145451" y="3871123"/>
            <a:ext cx="3844804" cy="208752"/>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5" name="楕円 74">
            <a:extLst>
              <a:ext uri="{FF2B5EF4-FFF2-40B4-BE49-F238E27FC236}">
                <a16:creationId xmlns:a16="http://schemas.microsoft.com/office/drawing/2014/main" id="{7752D5F5-BCF3-AD8D-5354-EB6DEEC9D63D}"/>
              </a:ext>
            </a:extLst>
          </p:cNvPr>
          <p:cNvSpPr/>
          <p:nvPr/>
        </p:nvSpPr>
        <p:spPr>
          <a:xfrm>
            <a:off x="8621335"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6" name="テキスト ボックス 75">
            <a:extLst>
              <a:ext uri="{FF2B5EF4-FFF2-40B4-BE49-F238E27FC236}">
                <a16:creationId xmlns:a16="http://schemas.microsoft.com/office/drawing/2014/main" id="{00BD5163-C535-B487-608A-0F873B51BD0C}"/>
              </a:ext>
            </a:extLst>
          </p:cNvPr>
          <p:cNvSpPr txBox="1"/>
          <p:nvPr/>
        </p:nvSpPr>
        <p:spPr>
          <a:xfrm rot="5400000">
            <a:off x="8471720" y="2875394"/>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相武台前</a:t>
            </a:r>
          </a:p>
        </p:txBody>
      </p:sp>
      <p:sp>
        <p:nvSpPr>
          <p:cNvPr id="77" name="楕円 76">
            <a:extLst>
              <a:ext uri="{FF2B5EF4-FFF2-40B4-BE49-F238E27FC236}">
                <a16:creationId xmlns:a16="http://schemas.microsoft.com/office/drawing/2014/main" id="{A8B18448-EB20-92DB-3861-7B7BB9B8599C}"/>
              </a:ext>
            </a:extLst>
          </p:cNvPr>
          <p:cNvSpPr/>
          <p:nvPr/>
        </p:nvSpPr>
        <p:spPr>
          <a:xfrm>
            <a:off x="9099007"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8" name="テキスト ボックス 77">
            <a:extLst>
              <a:ext uri="{FF2B5EF4-FFF2-40B4-BE49-F238E27FC236}">
                <a16:creationId xmlns:a16="http://schemas.microsoft.com/office/drawing/2014/main" id="{D20C234A-FF96-7BA4-1693-8571828ED18A}"/>
              </a:ext>
            </a:extLst>
          </p:cNvPr>
          <p:cNvSpPr txBox="1"/>
          <p:nvPr/>
        </p:nvSpPr>
        <p:spPr>
          <a:xfrm>
            <a:off x="9000802"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海老名</a:t>
            </a:r>
            <a:endParaRPr kumimoji="1" lang="en-US" sz="1100">
              <a:latin typeface="A-OTF 新ゴ Pro DB" panose="020B0600000000000000" pitchFamily="34" charset="-128"/>
              <a:ea typeface="A-OTF 新ゴ Pro DB" panose="020B0600000000000000" pitchFamily="34" charset="-128"/>
            </a:endParaRPr>
          </a:p>
        </p:txBody>
      </p:sp>
      <p:sp>
        <p:nvSpPr>
          <p:cNvPr id="79" name="楕円 78">
            <a:extLst>
              <a:ext uri="{FF2B5EF4-FFF2-40B4-BE49-F238E27FC236}">
                <a16:creationId xmlns:a16="http://schemas.microsoft.com/office/drawing/2014/main" id="{9BF2B9AC-24FD-7840-82A3-948DE03CDA87}"/>
              </a:ext>
            </a:extLst>
          </p:cNvPr>
          <p:cNvSpPr/>
          <p:nvPr/>
        </p:nvSpPr>
        <p:spPr>
          <a:xfrm>
            <a:off x="8621335" y="390244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0" name="テキスト ボックス 79">
            <a:extLst>
              <a:ext uri="{FF2B5EF4-FFF2-40B4-BE49-F238E27FC236}">
                <a16:creationId xmlns:a16="http://schemas.microsoft.com/office/drawing/2014/main" id="{B079A36B-49D5-F54C-9590-DCE7622B910F}"/>
              </a:ext>
            </a:extLst>
          </p:cNvPr>
          <p:cNvSpPr txBox="1"/>
          <p:nvPr/>
        </p:nvSpPr>
        <p:spPr>
          <a:xfrm rot="5400000">
            <a:off x="8471720" y="4307450"/>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中央林間</a:t>
            </a:r>
          </a:p>
        </p:txBody>
      </p:sp>
      <p:sp>
        <p:nvSpPr>
          <p:cNvPr id="154" name="楕円 153">
            <a:extLst>
              <a:ext uri="{FF2B5EF4-FFF2-40B4-BE49-F238E27FC236}">
                <a16:creationId xmlns:a16="http://schemas.microsoft.com/office/drawing/2014/main" id="{6095DD65-17B3-8027-86B5-FB8B9B047BBC}"/>
              </a:ext>
            </a:extLst>
          </p:cNvPr>
          <p:cNvSpPr/>
          <p:nvPr/>
        </p:nvSpPr>
        <p:spPr>
          <a:xfrm>
            <a:off x="9099007"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5" name="テキスト ボックス 154">
            <a:extLst>
              <a:ext uri="{FF2B5EF4-FFF2-40B4-BE49-F238E27FC236}">
                <a16:creationId xmlns:a16="http://schemas.microsoft.com/office/drawing/2014/main" id="{2449E311-A5B3-2702-236F-C6AA0E5B0443}"/>
              </a:ext>
            </a:extLst>
          </p:cNvPr>
          <p:cNvSpPr txBox="1"/>
          <p:nvPr/>
        </p:nvSpPr>
        <p:spPr>
          <a:xfrm>
            <a:off x="9000802" y="4118474"/>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大　和</a:t>
            </a:r>
            <a:endParaRPr kumimoji="1" lang="en-US" sz="1100">
              <a:latin typeface="A-OTF 新ゴ Pro DB" panose="020B0600000000000000" pitchFamily="34" charset="-128"/>
              <a:ea typeface="A-OTF 新ゴ Pro DB" panose="020B0600000000000000" pitchFamily="34" charset="-128"/>
            </a:endParaRPr>
          </a:p>
        </p:txBody>
      </p:sp>
      <p:sp>
        <p:nvSpPr>
          <p:cNvPr id="156" name="楕円 155">
            <a:extLst>
              <a:ext uri="{FF2B5EF4-FFF2-40B4-BE49-F238E27FC236}">
                <a16:creationId xmlns:a16="http://schemas.microsoft.com/office/drawing/2014/main" id="{9CD398AF-F457-7A0C-10E1-626898C613B7}"/>
              </a:ext>
            </a:extLst>
          </p:cNvPr>
          <p:cNvSpPr/>
          <p:nvPr/>
        </p:nvSpPr>
        <p:spPr>
          <a:xfrm>
            <a:off x="9518595"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7" name="テキスト ボックス 156">
            <a:extLst>
              <a:ext uri="{FF2B5EF4-FFF2-40B4-BE49-F238E27FC236}">
                <a16:creationId xmlns:a16="http://schemas.microsoft.com/office/drawing/2014/main" id="{C9544791-A957-DAF1-BADC-1D8C09688513}"/>
              </a:ext>
            </a:extLst>
          </p:cNvPr>
          <p:cNvSpPr txBox="1"/>
          <p:nvPr/>
        </p:nvSpPr>
        <p:spPr>
          <a:xfrm>
            <a:off x="9420390"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厚　木</a:t>
            </a:r>
            <a:endParaRPr kumimoji="1" lang="en-US" sz="1100">
              <a:latin typeface="A-OTF 新ゴ Pro DB" panose="020B0600000000000000" pitchFamily="34" charset="-128"/>
              <a:ea typeface="A-OTF 新ゴ Pro DB" panose="020B0600000000000000" pitchFamily="34" charset="-128"/>
            </a:endParaRPr>
          </a:p>
        </p:txBody>
      </p:sp>
      <p:sp>
        <p:nvSpPr>
          <p:cNvPr id="158" name="楕円 157">
            <a:extLst>
              <a:ext uri="{FF2B5EF4-FFF2-40B4-BE49-F238E27FC236}">
                <a16:creationId xmlns:a16="http://schemas.microsoft.com/office/drawing/2014/main" id="{3055D670-E54D-CCA5-461B-4E7B2B4386FC}"/>
              </a:ext>
            </a:extLst>
          </p:cNvPr>
          <p:cNvSpPr/>
          <p:nvPr/>
        </p:nvSpPr>
        <p:spPr>
          <a:xfrm>
            <a:off x="9959126"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9" name="テキスト ボックス 158">
            <a:extLst>
              <a:ext uri="{FF2B5EF4-FFF2-40B4-BE49-F238E27FC236}">
                <a16:creationId xmlns:a16="http://schemas.microsoft.com/office/drawing/2014/main" id="{973481D1-52D6-D4B7-355C-2D867EC37800}"/>
              </a:ext>
            </a:extLst>
          </p:cNvPr>
          <p:cNvSpPr txBox="1"/>
          <p:nvPr/>
        </p:nvSpPr>
        <p:spPr>
          <a:xfrm>
            <a:off x="9860921"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本厚木</a:t>
            </a:r>
            <a:endParaRPr kumimoji="1" lang="en-US" sz="1100">
              <a:latin typeface="A-OTF 新ゴ Pro DB" panose="020B0600000000000000" pitchFamily="34" charset="-128"/>
              <a:ea typeface="A-OTF 新ゴ Pro DB" panose="020B0600000000000000" pitchFamily="34" charset="-128"/>
            </a:endParaRPr>
          </a:p>
        </p:txBody>
      </p:sp>
      <p:sp>
        <p:nvSpPr>
          <p:cNvPr id="160" name="楕円 159">
            <a:extLst>
              <a:ext uri="{FF2B5EF4-FFF2-40B4-BE49-F238E27FC236}">
                <a16:creationId xmlns:a16="http://schemas.microsoft.com/office/drawing/2014/main" id="{ACBFE89C-4389-CED5-B0FB-BACEB0F2A502}"/>
              </a:ext>
            </a:extLst>
          </p:cNvPr>
          <p:cNvSpPr/>
          <p:nvPr/>
        </p:nvSpPr>
        <p:spPr>
          <a:xfrm>
            <a:off x="10525982"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1" name="テキスト ボックス 160">
            <a:extLst>
              <a:ext uri="{FF2B5EF4-FFF2-40B4-BE49-F238E27FC236}">
                <a16:creationId xmlns:a16="http://schemas.microsoft.com/office/drawing/2014/main" id="{64C3B1D3-6C70-119C-2CFE-4D9E49030695}"/>
              </a:ext>
            </a:extLst>
          </p:cNvPr>
          <p:cNvSpPr txBox="1"/>
          <p:nvPr/>
        </p:nvSpPr>
        <p:spPr>
          <a:xfrm>
            <a:off x="10258500" y="2686418"/>
            <a:ext cx="523220"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伊勢原</a:t>
            </a:r>
            <a:endParaRPr kumimoji="1" lang="en-US" sz="1100">
              <a:latin typeface="A-OTF 新ゴ Pro DB" panose="020B0600000000000000" pitchFamily="34" charset="-128"/>
              <a:ea typeface="A-OTF 新ゴ Pro DB" panose="020B0600000000000000" pitchFamily="34" charset="-128"/>
            </a:endParaRPr>
          </a:p>
        </p:txBody>
      </p:sp>
      <p:sp>
        <p:nvSpPr>
          <p:cNvPr id="162" name="楕円 161">
            <a:extLst>
              <a:ext uri="{FF2B5EF4-FFF2-40B4-BE49-F238E27FC236}">
                <a16:creationId xmlns:a16="http://schemas.microsoft.com/office/drawing/2014/main" id="{EABD8737-5AF3-DA2D-BB3C-2D64EB2CADE6}"/>
              </a:ext>
            </a:extLst>
          </p:cNvPr>
          <p:cNvSpPr/>
          <p:nvPr/>
        </p:nvSpPr>
        <p:spPr>
          <a:xfrm>
            <a:off x="11118015"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3" name="テキスト ボックス 162">
            <a:extLst>
              <a:ext uri="{FF2B5EF4-FFF2-40B4-BE49-F238E27FC236}">
                <a16:creationId xmlns:a16="http://schemas.microsoft.com/office/drawing/2014/main" id="{9DC027F6-7AF4-5426-5647-DA0CDE818C40}"/>
              </a:ext>
            </a:extLst>
          </p:cNvPr>
          <p:cNvSpPr txBox="1"/>
          <p:nvPr/>
        </p:nvSpPr>
        <p:spPr>
          <a:xfrm>
            <a:off x="11019810"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秦　野</a:t>
            </a:r>
            <a:endParaRPr kumimoji="1" lang="en-US" sz="1100">
              <a:latin typeface="A-OTF 新ゴ Pro DB" panose="020B0600000000000000" pitchFamily="34" charset="-128"/>
              <a:ea typeface="A-OTF 新ゴ Pro DB" panose="020B0600000000000000" pitchFamily="34" charset="-128"/>
            </a:endParaRPr>
          </a:p>
        </p:txBody>
      </p:sp>
      <p:sp>
        <p:nvSpPr>
          <p:cNvPr id="164" name="楕円 163">
            <a:extLst>
              <a:ext uri="{FF2B5EF4-FFF2-40B4-BE49-F238E27FC236}">
                <a16:creationId xmlns:a16="http://schemas.microsoft.com/office/drawing/2014/main" id="{AA001B90-4053-B0C2-29F7-8C3876DD9FCC}"/>
              </a:ext>
            </a:extLst>
          </p:cNvPr>
          <p:cNvSpPr/>
          <p:nvPr/>
        </p:nvSpPr>
        <p:spPr>
          <a:xfrm>
            <a:off x="11665563"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5" name="テキスト ボックス 164">
            <a:extLst>
              <a:ext uri="{FF2B5EF4-FFF2-40B4-BE49-F238E27FC236}">
                <a16:creationId xmlns:a16="http://schemas.microsoft.com/office/drawing/2014/main" id="{8E06AD87-B0B7-02B3-8EAA-D84FEACB00C8}"/>
              </a:ext>
            </a:extLst>
          </p:cNvPr>
          <p:cNvSpPr txBox="1"/>
          <p:nvPr/>
        </p:nvSpPr>
        <p:spPr>
          <a:xfrm>
            <a:off x="11567358" y="2686418"/>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新松田</a:t>
            </a:r>
            <a:endParaRPr kumimoji="1" lang="en-US" sz="1100">
              <a:latin typeface="A-OTF 新ゴ Pro DB" panose="020B0600000000000000" pitchFamily="34" charset="-128"/>
              <a:ea typeface="A-OTF 新ゴ Pro DB" panose="020B0600000000000000" pitchFamily="34" charset="-128"/>
            </a:endParaRPr>
          </a:p>
        </p:txBody>
      </p:sp>
      <p:sp>
        <p:nvSpPr>
          <p:cNvPr id="166" name="楕円 165">
            <a:extLst>
              <a:ext uri="{FF2B5EF4-FFF2-40B4-BE49-F238E27FC236}">
                <a16:creationId xmlns:a16="http://schemas.microsoft.com/office/drawing/2014/main" id="{2D984638-6508-6E83-18BB-79FC0FFFDF21}"/>
              </a:ext>
            </a:extLst>
          </p:cNvPr>
          <p:cNvSpPr/>
          <p:nvPr/>
        </p:nvSpPr>
        <p:spPr>
          <a:xfrm>
            <a:off x="10181981"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7" name="テキスト ボックス 166">
            <a:extLst>
              <a:ext uri="{FF2B5EF4-FFF2-40B4-BE49-F238E27FC236}">
                <a16:creationId xmlns:a16="http://schemas.microsoft.com/office/drawing/2014/main" id="{7241382C-A4B7-1AE7-BDFA-13743BF17255}"/>
              </a:ext>
            </a:extLst>
          </p:cNvPr>
          <p:cNvSpPr txBox="1"/>
          <p:nvPr/>
        </p:nvSpPr>
        <p:spPr>
          <a:xfrm>
            <a:off x="10083776" y="4118474"/>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長　後</a:t>
            </a:r>
            <a:endParaRPr kumimoji="1" lang="en-US" sz="1100">
              <a:latin typeface="A-OTF 新ゴ Pro DB" panose="020B0600000000000000" pitchFamily="34" charset="-128"/>
              <a:ea typeface="A-OTF 新ゴ Pro DB" panose="020B0600000000000000" pitchFamily="34" charset="-128"/>
            </a:endParaRPr>
          </a:p>
        </p:txBody>
      </p:sp>
      <p:sp>
        <p:nvSpPr>
          <p:cNvPr id="168" name="楕円 167">
            <a:extLst>
              <a:ext uri="{FF2B5EF4-FFF2-40B4-BE49-F238E27FC236}">
                <a16:creationId xmlns:a16="http://schemas.microsoft.com/office/drawing/2014/main" id="{FA8082FD-95F9-CED1-F1A5-C67AA62226CF}"/>
              </a:ext>
            </a:extLst>
          </p:cNvPr>
          <p:cNvSpPr/>
          <p:nvPr/>
        </p:nvSpPr>
        <p:spPr>
          <a:xfrm>
            <a:off x="10455922"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9" name="テキスト ボックス 168">
            <a:extLst>
              <a:ext uri="{FF2B5EF4-FFF2-40B4-BE49-F238E27FC236}">
                <a16:creationId xmlns:a16="http://schemas.microsoft.com/office/drawing/2014/main" id="{75D79A40-A7B3-3C7F-0C39-49C3ED31F2D8}"/>
              </a:ext>
            </a:extLst>
          </p:cNvPr>
          <p:cNvSpPr txBox="1"/>
          <p:nvPr/>
        </p:nvSpPr>
        <p:spPr>
          <a:xfrm>
            <a:off x="10188440" y="4118474"/>
            <a:ext cx="523220"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湘南台</a:t>
            </a:r>
            <a:endParaRPr kumimoji="1" lang="en-US" sz="1100">
              <a:latin typeface="A-OTF 新ゴ Pro DB" panose="020B0600000000000000" pitchFamily="34" charset="-128"/>
              <a:ea typeface="A-OTF 新ゴ Pro DB" panose="020B0600000000000000" pitchFamily="34" charset="-128"/>
            </a:endParaRPr>
          </a:p>
        </p:txBody>
      </p:sp>
      <p:sp>
        <p:nvSpPr>
          <p:cNvPr id="170" name="楕円 169">
            <a:extLst>
              <a:ext uri="{FF2B5EF4-FFF2-40B4-BE49-F238E27FC236}">
                <a16:creationId xmlns:a16="http://schemas.microsoft.com/office/drawing/2014/main" id="{C26D0F07-BF25-27FA-E6DF-81FF9FC1879B}"/>
              </a:ext>
            </a:extLst>
          </p:cNvPr>
          <p:cNvSpPr/>
          <p:nvPr/>
        </p:nvSpPr>
        <p:spPr>
          <a:xfrm>
            <a:off x="11083806"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1" name="テキスト ボックス 170">
            <a:extLst>
              <a:ext uri="{FF2B5EF4-FFF2-40B4-BE49-F238E27FC236}">
                <a16:creationId xmlns:a16="http://schemas.microsoft.com/office/drawing/2014/main" id="{B8E13B83-9BDF-F668-D13D-1EF2A5860DB1}"/>
              </a:ext>
            </a:extLst>
          </p:cNvPr>
          <p:cNvSpPr txBox="1"/>
          <p:nvPr/>
        </p:nvSpPr>
        <p:spPr>
          <a:xfrm>
            <a:off x="10985601" y="4118474"/>
            <a:ext cx="353943" cy="515526"/>
          </a:xfrm>
          <a:prstGeom prst="rect">
            <a:avLst/>
          </a:prstGeom>
          <a:noFill/>
        </p:spPr>
        <p:txBody>
          <a:bodyPr vert="eaVert" wrap="square" rtlCol="0">
            <a:spAutoFit/>
          </a:bodyPr>
          <a:lstStyle/>
          <a:p>
            <a:pPr algn="r"/>
            <a:r>
              <a:rPr lang="ja-JP" altLang="en-US" sz="1100">
                <a:latin typeface="A-OTF 新ゴ Pro DB" panose="020B0600000000000000" pitchFamily="34" charset="-128"/>
                <a:ea typeface="A-OTF 新ゴ Pro DB" panose="020B0600000000000000" pitchFamily="34" charset="-128"/>
              </a:rPr>
              <a:t>藤　沢　</a:t>
            </a:r>
            <a:endParaRPr kumimoji="1" lang="en-US" sz="1100">
              <a:latin typeface="A-OTF 新ゴ Pro DB" panose="020B0600000000000000" pitchFamily="34" charset="-128"/>
              <a:ea typeface="A-OTF 新ゴ Pro DB" panose="020B0600000000000000" pitchFamily="34" charset="-128"/>
            </a:endParaRPr>
          </a:p>
        </p:txBody>
      </p:sp>
      <p:sp>
        <p:nvSpPr>
          <p:cNvPr id="172" name="楕円 171">
            <a:extLst>
              <a:ext uri="{FF2B5EF4-FFF2-40B4-BE49-F238E27FC236}">
                <a16:creationId xmlns:a16="http://schemas.microsoft.com/office/drawing/2014/main" id="{D832BE4D-1B53-A9DF-8DA5-47F0180FC93F}"/>
              </a:ext>
            </a:extLst>
          </p:cNvPr>
          <p:cNvSpPr/>
          <p:nvPr/>
        </p:nvSpPr>
        <p:spPr>
          <a:xfrm>
            <a:off x="11805683"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3" name="テキスト ボックス 172">
            <a:extLst>
              <a:ext uri="{FF2B5EF4-FFF2-40B4-BE49-F238E27FC236}">
                <a16:creationId xmlns:a16="http://schemas.microsoft.com/office/drawing/2014/main" id="{9E6775D6-F02A-0505-CD59-0740B05C66AF}"/>
              </a:ext>
            </a:extLst>
          </p:cNvPr>
          <p:cNvSpPr txBox="1"/>
          <p:nvPr/>
        </p:nvSpPr>
        <p:spPr>
          <a:xfrm rot="5400000">
            <a:off x="11925440" y="4046131"/>
            <a:ext cx="431006" cy="142815"/>
          </a:xfrm>
          <a:prstGeom prst="rect">
            <a:avLst/>
          </a:prstGeom>
          <a:noFill/>
        </p:spPr>
        <p:txBody>
          <a:bodyPr vert="eaVert" wrap="none" rtlCol="0">
            <a:prstTxWarp prst="textPlain">
              <a:avLst/>
            </a:prstTxWarp>
            <a:spAutoFit/>
          </a:bodyPr>
          <a:lstStyle/>
          <a:p>
            <a:pPr algn="r"/>
            <a:r>
              <a:rPr kumimoji="1" lang="ja-JP" altLang="en-US" sz="1400">
                <a:latin typeface="A-OTF 新ゴ Pro DB" panose="020B0600000000000000" pitchFamily="34" charset="-128"/>
                <a:ea typeface="A-OTF 新ゴ Pro DB" panose="020B0600000000000000" pitchFamily="34" charset="-128"/>
              </a:rPr>
              <a:t>片瀬江ノ島</a:t>
            </a:r>
          </a:p>
        </p:txBody>
      </p:sp>
      <p:sp>
        <p:nvSpPr>
          <p:cNvPr id="174" name="楕円 173">
            <a:extLst>
              <a:ext uri="{FF2B5EF4-FFF2-40B4-BE49-F238E27FC236}">
                <a16:creationId xmlns:a16="http://schemas.microsoft.com/office/drawing/2014/main" id="{60E28160-4196-E934-1042-3D352E583E89}"/>
              </a:ext>
            </a:extLst>
          </p:cNvPr>
          <p:cNvSpPr/>
          <p:nvPr/>
        </p:nvSpPr>
        <p:spPr>
          <a:xfrm>
            <a:off x="3780276" y="4393430"/>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5" name="テキスト ボックス 174">
            <a:extLst>
              <a:ext uri="{FF2B5EF4-FFF2-40B4-BE49-F238E27FC236}">
                <a16:creationId xmlns:a16="http://schemas.microsoft.com/office/drawing/2014/main" id="{30B9A26C-41D0-8640-CED0-7A1D8FDE71B4}"/>
              </a:ext>
            </a:extLst>
          </p:cNvPr>
          <p:cNvSpPr txBox="1"/>
          <p:nvPr/>
        </p:nvSpPr>
        <p:spPr>
          <a:xfrm>
            <a:off x="3880018" y="4435157"/>
            <a:ext cx="389850"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渋谷</a:t>
            </a:r>
            <a:endParaRPr kumimoji="1" lang="en-US" sz="800">
              <a:solidFill>
                <a:srgbClr val="7F7F7F"/>
              </a:solidFill>
              <a:latin typeface="A-OTF 新ゴ Pro M" panose="020B0500000000000000" pitchFamily="34" charset="-128"/>
              <a:ea typeface="A-OTF 新ゴ Pro M" panose="020B0500000000000000" pitchFamily="34" charset="-128"/>
            </a:endParaRPr>
          </a:p>
        </p:txBody>
      </p:sp>
      <p:cxnSp>
        <p:nvCxnSpPr>
          <p:cNvPr id="176" name="直線コネクタ 175">
            <a:extLst>
              <a:ext uri="{FF2B5EF4-FFF2-40B4-BE49-F238E27FC236}">
                <a16:creationId xmlns:a16="http://schemas.microsoft.com/office/drawing/2014/main" id="{E1DF5A6B-BA26-56E6-FE30-558BAF76BC1A}"/>
              </a:ext>
            </a:extLst>
          </p:cNvPr>
          <p:cNvCxnSpPr>
            <a:cxnSpLocks/>
          </p:cNvCxnSpPr>
          <p:nvPr/>
        </p:nvCxnSpPr>
        <p:spPr>
          <a:xfrm>
            <a:off x="4112039" y="4331392"/>
            <a:ext cx="384660" cy="896"/>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77" name="フリーフォーム: 図形 176">
            <a:extLst>
              <a:ext uri="{FF2B5EF4-FFF2-40B4-BE49-F238E27FC236}">
                <a16:creationId xmlns:a16="http://schemas.microsoft.com/office/drawing/2014/main" id="{B79C8DE2-9EC6-9DB4-8B01-6A76BE4CF2C5}"/>
              </a:ext>
            </a:extLst>
          </p:cNvPr>
          <p:cNvSpPr/>
          <p:nvPr/>
        </p:nvSpPr>
        <p:spPr>
          <a:xfrm>
            <a:off x="4491337" y="3783013"/>
            <a:ext cx="336725" cy="549275"/>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78" name="直線コネクタ 177">
            <a:extLst>
              <a:ext uri="{FF2B5EF4-FFF2-40B4-BE49-F238E27FC236}">
                <a16:creationId xmlns:a16="http://schemas.microsoft.com/office/drawing/2014/main" id="{2771C502-B273-C556-492A-37AC4E3996B7}"/>
              </a:ext>
            </a:extLst>
          </p:cNvPr>
          <p:cNvCxnSpPr>
            <a:cxnSpLocks/>
          </p:cNvCxnSpPr>
          <p:nvPr/>
        </p:nvCxnSpPr>
        <p:spPr>
          <a:xfrm flipV="1">
            <a:off x="5723749" y="3502371"/>
            <a:ext cx="633564" cy="164794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79" name="楕円 178">
            <a:extLst>
              <a:ext uri="{FF2B5EF4-FFF2-40B4-BE49-F238E27FC236}">
                <a16:creationId xmlns:a16="http://schemas.microsoft.com/office/drawing/2014/main" id="{C829AECA-FF96-091F-C211-2D7AEFC847F7}"/>
              </a:ext>
            </a:extLst>
          </p:cNvPr>
          <p:cNvSpPr/>
          <p:nvPr/>
        </p:nvSpPr>
        <p:spPr>
          <a:xfrm>
            <a:off x="5909208" y="450728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0" name="テキスト ボックス 179">
            <a:extLst>
              <a:ext uri="{FF2B5EF4-FFF2-40B4-BE49-F238E27FC236}">
                <a16:creationId xmlns:a16="http://schemas.microsoft.com/office/drawing/2014/main" id="{EB5097C3-37E5-E58A-235B-02BA3975BAF4}"/>
              </a:ext>
            </a:extLst>
          </p:cNvPr>
          <p:cNvSpPr txBox="1"/>
          <p:nvPr/>
        </p:nvSpPr>
        <p:spPr>
          <a:xfrm>
            <a:off x="5253902" y="4449348"/>
            <a:ext cx="825867" cy="215444"/>
          </a:xfrm>
          <a:prstGeom prst="rect">
            <a:avLst/>
          </a:prstGeom>
          <a:noFill/>
        </p:spPr>
        <p:txBody>
          <a:bodyPr wrap="squar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武蔵溝ノ口</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181" name="楕円 180">
            <a:extLst>
              <a:ext uri="{FF2B5EF4-FFF2-40B4-BE49-F238E27FC236}">
                <a16:creationId xmlns:a16="http://schemas.microsoft.com/office/drawing/2014/main" id="{D5658EC9-E67B-B266-A20D-EAFF6EC8852C}"/>
              </a:ext>
            </a:extLst>
          </p:cNvPr>
          <p:cNvSpPr/>
          <p:nvPr/>
        </p:nvSpPr>
        <p:spPr>
          <a:xfrm>
            <a:off x="6169272" y="4390448"/>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2" name="テキスト ボックス 181">
            <a:extLst>
              <a:ext uri="{FF2B5EF4-FFF2-40B4-BE49-F238E27FC236}">
                <a16:creationId xmlns:a16="http://schemas.microsoft.com/office/drawing/2014/main" id="{37FA4CB2-2ED0-5EC7-AE97-C087A146AC21}"/>
              </a:ext>
            </a:extLst>
          </p:cNvPr>
          <p:cNvSpPr txBox="1"/>
          <p:nvPr/>
        </p:nvSpPr>
        <p:spPr>
          <a:xfrm>
            <a:off x="6083687" y="4209612"/>
            <a:ext cx="655890" cy="215444"/>
          </a:xfrm>
          <a:prstGeom prst="rect">
            <a:avLst/>
          </a:prstGeom>
          <a:noFill/>
        </p:spPr>
        <p:txBody>
          <a:bodyPr wrap="squar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溝の口</a:t>
            </a:r>
            <a:endParaRPr kumimoji="1" lang="en-US" sz="800">
              <a:solidFill>
                <a:srgbClr val="7F7F7F"/>
              </a:solidFill>
              <a:latin typeface="A-OTF 新ゴ Pro M" panose="020B0500000000000000" pitchFamily="34" charset="-128"/>
              <a:ea typeface="A-OTF 新ゴ Pro M" panose="020B0500000000000000" pitchFamily="34" charset="-128"/>
            </a:endParaRPr>
          </a:p>
        </p:txBody>
      </p:sp>
      <p:cxnSp>
        <p:nvCxnSpPr>
          <p:cNvPr id="183" name="直線コネクタ 182">
            <a:extLst>
              <a:ext uri="{FF2B5EF4-FFF2-40B4-BE49-F238E27FC236}">
                <a16:creationId xmlns:a16="http://schemas.microsoft.com/office/drawing/2014/main" id="{81BF0DB9-2721-E52F-4CCB-B947E76224F6}"/>
              </a:ext>
            </a:extLst>
          </p:cNvPr>
          <p:cNvCxnSpPr>
            <a:cxnSpLocks/>
          </p:cNvCxnSpPr>
          <p:nvPr/>
        </p:nvCxnSpPr>
        <p:spPr>
          <a:xfrm>
            <a:off x="4095807" y="4807426"/>
            <a:ext cx="4087826"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4" name="直線コネクタ 183">
            <a:extLst>
              <a:ext uri="{FF2B5EF4-FFF2-40B4-BE49-F238E27FC236}">
                <a16:creationId xmlns:a16="http://schemas.microsoft.com/office/drawing/2014/main" id="{A857796B-C7CC-BB48-76A8-7225CAF99AB1}"/>
              </a:ext>
            </a:extLst>
          </p:cNvPr>
          <p:cNvCxnSpPr>
            <a:cxnSpLocks/>
          </p:cNvCxnSpPr>
          <p:nvPr/>
        </p:nvCxnSpPr>
        <p:spPr>
          <a:xfrm>
            <a:off x="3496854" y="5148336"/>
            <a:ext cx="706928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85" name="楕円 184">
            <a:extLst>
              <a:ext uri="{FF2B5EF4-FFF2-40B4-BE49-F238E27FC236}">
                <a16:creationId xmlns:a16="http://schemas.microsoft.com/office/drawing/2014/main" id="{8559A328-9C1E-55B6-4F00-CFBC08368518}"/>
              </a:ext>
            </a:extLst>
          </p:cNvPr>
          <p:cNvSpPr/>
          <p:nvPr/>
        </p:nvSpPr>
        <p:spPr>
          <a:xfrm>
            <a:off x="3454119" y="510642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6" name="テキスト ボックス 185">
            <a:extLst>
              <a:ext uri="{FF2B5EF4-FFF2-40B4-BE49-F238E27FC236}">
                <a16:creationId xmlns:a16="http://schemas.microsoft.com/office/drawing/2014/main" id="{562A9C56-A2E2-C010-27E0-40943CDC7D0E}"/>
              </a:ext>
            </a:extLst>
          </p:cNvPr>
          <p:cNvSpPr txBox="1"/>
          <p:nvPr/>
        </p:nvSpPr>
        <p:spPr>
          <a:xfrm>
            <a:off x="3042007" y="5007703"/>
            <a:ext cx="389850"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品川</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187" name="楕円 186">
            <a:extLst>
              <a:ext uri="{FF2B5EF4-FFF2-40B4-BE49-F238E27FC236}">
                <a16:creationId xmlns:a16="http://schemas.microsoft.com/office/drawing/2014/main" id="{C1B2BCB4-A1FB-2E98-B001-CC4ACD645705}"/>
              </a:ext>
            </a:extLst>
          </p:cNvPr>
          <p:cNvSpPr/>
          <p:nvPr/>
        </p:nvSpPr>
        <p:spPr>
          <a:xfrm>
            <a:off x="5693572" y="510642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8" name="テキスト ボックス 187">
            <a:extLst>
              <a:ext uri="{FF2B5EF4-FFF2-40B4-BE49-F238E27FC236}">
                <a16:creationId xmlns:a16="http://schemas.microsoft.com/office/drawing/2014/main" id="{BD971A46-17BB-B0D6-7661-B588FA0F60A5}"/>
              </a:ext>
            </a:extLst>
          </p:cNvPr>
          <p:cNvSpPr txBox="1"/>
          <p:nvPr/>
        </p:nvSpPr>
        <p:spPr>
          <a:xfrm>
            <a:off x="5744472" y="4954544"/>
            <a:ext cx="389850"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川崎</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189" name="楕円 188">
            <a:extLst>
              <a:ext uri="{FF2B5EF4-FFF2-40B4-BE49-F238E27FC236}">
                <a16:creationId xmlns:a16="http://schemas.microsoft.com/office/drawing/2014/main" id="{5F7903D6-A546-D0E7-2754-EED28820C4A7}"/>
              </a:ext>
            </a:extLst>
          </p:cNvPr>
          <p:cNvSpPr/>
          <p:nvPr/>
        </p:nvSpPr>
        <p:spPr>
          <a:xfrm>
            <a:off x="5814310" y="476521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0" name="テキスト ボックス 189">
            <a:extLst>
              <a:ext uri="{FF2B5EF4-FFF2-40B4-BE49-F238E27FC236}">
                <a16:creationId xmlns:a16="http://schemas.microsoft.com/office/drawing/2014/main" id="{08277C2C-21E7-B4C8-9715-334A5A97BBD8}"/>
              </a:ext>
            </a:extLst>
          </p:cNvPr>
          <p:cNvSpPr txBox="1"/>
          <p:nvPr/>
        </p:nvSpPr>
        <p:spPr>
          <a:xfrm>
            <a:off x="5865210" y="4613334"/>
            <a:ext cx="595035"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武蔵小杉</a:t>
            </a:r>
            <a:endParaRPr kumimoji="1" lang="en-US" sz="800">
              <a:solidFill>
                <a:srgbClr val="7F7F7F"/>
              </a:solidFill>
              <a:latin typeface="A-OTF 新ゴ Pro M" panose="020B0500000000000000" pitchFamily="34" charset="-128"/>
              <a:ea typeface="A-OTF 新ゴ Pro M" panose="020B0500000000000000" pitchFamily="34" charset="-128"/>
            </a:endParaRPr>
          </a:p>
        </p:txBody>
      </p:sp>
      <p:cxnSp>
        <p:nvCxnSpPr>
          <p:cNvPr id="191" name="直線コネクタ 190">
            <a:extLst>
              <a:ext uri="{FF2B5EF4-FFF2-40B4-BE49-F238E27FC236}">
                <a16:creationId xmlns:a16="http://schemas.microsoft.com/office/drawing/2014/main" id="{176566DD-F0E5-D2AC-7E7A-8ABEAF659611}"/>
              </a:ext>
            </a:extLst>
          </p:cNvPr>
          <p:cNvCxnSpPr>
            <a:cxnSpLocks/>
          </p:cNvCxnSpPr>
          <p:nvPr/>
        </p:nvCxnSpPr>
        <p:spPr>
          <a:xfrm flipH="1">
            <a:off x="5406988" y="4808751"/>
            <a:ext cx="316761" cy="339585"/>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a:extLst>
              <a:ext uri="{FF2B5EF4-FFF2-40B4-BE49-F238E27FC236}">
                <a16:creationId xmlns:a16="http://schemas.microsoft.com/office/drawing/2014/main" id="{7F4D4603-D1FD-E72A-2132-F4B199F3F620}"/>
              </a:ext>
            </a:extLst>
          </p:cNvPr>
          <p:cNvCxnSpPr>
            <a:cxnSpLocks/>
          </p:cNvCxnSpPr>
          <p:nvPr/>
        </p:nvCxnSpPr>
        <p:spPr>
          <a:xfrm>
            <a:off x="5959003" y="4809587"/>
            <a:ext cx="351141" cy="338749"/>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93" name="楕円 192">
            <a:extLst>
              <a:ext uri="{FF2B5EF4-FFF2-40B4-BE49-F238E27FC236}">
                <a16:creationId xmlns:a16="http://schemas.microsoft.com/office/drawing/2014/main" id="{EB7A7ABB-13A9-E4DF-AF8F-6B5CF131261A}"/>
              </a:ext>
            </a:extLst>
          </p:cNvPr>
          <p:cNvSpPr/>
          <p:nvPr/>
        </p:nvSpPr>
        <p:spPr>
          <a:xfrm>
            <a:off x="7763017" y="476521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4" name="テキスト ボックス 193">
            <a:extLst>
              <a:ext uri="{FF2B5EF4-FFF2-40B4-BE49-F238E27FC236}">
                <a16:creationId xmlns:a16="http://schemas.microsoft.com/office/drawing/2014/main" id="{74B6FC7D-71C7-E92E-21D5-C77377DB9492}"/>
              </a:ext>
            </a:extLst>
          </p:cNvPr>
          <p:cNvSpPr txBox="1"/>
          <p:nvPr/>
        </p:nvSpPr>
        <p:spPr>
          <a:xfrm>
            <a:off x="7813917" y="4613334"/>
            <a:ext cx="389850"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菊名</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195" name="楕円 194">
            <a:extLst>
              <a:ext uri="{FF2B5EF4-FFF2-40B4-BE49-F238E27FC236}">
                <a16:creationId xmlns:a16="http://schemas.microsoft.com/office/drawing/2014/main" id="{D781B0E1-5408-735D-C413-069914C2A100}"/>
              </a:ext>
            </a:extLst>
          </p:cNvPr>
          <p:cNvSpPr/>
          <p:nvPr/>
        </p:nvSpPr>
        <p:spPr>
          <a:xfrm>
            <a:off x="7763017" y="438760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6" name="テキスト ボックス 195">
            <a:extLst>
              <a:ext uri="{FF2B5EF4-FFF2-40B4-BE49-F238E27FC236}">
                <a16:creationId xmlns:a16="http://schemas.microsoft.com/office/drawing/2014/main" id="{45CF1039-1DB1-B833-C24B-03F01982FD4C}"/>
              </a:ext>
            </a:extLst>
          </p:cNvPr>
          <p:cNvSpPr txBox="1"/>
          <p:nvPr/>
        </p:nvSpPr>
        <p:spPr>
          <a:xfrm>
            <a:off x="7813917" y="4235720"/>
            <a:ext cx="492443" cy="215444"/>
          </a:xfrm>
          <a:prstGeom prst="rect">
            <a:avLst/>
          </a:prstGeom>
          <a:noFill/>
        </p:spPr>
        <p:txBody>
          <a:bodyPr wrap="none" rtlCol="0">
            <a:spAutoFit/>
          </a:bodyPr>
          <a:lstStyle/>
          <a:p>
            <a:r>
              <a:rPr kumimoji="1" lang="ja-JP" altLang="en-US" sz="800">
                <a:solidFill>
                  <a:srgbClr val="7F7F7F"/>
                </a:solidFill>
                <a:latin typeface="A-OTF 新ゴ Pro M" panose="020B0500000000000000" pitchFamily="34" charset="-128"/>
                <a:ea typeface="A-OTF 新ゴ Pro M" panose="020B0500000000000000" pitchFamily="34" charset="-128"/>
              </a:rPr>
              <a:t>長津田</a:t>
            </a:r>
            <a:endParaRPr kumimoji="1" lang="en-US" sz="800">
              <a:solidFill>
                <a:srgbClr val="7F7F7F"/>
              </a:solidFill>
              <a:latin typeface="A-OTF 新ゴ Pro M" panose="020B0500000000000000" pitchFamily="34" charset="-128"/>
              <a:ea typeface="A-OTF 新ゴ Pro M" panose="020B0500000000000000" pitchFamily="34" charset="-128"/>
            </a:endParaRPr>
          </a:p>
        </p:txBody>
      </p:sp>
      <p:cxnSp>
        <p:nvCxnSpPr>
          <p:cNvPr id="197" name="直線コネクタ 196">
            <a:extLst>
              <a:ext uri="{FF2B5EF4-FFF2-40B4-BE49-F238E27FC236}">
                <a16:creationId xmlns:a16="http://schemas.microsoft.com/office/drawing/2014/main" id="{C779FA01-D342-EBA5-05D5-956F51F35122}"/>
              </a:ext>
            </a:extLst>
          </p:cNvPr>
          <p:cNvCxnSpPr>
            <a:cxnSpLocks/>
          </p:cNvCxnSpPr>
          <p:nvPr/>
        </p:nvCxnSpPr>
        <p:spPr>
          <a:xfrm>
            <a:off x="7987790" y="2597149"/>
            <a:ext cx="1216535"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98" name="フリーフォーム: 図形 197">
            <a:extLst>
              <a:ext uri="{FF2B5EF4-FFF2-40B4-BE49-F238E27FC236}">
                <a16:creationId xmlns:a16="http://schemas.microsoft.com/office/drawing/2014/main" id="{9BA368CD-5F58-3EA6-6E2B-EB5F784737ED}"/>
              </a:ext>
            </a:extLst>
          </p:cNvPr>
          <p:cNvSpPr/>
          <p:nvPr/>
        </p:nvSpPr>
        <p:spPr>
          <a:xfrm>
            <a:off x="9194800" y="2524125"/>
            <a:ext cx="174625" cy="77698"/>
          </a:xfrm>
          <a:custGeom>
            <a:avLst/>
            <a:gdLst>
              <a:gd name="connsiteX0" fmla="*/ 0 w 174625"/>
              <a:gd name="connsiteY0" fmla="*/ 73025 h 77698"/>
              <a:gd name="connsiteX1" fmla="*/ 79375 w 174625"/>
              <a:gd name="connsiteY1" fmla="*/ 69850 h 77698"/>
              <a:gd name="connsiteX2" fmla="*/ 174625 w 174625"/>
              <a:gd name="connsiteY2" fmla="*/ 0 h 77698"/>
              <a:gd name="connsiteX3" fmla="*/ 174625 w 174625"/>
              <a:gd name="connsiteY3" fmla="*/ 0 h 77698"/>
            </a:gdLst>
            <a:ahLst/>
            <a:cxnLst>
              <a:cxn ang="0">
                <a:pos x="connsiteX0" y="connsiteY0"/>
              </a:cxn>
              <a:cxn ang="0">
                <a:pos x="connsiteX1" y="connsiteY1"/>
              </a:cxn>
              <a:cxn ang="0">
                <a:pos x="connsiteX2" y="connsiteY2"/>
              </a:cxn>
              <a:cxn ang="0">
                <a:pos x="connsiteX3" y="connsiteY3"/>
              </a:cxn>
            </a:cxnLst>
            <a:rect l="l" t="t" r="r" b="b"/>
            <a:pathLst>
              <a:path w="174625" h="77698">
                <a:moveTo>
                  <a:pt x="0" y="73025"/>
                </a:moveTo>
                <a:cubicBezTo>
                  <a:pt x="25135" y="77523"/>
                  <a:pt x="50271" y="82021"/>
                  <a:pt x="79375" y="69850"/>
                </a:cubicBezTo>
                <a:cubicBezTo>
                  <a:pt x="108479" y="57679"/>
                  <a:pt x="174625" y="0"/>
                  <a:pt x="174625" y="0"/>
                </a:cubicBezTo>
                <a:lnTo>
                  <a:pt x="174625" y="0"/>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99" name="直線コネクタ 198">
            <a:extLst>
              <a:ext uri="{FF2B5EF4-FFF2-40B4-BE49-F238E27FC236}">
                <a16:creationId xmlns:a16="http://schemas.microsoft.com/office/drawing/2014/main" id="{08DBC851-E38F-BF99-454E-C05EE1898C4D}"/>
              </a:ext>
            </a:extLst>
          </p:cNvPr>
          <p:cNvCxnSpPr/>
          <p:nvPr/>
        </p:nvCxnSpPr>
        <p:spPr>
          <a:xfrm>
            <a:off x="10213181" y="3763035"/>
            <a:ext cx="1044954"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00" name="楕円 199">
            <a:extLst>
              <a:ext uri="{FF2B5EF4-FFF2-40B4-BE49-F238E27FC236}">
                <a16:creationId xmlns:a16="http://schemas.microsoft.com/office/drawing/2014/main" id="{8C5EE1B9-5D39-784C-E197-975EFC021825}"/>
              </a:ext>
            </a:extLst>
          </p:cNvPr>
          <p:cNvSpPr/>
          <p:nvPr/>
        </p:nvSpPr>
        <p:spPr>
          <a:xfrm>
            <a:off x="9552595" y="3205207"/>
            <a:ext cx="82168" cy="82166"/>
          </a:xfrm>
          <a:prstGeom prst="ellipse">
            <a:avLst/>
          </a:prstGeom>
          <a:solidFill>
            <a:srgbClr val="7F7F7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1" name="楕円 200">
            <a:extLst>
              <a:ext uri="{FF2B5EF4-FFF2-40B4-BE49-F238E27FC236}">
                <a16:creationId xmlns:a16="http://schemas.microsoft.com/office/drawing/2014/main" id="{DBD6BB49-452C-4981-C7C7-63259B71B1F7}"/>
              </a:ext>
            </a:extLst>
          </p:cNvPr>
          <p:cNvSpPr/>
          <p:nvPr/>
        </p:nvSpPr>
        <p:spPr>
          <a:xfrm>
            <a:off x="7763017"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2" name="テキスト ボックス 201">
            <a:extLst>
              <a:ext uri="{FF2B5EF4-FFF2-40B4-BE49-F238E27FC236}">
                <a16:creationId xmlns:a16="http://schemas.microsoft.com/office/drawing/2014/main" id="{F6BFEF5D-453E-DFBD-CA01-3D09B9529B1A}"/>
              </a:ext>
            </a:extLst>
          </p:cNvPr>
          <p:cNvSpPr txBox="1"/>
          <p:nvPr/>
        </p:nvSpPr>
        <p:spPr>
          <a:xfrm>
            <a:off x="7266714" y="4932652"/>
            <a:ext cx="595035" cy="215444"/>
          </a:xfrm>
          <a:prstGeom prst="rect">
            <a:avLst/>
          </a:prstGeom>
          <a:noFill/>
        </p:spPr>
        <p:txBody>
          <a:bodyPr wrap="none" rtlCol="0">
            <a:spAutoFit/>
          </a:bodyPr>
          <a:lstStyle/>
          <a:p>
            <a:pPr algn="r"/>
            <a:r>
              <a:rPr kumimoji="1" lang="ja-JP" altLang="en-US" sz="800">
                <a:solidFill>
                  <a:srgbClr val="7F7F7F"/>
                </a:solidFill>
                <a:latin typeface="A-OTF 新ゴ Pro M" panose="020B0500000000000000" pitchFamily="34" charset="-128"/>
                <a:ea typeface="A-OTF 新ゴ Pro M" panose="020B0500000000000000" pitchFamily="34" charset="-128"/>
              </a:rPr>
              <a:t>東神奈川</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203" name="フリーフォーム: 図形 202">
            <a:extLst>
              <a:ext uri="{FF2B5EF4-FFF2-40B4-BE49-F238E27FC236}">
                <a16:creationId xmlns:a16="http://schemas.microsoft.com/office/drawing/2014/main" id="{C9B025B4-031F-4907-F991-B4F1FBD1CF54}"/>
              </a:ext>
            </a:extLst>
          </p:cNvPr>
          <p:cNvSpPr/>
          <p:nvPr/>
        </p:nvSpPr>
        <p:spPr>
          <a:xfrm>
            <a:off x="8175625" y="4806950"/>
            <a:ext cx="314325" cy="346075"/>
          </a:xfrm>
          <a:custGeom>
            <a:avLst/>
            <a:gdLst>
              <a:gd name="connsiteX0" fmla="*/ 0 w 314325"/>
              <a:gd name="connsiteY0" fmla="*/ 0 h 346075"/>
              <a:gd name="connsiteX1" fmla="*/ 225425 w 314325"/>
              <a:gd name="connsiteY1" fmla="*/ 127000 h 346075"/>
              <a:gd name="connsiteX2" fmla="*/ 314325 w 314325"/>
              <a:gd name="connsiteY2" fmla="*/ 346075 h 346075"/>
            </a:gdLst>
            <a:ahLst/>
            <a:cxnLst>
              <a:cxn ang="0">
                <a:pos x="connsiteX0" y="connsiteY0"/>
              </a:cxn>
              <a:cxn ang="0">
                <a:pos x="connsiteX1" y="connsiteY1"/>
              </a:cxn>
              <a:cxn ang="0">
                <a:pos x="connsiteX2" y="connsiteY2"/>
              </a:cxn>
            </a:cxnLst>
            <a:rect l="l" t="t" r="r" b="b"/>
            <a:pathLst>
              <a:path w="314325" h="346075">
                <a:moveTo>
                  <a:pt x="0" y="0"/>
                </a:moveTo>
                <a:cubicBezTo>
                  <a:pt x="86519" y="34660"/>
                  <a:pt x="173038" y="69321"/>
                  <a:pt x="225425" y="127000"/>
                </a:cubicBezTo>
                <a:cubicBezTo>
                  <a:pt x="277812" y="184679"/>
                  <a:pt x="296068" y="265377"/>
                  <a:pt x="314325" y="34607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4" name="楕円 203">
            <a:extLst>
              <a:ext uri="{FF2B5EF4-FFF2-40B4-BE49-F238E27FC236}">
                <a16:creationId xmlns:a16="http://schemas.microsoft.com/office/drawing/2014/main" id="{C5CF3C25-692C-303E-0A32-6BAF6DFDF9CD}"/>
              </a:ext>
            </a:extLst>
          </p:cNvPr>
          <p:cNvSpPr/>
          <p:nvPr/>
        </p:nvSpPr>
        <p:spPr>
          <a:xfrm>
            <a:off x="8447397"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5" name="テキスト ボックス 204">
            <a:extLst>
              <a:ext uri="{FF2B5EF4-FFF2-40B4-BE49-F238E27FC236}">
                <a16:creationId xmlns:a16="http://schemas.microsoft.com/office/drawing/2014/main" id="{1C96BBEF-2BFA-BFF1-E2AE-0C56463FD5FD}"/>
              </a:ext>
            </a:extLst>
          </p:cNvPr>
          <p:cNvSpPr txBox="1"/>
          <p:nvPr/>
        </p:nvSpPr>
        <p:spPr>
          <a:xfrm>
            <a:off x="8326288" y="5155714"/>
            <a:ext cx="389850" cy="215444"/>
          </a:xfrm>
          <a:prstGeom prst="rect">
            <a:avLst/>
          </a:prstGeom>
          <a:noFill/>
        </p:spPr>
        <p:txBody>
          <a:bodyPr wrap="non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横浜</a:t>
            </a:r>
            <a:endParaRPr kumimoji="1" lang="en-US" sz="800">
              <a:solidFill>
                <a:srgbClr val="7F7F7F"/>
              </a:solidFill>
              <a:latin typeface="A-OTF 新ゴ Pro M" panose="020B0500000000000000" pitchFamily="34" charset="-128"/>
              <a:ea typeface="A-OTF 新ゴ Pro M" panose="020B0500000000000000" pitchFamily="34" charset="-128"/>
            </a:endParaRPr>
          </a:p>
        </p:txBody>
      </p:sp>
      <p:cxnSp>
        <p:nvCxnSpPr>
          <p:cNvPr id="206" name="直線コネクタ 205">
            <a:extLst>
              <a:ext uri="{FF2B5EF4-FFF2-40B4-BE49-F238E27FC236}">
                <a16:creationId xmlns:a16="http://schemas.microsoft.com/office/drawing/2014/main" id="{F68B1D73-97E9-7BC3-B761-6F6353D29205}"/>
              </a:ext>
            </a:extLst>
          </p:cNvPr>
          <p:cNvCxnSpPr/>
          <p:nvPr/>
        </p:nvCxnSpPr>
        <p:spPr>
          <a:xfrm>
            <a:off x="8713211" y="4781962"/>
            <a:ext cx="1440439"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07" name="フリーフォーム: 図形 206">
            <a:extLst>
              <a:ext uri="{FF2B5EF4-FFF2-40B4-BE49-F238E27FC236}">
                <a16:creationId xmlns:a16="http://schemas.microsoft.com/office/drawing/2014/main" id="{BC13FCBF-E3D0-C278-AC03-CB5EC3E12FB3}"/>
              </a:ext>
            </a:extLst>
          </p:cNvPr>
          <p:cNvSpPr/>
          <p:nvPr/>
        </p:nvSpPr>
        <p:spPr>
          <a:xfrm>
            <a:off x="10150476" y="4464050"/>
            <a:ext cx="245346" cy="31779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8" name="楕円 207">
            <a:extLst>
              <a:ext uri="{FF2B5EF4-FFF2-40B4-BE49-F238E27FC236}">
                <a16:creationId xmlns:a16="http://schemas.microsoft.com/office/drawing/2014/main" id="{2613F297-289E-DC9E-28E1-FF66B18B9CB8}"/>
              </a:ext>
            </a:extLst>
          </p:cNvPr>
          <p:cNvSpPr/>
          <p:nvPr/>
        </p:nvSpPr>
        <p:spPr>
          <a:xfrm>
            <a:off x="10325732"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09" name="テキスト ボックス 208">
            <a:extLst>
              <a:ext uri="{FF2B5EF4-FFF2-40B4-BE49-F238E27FC236}">
                <a16:creationId xmlns:a16="http://schemas.microsoft.com/office/drawing/2014/main" id="{2583EE1C-C176-3A9A-7F0F-D7BE63931D8F}"/>
              </a:ext>
            </a:extLst>
          </p:cNvPr>
          <p:cNvSpPr txBox="1"/>
          <p:nvPr/>
        </p:nvSpPr>
        <p:spPr>
          <a:xfrm>
            <a:off x="9992814" y="4934762"/>
            <a:ext cx="441146" cy="215444"/>
          </a:xfrm>
          <a:prstGeom prst="rect">
            <a:avLst/>
          </a:prstGeom>
          <a:noFill/>
        </p:spPr>
        <p:txBody>
          <a:bodyPr wrap="squar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戸塚</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210" name="フリーフォーム: 図形 209">
            <a:extLst>
              <a:ext uri="{FF2B5EF4-FFF2-40B4-BE49-F238E27FC236}">
                <a16:creationId xmlns:a16="http://schemas.microsoft.com/office/drawing/2014/main" id="{470E10A6-32A4-4D76-7219-9F6A9723B937}"/>
              </a:ext>
            </a:extLst>
          </p:cNvPr>
          <p:cNvSpPr/>
          <p:nvPr/>
        </p:nvSpPr>
        <p:spPr>
          <a:xfrm>
            <a:off x="10566172" y="4830614"/>
            <a:ext cx="308872" cy="31779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11" name="直線コネクタ 210">
            <a:extLst>
              <a:ext uri="{FF2B5EF4-FFF2-40B4-BE49-F238E27FC236}">
                <a16:creationId xmlns:a16="http://schemas.microsoft.com/office/drawing/2014/main" id="{B77965C9-2370-50D2-E8B4-30E9D4BC6033}"/>
              </a:ext>
            </a:extLst>
          </p:cNvPr>
          <p:cNvCxnSpPr>
            <a:cxnSpLocks/>
            <a:endCxn id="212" idx="0"/>
          </p:cNvCxnSpPr>
          <p:nvPr/>
        </p:nvCxnSpPr>
        <p:spPr>
          <a:xfrm>
            <a:off x="11393007" y="3712246"/>
            <a:ext cx="616461" cy="2134"/>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12" name="フリーフォーム: 図形 211">
            <a:extLst>
              <a:ext uri="{FF2B5EF4-FFF2-40B4-BE49-F238E27FC236}">
                <a16:creationId xmlns:a16="http://schemas.microsoft.com/office/drawing/2014/main" id="{6767542F-2C1A-890B-74AB-A67A3DBF75E5}"/>
              </a:ext>
            </a:extLst>
          </p:cNvPr>
          <p:cNvSpPr/>
          <p:nvPr/>
        </p:nvSpPr>
        <p:spPr>
          <a:xfrm>
            <a:off x="12009468" y="3503161"/>
            <a:ext cx="233225" cy="21141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13" name="直線コネクタ 212">
            <a:extLst>
              <a:ext uri="{FF2B5EF4-FFF2-40B4-BE49-F238E27FC236}">
                <a16:creationId xmlns:a16="http://schemas.microsoft.com/office/drawing/2014/main" id="{2BD05CD9-8D8E-35DF-AC2A-4B69B5F37C36}"/>
              </a:ext>
            </a:extLst>
          </p:cNvPr>
          <p:cNvCxnSpPr>
            <a:cxnSpLocks/>
          </p:cNvCxnSpPr>
          <p:nvPr/>
        </p:nvCxnSpPr>
        <p:spPr>
          <a:xfrm>
            <a:off x="11345538" y="4179161"/>
            <a:ext cx="57540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14" name="楕円 213">
            <a:extLst>
              <a:ext uri="{FF2B5EF4-FFF2-40B4-BE49-F238E27FC236}">
                <a16:creationId xmlns:a16="http://schemas.microsoft.com/office/drawing/2014/main" id="{CF62BAB9-A943-1E8B-5105-7E1F77B18404}"/>
              </a:ext>
            </a:extLst>
          </p:cNvPr>
          <p:cNvSpPr/>
          <p:nvPr/>
        </p:nvSpPr>
        <p:spPr>
          <a:xfrm>
            <a:off x="11869537" y="413456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15" name="テキスト ボックス 214">
            <a:extLst>
              <a:ext uri="{FF2B5EF4-FFF2-40B4-BE49-F238E27FC236}">
                <a16:creationId xmlns:a16="http://schemas.microsoft.com/office/drawing/2014/main" id="{FAC54CE1-5F9C-1DFB-1458-794780C3E039}"/>
              </a:ext>
            </a:extLst>
          </p:cNvPr>
          <p:cNvSpPr txBox="1"/>
          <p:nvPr/>
        </p:nvSpPr>
        <p:spPr>
          <a:xfrm>
            <a:off x="11496979" y="4191714"/>
            <a:ext cx="601131" cy="215444"/>
          </a:xfrm>
          <a:prstGeom prst="rect">
            <a:avLst/>
          </a:prstGeom>
          <a:noFill/>
        </p:spPr>
        <p:txBody>
          <a:bodyPr wrap="squar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江ノ島</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216" name="楕円 215">
            <a:extLst>
              <a:ext uri="{FF2B5EF4-FFF2-40B4-BE49-F238E27FC236}">
                <a16:creationId xmlns:a16="http://schemas.microsoft.com/office/drawing/2014/main" id="{DE64EA71-252B-75CA-8F2C-D784059CA3B8}"/>
              </a:ext>
            </a:extLst>
          </p:cNvPr>
          <p:cNvSpPr/>
          <p:nvPr/>
        </p:nvSpPr>
        <p:spPr>
          <a:xfrm>
            <a:off x="11561078" y="3676322"/>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17" name="テキスト ボックス 216">
            <a:extLst>
              <a:ext uri="{FF2B5EF4-FFF2-40B4-BE49-F238E27FC236}">
                <a16:creationId xmlns:a16="http://schemas.microsoft.com/office/drawing/2014/main" id="{43427294-53C7-DEF4-B394-CC0BA329035F}"/>
              </a:ext>
            </a:extLst>
          </p:cNvPr>
          <p:cNvSpPr txBox="1"/>
          <p:nvPr/>
        </p:nvSpPr>
        <p:spPr>
          <a:xfrm>
            <a:off x="11455032" y="3694229"/>
            <a:ext cx="601131" cy="215444"/>
          </a:xfrm>
          <a:prstGeom prst="rect">
            <a:avLst/>
          </a:prstGeom>
          <a:noFill/>
        </p:spPr>
        <p:txBody>
          <a:bodyPr wrap="squar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国府津</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218" name="楕円 217">
            <a:extLst>
              <a:ext uri="{FF2B5EF4-FFF2-40B4-BE49-F238E27FC236}">
                <a16:creationId xmlns:a16="http://schemas.microsoft.com/office/drawing/2014/main" id="{730382F5-C2B3-9EAF-0CE5-576E8411D919}"/>
              </a:ext>
            </a:extLst>
          </p:cNvPr>
          <p:cNvSpPr/>
          <p:nvPr/>
        </p:nvSpPr>
        <p:spPr>
          <a:xfrm>
            <a:off x="11214884" y="3714248"/>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19" name="テキスト ボックス 218">
            <a:extLst>
              <a:ext uri="{FF2B5EF4-FFF2-40B4-BE49-F238E27FC236}">
                <a16:creationId xmlns:a16="http://schemas.microsoft.com/office/drawing/2014/main" id="{E9AD8718-F5A6-3CBB-F79C-54306F61B0EE}"/>
              </a:ext>
            </a:extLst>
          </p:cNvPr>
          <p:cNvSpPr txBox="1"/>
          <p:nvPr/>
        </p:nvSpPr>
        <p:spPr>
          <a:xfrm>
            <a:off x="10738853" y="3560618"/>
            <a:ext cx="601131" cy="215444"/>
          </a:xfrm>
          <a:prstGeom prst="rect">
            <a:avLst/>
          </a:prstGeom>
          <a:noFill/>
        </p:spPr>
        <p:txBody>
          <a:bodyPr wrap="square" rtlCol="0">
            <a:spAutoFit/>
          </a:bodyPr>
          <a:lstStyle/>
          <a:p>
            <a:pPr algn="ctr"/>
            <a:r>
              <a:rPr kumimoji="1" lang="ja-JP" altLang="en-US" sz="800">
                <a:solidFill>
                  <a:srgbClr val="7F7F7F"/>
                </a:solidFill>
                <a:latin typeface="A-OTF 新ゴ Pro M" panose="020B0500000000000000" pitchFamily="34" charset="-128"/>
                <a:ea typeface="A-OTF 新ゴ Pro M" panose="020B0500000000000000" pitchFamily="34" charset="-128"/>
              </a:rPr>
              <a:t>茅ケ崎</a:t>
            </a:r>
            <a:endParaRPr kumimoji="1" lang="en-US" sz="800">
              <a:solidFill>
                <a:srgbClr val="7F7F7F"/>
              </a:solidFill>
              <a:latin typeface="A-OTF 新ゴ Pro M" panose="020B0500000000000000" pitchFamily="34" charset="-128"/>
              <a:ea typeface="A-OTF 新ゴ Pro M" panose="020B0500000000000000" pitchFamily="34" charset="-128"/>
            </a:endParaRPr>
          </a:p>
        </p:txBody>
      </p:sp>
      <p:sp>
        <p:nvSpPr>
          <p:cNvPr id="220" name="正方形/長方形 219">
            <a:extLst>
              <a:ext uri="{FF2B5EF4-FFF2-40B4-BE49-F238E27FC236}">
                <a16:creationId xmlns:a16="http://schemas.microsoft.com/office/drawing/2014/main" id="{A6B3DDB1-87F8-47EE-E3FB-CA4D811B0378}"/>
              </a:ext>
            </a:extLst>
          </p:cNvPr>
          <p:cNvSpPr/>
          <p:nvPr/>
        </p:nvSpPr>
        <p:spPr>
          <a:xfrm>
            <a:off x="3014347" y="2523004"/>
            <a:ext cx="9175750" cy="380476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31" name="正方形/長方形 230">
            <a:extLst>
              <a:ext uri="{FF2B5EF4-FFF2-40B4-BE49-F238E27FC236}">
                <a16:creationId xmlns:a16="http://schemas.microsoft.com/office/drawing/2014/main" id="{79684D19-A6FC-B4FC-5ED2-153B38849491}"/>
              </a:ext>
            </a:extLst>
          </p:cNvPr>
          <p:cNvSpPr/>
          <p:nvPr/>
        </p:nvSpPr>
        <p:spPr>
          <a:xfrm>
            <a:off x="0" y="6327770"/>
            <a:ext cx="12201525" cy="53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2" name="図 231">
            <a:extLst>
              <a:ext uri="{FF2B5EF4-FFF2-40B4-BE49-F238E27FC236}">
                <a16:creationId xmlns:a16="http://schemas.microsoft.com/office/drawing/2014/main" id="{0778FA8A-98E0-F1B6-C8D6-E19079262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14" y="2216656"/>
            <a:ext cx="283323" cy="283323"/>
          </a:xfrm>
          <a:prstGeom prst="rect">
            <a:avLst/>
          </a:prstGeom>
        </p:spPr>
      </p:pic>
      <p:sp>
        <p:nvSpPr>
          <p:cNvPr id="233" name="正方形/長方形 232">
            <a:extLst>
              <a:ext uri="{FF2B5EF4-FFF2-40B4-BE49-F238E27FC236}">
                <a16:creationId xmlns:a16="http://schemas.microsoft.com/office/drawing/2014/main" id="{9A041DCD-1D8E-1A5D-D98D-E0BC564E76D7}"/>
              </a:ext>
            </a:extLst>
          </p:cNvPr>
          <p:cNvSpPr/>
          <p:nvPr/>
        </p:nvSpPr>
        <p:spPr>
          <a:xfrm>
            <a:off x="-1" y="2527335"/>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34" name="正方形/長方形 233">
            <a:extLst>
              <a:ext uri="{FF2B5EF4-FFF2-40B4-BE49-F238E27FC236}">
                <a16:creationId xmlns:a16="http://schemas.microsoft.com/office/drawing/2014/main" id="{E025E3F6-C35D-AF81-9FB2-787E9D60E105}"/>
              </a:ext>
            </a:extLst>
          </p:cNvPr>
          <p:cNvSpPr/>
          <p:nvPr/>
        </p:nvSpPr>
        <p:spPr>
          <a:xfrm>
            <a:off x="201746" y="2523114"/>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35" name="正方形/長方形 234">
            <a:extLst>
              <a:ext uri="{FF2B5EF4-FFF2-40B4-BE49-F238E27FC236}">
                <a16:creationId xmlns:a16="http://schemas.microsoft.com/office/drawing/2014/main" id="{140CF805-C4DD-D9B2-13B0-521DE9493F78}"/>
              </a:ext>
            </a:extLst>
          </p:cNvPr>
          <p:cNvSpPr/>
          <p:nvPr/>
        </p:nvSpPr>
        <p:spPr>
          <a:xfrm>
            <a:off x="233884" y="2527334"/>
            <a:ext cx="88784" cy="395780"/>
          </a:xfrm>
          <a:prstGeom prst="rect">
            <a:avLst/>
          </a:prstGeom>
          <a:solidFill>
            <a:srgbClr val="F1D0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36" name="図 235">
            <a:extLst>
              <a:ext uri="{FF2B5EF4-FFF2-40B4-BE49-F238E27FC236}">
                <a16:creationId xmlns:a16="http://schemas.microsoft.com/office/drawing/2014/main" id="{BD7C2BD3-A72A-63D8-5664-7FD1EF8F68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833" y="2204445"/>
            <a:ext cx="283323" cy="283323"/>
          </a:xfrm>
          <a:prstGeom prst="rect">
            <a:avLst/>
          </a:prstGeom>
        </p:spPr>
      </p:pic>
      <p:sp>
        <p:nvSpPr>
          <p:cNvPr id="237" name="テキスト ボックス 236">
            <a:extLst>
              <a:ext uri="{FF2B5EF4-FFF2-40B4-BE49-F238E27FC236}">
                <a16:creationId xmlns:a16="http://schemas.microsoft.com/office/drawing/2014/main" id="{C754DD99-5CF0-55CD-BC97-C152671B3EEB}"/>
              </a:ext>
            </a:extLst>
          </p:cNvPr>
          <p:cNvSpPr txBox="1"/>
          <p:nvPr/>
        </p:nvSpPr>
        <p:spPr>
          <a:xfrm>
            <a:off x="750094" y="2158776"/>
            <a:ext cx="646331" cy="369332"/>
          </a:xfrm>
          <a:prstGeom prst="rect">
            <a:avLst/>
          </a:prstGeom>
          <a:noFill/>
        </p:spPr>
        <p:txBody>
          <a:bodyPr wrap="none" rtlCol="0">
            <a:spAutoFit/>
          </a:bodyPr>
          <a:lstStyle/>
          <a:p>
            <a:r>
              <a:rPr kumimoji="1" lang="ja-JP" altLang="en-US">
                <a:latin typeface="A-OTF 新ゴ Pro M" panose="020B0500000000000000" pitchFamily="34" charset="-128"/>
                <a:ea typeface="A-OTF 新ゴ Pro M" panose="020B0500000000000000" pitchFamily="34" charset="-128"/>
              </a:rPr>
              <a:t>登戸</a:t>
            </a:r>
            <a:endParaRPr kumimoji="1" lang="en-US">
              <a:latin typeface="A-OTF 新ゴ Pro M" panose="020B0500000000000000" pitchFamily="34" charset="-128"/>
              <a:ea typeface="A-OTF 新ゴ Pro M" panose="020B0500000000000000" pitchFamily="34" charset="-128"/>
            </a:endParaRPr>
          </a:p>
        </p:txBody>
      </p:sp>
      <p:sp>
        <p:nvSpPr>
          <p:cNvPr id="238" name="正方形/長方形 237">
            <a:extLst>
              <a:ext uri="{FF2B5EF4-FFF2-40B4-BE49-F238E27FC236}">
                <a16:creationId xmlns:a16="http://schemas.microsoft.com/office/drawing/2014/main" id="{1118B143-CB82-41FD-7AED-A50DACE64754}"/>
              </a:ext>
            </a:extLst>
          </p:cNvPr>
          <p:cNvSpPr/>
          <p:nvPr/>
        </p:nvSpPr>
        <p:spPr>
          <a:xfrm>
            <a:off x="556553" y="2527335"/>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239" name="グループ化 238">
            <a:extLst>
              <a:ext uri="{FF2B5EF4-FFF2-40B4-BE49-F238E27FC236}">
                <a16:creationId xmlns:a16="http://schemas.microsoft.com/office/drawing/2014/main" id="{1AF65338-4A42-E1BB-453D-F21A81286C46}"/>
              </a:ext>
            </a:extLst>
          </p:cNvPr>
          <p:cNvGrpSpPr/>
          <p:nvPr/>
        </p:nvGrpSpPr>
        <p:grpSpPr>
          <a:xfrm>
            <a:off x="572050" y="2569525"/>
            <a:ext cx="307172" cy="307570"/>
            <a:chOff x="911360" y="2355262"/>
            <a:chExt cx="2144704" cy="2147475"/>
          </a:xfrm>
        </p:grpSpPr>
        <p:sp>
          <p:nvSpPr>
            <p:cNvPr id="240" name="四角形: 角を丸くする 239">
              <a:extLst>
                <a:ext uri="{FF2B5EF4-FFF2-40B4-BE49-F238E27FC236}">
                  <a16:creationId xmlns:a16="http://schemas.microsoft.com/office/drawing/2014/main" id="{CB3A3EE0-30C7-7A89-A4C6-20750A567CC7}"/>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41" name="図 240">
              <a:extLst>
                <a:ext uri="{FF2B5EF4-FFF2-40B4-BE49-F238E27FC236}">
                  <a16:creationId xmlns:a16="http://schemas.microsoft.com/office/drawing/2014/main" id="{34AD0871-0A20-DFB8-EAB6-A8A27F3B8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242" name="テキスト ボックス 241">
            <a:extLst>
              <a:ext uri="{FF2B5EF4-FFF2-40B4-BE49-F238E27FC236}">
                <a16:creationId xmlns:a16="http://schemas.microsoft.com/office/drawing/2014/main" id="{7CCD3E8E-76CC-95BD-755A-A81C8DF7A97B}"/>
              </a:ext>
            </a:extLst>
          </p:cNvPr>
          <p:cNvSpPr txBox="1"/>
          <p:nvPr/>
        </p:nvSpPr>
        <p:spPr>
          <a:xfrm>
            <a:off x="858988" y="2523004"/>
            <a:ext cx="1255472" cy="400110"/>
          </a:xfrm>
          <a:prstGeom prst="rect">
            <a:avLst/>
          </a:prstGeom>
          <a:noFill/>
        </p:spPr>
        <p:txBody>
          <a:bodyPr wrap="none" rtlCol="0">
            <a:spAutoFit/>
          </a:bodyPr>
          <a:lstStyle/>
          <a:p>
            <a:r>
              <a:rPr kumimoji="1" lang="en-US" altLang="ja-JP" sz="2000">
                <a:solidFill>
                  <a:schemeClr val="bg1"/>
                </a:solidFill>
                <a:latin typeface="Helvetica" panose="020B0604020202030204" pitchFamily="34" charset="0"/>
                <a:ea typeface="A-OTF 新ゴ Pro M" panose="020B0500000000000000" pitchFamily="34" charset="-128"/>
              </a:rPr>
              <a:t>JR</a:t>
            </a:r>
            <a:r>
              <a:rPr lang="ja-JP" altLang="en-US">
                <a:solidFill>
                  <a:schemeClr val="bg1"/>
                </a:solidFill>
                <a:latin typeface="Helvetica" panose="020B0604020202030204" pitchFamily="34" charset="0"/>
                <a:ea typeface="A-OTF 新ゴ Pro M" panose="020B0500000000000000" pitchFamily="34" charset="-128"/>
              </a:rPr>
              <a:t> 南武線</a:t>
            </a:r>
            <a:endParaRPr kumimoji="1" lang="en-US">
              <a:solidFill>
                <a:schemeClr val="bg1"/>
              </a:solidFill>
              <a:latin typeface="Helvetica" panose="020B0604020202030204" pitchFamily="34" charset="0"/>
              <a:ea typeface="A-OTF 新ゴ Pro M" panose="020B0500000000000000" pitchFamily="34" charset="-128"/>
            </a:endParaRPr>
          </a:p>
        </p:txBody>
      </p:sp>
      <p:pic>
        <p:nvPicPr>
          <p:cNvPr id="243" name="図 242">
            <a:extLst>
              <a:ext uri="{FF2B5EF4-FFF2-40B4-BE49-F238E27FC236}">
                <a16:creationId xmlns:a16="http://schemas.microsoft.com/office/drawing/2014/main" id="{3379A7A9-8D32-A579-4E16-FBEE3656C1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0555" y="2986399"/>
            <a:ext cx="265880" cy="265878"/>
          </a:xfrm>
          <a:prstGeom prst="rect">
            <a:avLst/>
          </a:prstGeom>
        </p:spPr>
      </p:pic>
      <p:sp>
        <p:nvSpPr>
          <p:cNvPr id="244" name="正方形/長方形 243">
            <a:extLst>
              <a:ext uri="{FF2B5EF4-FFF2-40B4-BE49-F238E27FC236}">
                <a16:creationId xmlns:a16="http://schemas.microsoft.com/office/drawing/2014/main" id="{9515868C-32F9-DC26-AAE5-43F77FDA533D}"/>
              </a:ext>
            </a:extLst>
          </p:cNvPr>
          <p:cNvSpPr/>
          <p:nvPr/>
        </p:nvSpPr>
        <p:spPr>
          <a:xfrm>
            <a:off x="-1" y="3288355"/>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45" name="正方形/長方形 244">
            <a:extLst>
              <a:ext uri="{FF2B5EF4-FFF2-40B4-BE49-F238E27FC236}">
                <a16:creationId xmlns:a16="http://schemas.microsoft.com/office/drawing/2014/main" id="{53D82FB9-4FEA-0862-0DE8-DE480CCA6CC2}"/>
              </a:ext>
            </a:extLst>
          </p:cNvPr>
          <p:cNvSpPr/>
          <p:nvPr/>
        </p:nvSpPr>
        <p:spPr>
          <a:xfrm>
            <a:off x="201746" y="3284134"/>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46" name="正方形/長方形 245">
            <a:extLst>
              <a:ext uri="{FF2B5EF4-FFF2-40B4-BE49-F238E27FC236}">
                <a16:creationId xmlns:a16="http://schemas.microsoft.com/office/drawing/2014/main" id="{53FA233D-490D-7A47-56D4-96E006FD3ECA}"/>
              </a:ext>
            </a:extLst>
          </p:cNvPr>
          <p:cNvSpPr/>
          <p:nvPr/>
        </p:nvSpPr>
        <p:spPr>
          <a:xfrm>
            <a:off x="233884" y="3288354"/>
            <a:ext cx="88784" cy="395780"/>
          </a:xfrm>
          <a:prstGeom prst="rect">
            <a:avLst/>
          </a:prstGeom>
          <a:solidFill>
            <a:srgbClr val="DA0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47" name="図 246">
            <a:extLst>
              <a:ext uri="{FF2B5EF4-FFF2-40B4-BE49-F238E27FC236}">
                <a16:creationId xmlns:a16="http://schemas.microsoft.com/office/drawing/2014/main" id="{2A0FE5E7-0BDA-C739-A0A7-136E9823AA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1018" y="2986399"/>
            <a:ext cx="265878" cy="265876"/>
          </a:xfrm>
          <a:prstGeom prst="rect">
            <a:avLst/>
          </a:prstGeom>
        </p:spPr>
      </p:pic>
      <p:sp>
        <p:nvSpPr>
          <p:cNvPr id="248" name="テキスト ボックス 247">
            <a:extLst>
              <a:ext uri="{FF2B5EF4-FFF2-40B4-BE49-F238E27FC236}">
                <a16:creationId xmlns:a16="http://schemas.microsoft.com/office/drawing/2014/main" id="{980606B2-AF62-C2E6-CE33-D548F120A400}"/>
              </a:ext>
            </a:extLst>
          </p:cNvPr>
          <p:cNvSpPr txBox="1"/>
          <p:nvPr/>
        </p:nvSpPr>
        <p:spPr>
          <a:xfrm>
            <a:off x="750094" y="2919796"/>
            <a:ext cx="1107996" cy="369332"/>
          </a:xfrm>
          <a:prstGeom prst="rect">
            <a:avLst/>
          </a:prstGeom>
          <a:noFill/>
        </p:spPr>
        <p:txBody>
          <a:bodyPr wrap="none" rtlCol="0">
            <a:spAutoFit/>
          </a:bodyPr>
          <a:lstStyle/>
          <a:p>
            <a:r>
              <a:rPr kumimoji="1" lang="ja-JP" altLang="en-US">
                <a:latin typeface="A-OTF 新ゴ Pro M" panose="020B0500000000000000" pitchFamily="34" charset="-128"/>
                <a:ea typeface="A-OTF 新ゴ Pro M" panose="020B0500000000000000" pitchFamily="34" charset="-128"/>
              </a:rPr>
              <a:t>武蔵小杉</a:t>
            </a:r>
            <a:endParaRPr kumimoji="1" lang="en-US">
              <a:latin typeface="A-OTF 新ゴ Pro M" panose="020B0500000000000000" pitchFamily="34" charset="-128"/>
              <a:ea typeface="A-OTF 新ゴ Pro M" panose="020B0500000000000000" pitchFamily="34" charset="-128"/>
            </a:endParaRPr>
          </a:p>
        </p:txBody>
      </p:sp>
      <p:sp>
        <p:nvSpPr>
          <p:cNvPr id="249" name="正方形/長方形 248">
            <a:extLst>
              <a:ext uri="{FF2B5EF4-FFF2-40B4-BE49-F238E27FC236}">
                <a16:creationId xmlns:a16="http://schemas.microsoft.com/office/drawing/2014/main" id="{41786702-718D-1DA1-321C-7AC4631DBC99}"/>
              </a:ext>
            </a:extLst>
          </p:cNvPr>
          <p:cNvSpPr/>
          <p:nvPr/>
        </p:nvSpPr>
        <p:spPr>
          <a:xfrm>
            <a:off x="556553" y="3288355"/>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250" name="グループ化 249">
            <a:extLst>
              <a:ext uri="{FF2B5EF4-FFF2-40B4-BE49-F238E27FC236}">
                <a16:creationId xmlns:a16="http://schemas.microsoft.com/office/drawing/2014/main" id="{08037FE0-889F-13EF-331F-88F9A17C404E}"/>
              </a:ext>
            </a:extLst>
          </p:cNvPr>
          <p:cNvGrpSpPr/>
          <p:nvPr/>
        </p:nvGrpSpPr>
        <p:grpSpPr>
          <a:xfrm>
            <a:off x="572050" y="3330545"/>
            <a:ext cx="307172" cy="307570"/>
            <a:chOff x="911360" y="2355262"/>
            <a:chExt cx="2144704" cy="2147475"/>
          </a:xfrm>
        </p:grpSpPr>
        <p:sp>
          <p:nvSpPr>
            <p:cNvPr id="251" name="四角形: 角を丸くする 250">
              <a:extLst>
                <a:ext uri="{FF2B5EF4-FFF2-40B4-BE49-F238E27FC236}">
                  <a16:creationId xmlns:a16="http://schemas.microsoft.com/office/drawing/2014/main" id="{25BCC037-BD2A-3DDC-F78F-C8EFB764E6B6}"/>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52" name="図 251">
              <a:extLst>
                <a:ext uri="{FF2B5EF4-FFF2-40B4-BE49-F238E27FC236}">
                  <a16:creationId xmlns:a16="http://schemas.microsoft.com/office/drawing/2014/main" id="{A2942BE2-1836-D75A-F934-3ED3FC566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253" name="テキスト ボックス 252">
            <a:extLst>
              <a:ext uri="{FF2B5EF4-FFF2-40B4-BE49-F238E27FC236}">
                <a16:creationId xmlns:a16="http://schemas.microsoft.com/office/drawing/2014/main" id="{36661A9E-2C9C-1441-9464-92D820ADB5BD}"/>
              </a:ext>
            </a:extLst>
          </p:cNvPr>
          <p:cNvSpPr txBox="1"/>
          <p:nvPr/>
        </p:nvSpPr>
        <p:spPr>
          <a:xfrm>
            <a:off x="858988" y="3284024"/>
            <a:ext cx="1467068" cy="400110"/>
          </a:xfrm>
          <a:prstGeom prst="rect">
            <a:avLst/>
          </a:prstGeom>
          <a:noFill/>
        </p:spPr>
        <p:txBody>
          <a:bodyPr wrap="none" rtlCol="0">
            <a:spAutoFit/>
          </a:bodyPr>
          <a:lstStyle/>
          <a:p>
            <a:r>
              <a:rPr kumimoji="1" lang="ja-JP" altLang="en-US" sz="2000">
                <a:solidFill>
                  <a:schemeClr val="bg1"/>
                </a:solidFill>
                <a:latin typeface="Helvetica" panose="020B0604020202030204" pitchFamily="34" charset="0"/>
                <a:ea typeface="A-OTF 新ゴ Pro M" panose="020B0500000000000000" pitchFamily="34" charset="-128"/>
              </a:rPr>
              <a:t>東急東横線</a:t>
            </a:r>
            <a:endParaRPr kumimoji="1" lang="en-US">
              <a:solidFill>
                <a:schemeClr val="bg1"/>
              </a:solidFill>
              <a:latin typeface="Helvetica" panose="020B0604020202030204" pitchFamily="34" charset="0"/>
              <a:ea typeface="A-OTF 新ゴ Pro M" panose="020B0500000000000000" pitchFamily="34" charset="-128"/>
            </a:endParaRPr>
          </a:p>
        </p:txBody>
      </p:sp>
      <p:sp>
        <p:nvSpPr>
          <p:cNvPr id="254" name="正方形/長方形 253">
            <a:extLst>
              <a:ext uri="{FF2B5EF4-FFF2-40B4-BE49-F238E27FC236}">
                <a16:creationId xmlns:a16="http://schemas.microsoft.com/office/drawing/2014/main" id="{FE2129B5-0A27-2DFF-1EFA-E997FFD6D136}"/>
              </a:ext>
            </a:extLst>
          </p:cNvPr>
          <p:cNvSpPr/>
          <p:nvPr/>
        </p:nvSpPr>
        <p:spPr>
          <a:xfrm>
            <a:off x="-1" y="4059600"/>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5" name="正方形/長方形 254">
            <a:extLst>
              <a:ext uri="{FF2B5EF4-FFF2-40B4-BE49-F238E27FC236}">
                <a16:creationId xmlns:a16="http://schemas.microsoft.com/office/drawing/2014/main" id="{6648D134-EF80-4900-1B73-4F8561D22139}"/>
              </a:ext>
            </a:extLst>
          </p:cNvPr>
          <p:cNvSpPr/>
          <p:nvPr/>
        </p:nvSpPr>
        <p:spPr>
          <a:xfrm>
            <a:off x="201746" y="4055379"/>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6" name="正方形/長方形 255">
            <a:extLst>
              <a:ext uri="{FF2B5EF4-FFF2-40B4-BE49-F238E27FC236}">
                <a16:creationId xmlns:a16="http://schemas.microsoft.com/office/drawing/2014/main" id="{0FF5FD37-1A59-E3CF-A53B-989D76C7BB58}"/>
              </a:ext>
            </a:extLst>
          </p:cNvPr>
          <p:cNvSpPr/>
          <p:nvPr/>
        </p:nvSpPr>
        <p:spPr>
          <a:xfrm>
            <a:off x="233884" y="4059599"/>
            <a:ext cx="88784" cy="395780"/>
          </a:xfrm>
          <a:prstGeom prst="rect">
            <a:avLst/>
          </a:prstGeom>
          <a:solidFill>
            <a:srgbClr val="007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57" name="図 256">
            <a:extLst>
              <a:ext uri="{FF2B5EF4-FFF2-40B4-BE49-F238E27FC236}">
                <a16:creationId xmlns:a16="http://schemas.microsoft.com/office/drawing/2014/main" id="{502E3B0C-4AA7-89F8-1CAD-749B6ADCE86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1833" y="3736710"/>
            <a:ext cx="265879" cy="265879"/>
          </a:xfrm>
          <a:prstGeom prst="rect">
            <a:avLst/>
          </a:prstGeom>
        </p:spPr>
      </p:pic>
      <p:sp>
        <p:nvSpPr>
          <p:cNvPr id="258" name="テキスト ボックス 257">
            <a:extLst>
              <a:ext uri="{FF2B5EF4-FFF2-40B4-BE49-F238E27FC236}">
                <a16:creationId xmlns:a16="http://schemas.microsoft.com/office/drawing/2014/main" id="{025C18E2-1662-8740-F38B-6D8188C64AAD}"/>
              </a:ext>
            </a:extLst>
          </p:cNvPr>
          <p:cNvSpPr txBox="1"/>
          <p:nvPr/>
        </p:nvSpPr>
        <p:spPr>
          <a:xfrm>
            <a:off x="750094" y="3691041"/>
            <a:ext cx="646331" cy="369332"/>
          </a:xfrm>
          <a:prstGeom prst="rect">
            <a:avLst/>
          </a:prstGeom>
          <a:noFill/>
        </p:spPr>
        <p:txBody>
          <a:bodyPr wrap="none" rtlCol="0">
            <a:spAutoFit/>
          </a:bodyPr>
          <a:lstStyle/>
          <a:p>
            <a:r>
              <a:rPr kumimoji="1" lang="ja-JP" altLang="en-US">
                <a:latin typeface="A-OTF 新ゴ Pro M" panose="020B0500000000000000" pitchFamily="34" charset="-128"/>
                <a:ea typeface="A-OTF 新ゴ Pro M" panose="020B0500000000000000" pitchFamily="34" charset="-128"/>
              </a:rPr>
              <a:t>横浜</a:t>
            </a:r>
            <a:endParaRPr kumimoji="1" lang="en-US">
              <a:latin typeface="A-OTF 新ゴ Pro M" panose="020B0500000000000000" pitchFamily="34" charset="-128"/>
              <a:ea typeface="A-OTF 新ゴ Pro M" panose="020B0500000000000000" pitchFamily="34" charset="-128"/>
            </a:endParaRPr>
          </a:p>
        </p:txBody>
      </p:sp>
      <p:sp>
        <p:nvSpPr>
          <p:cNvPr id="259" name="正方形/長方形 258">
            <a:extLst>
              <a:ext uri="{FF2B5EF4-FFF2-40B4-BE49-F238E27FC236}">
                <a16:creationId xmlns:a16="http://schemas.microsoft.com/office/drawing/2014/main" id="{00C9B7D7-5422-AC8D-1B29-EDCBA090987A}"/>
              </a:ext>
            </a:extLst>
          </p:cNvPr>
          <p:cNvSpPr/>
          <p:nvPr/>
        </p:nvSpPr>
        <p:spPr>
          <a:xfrm>
            <a:off x="556553" y="4059600"/>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260" name="グループ化 259">
            <a:extLst>
              <a:ext uri="{FF2B5EF4-FFF2-40B4-BE49-F238E27FC236}">
                <a16:creationId xmlns:a16="http://schemas.microsoft.com/office/drawing/2014/main" id="{CA8D305D-3294-ED9B-A1F0-FA538CDFC241}"/>
              </a:ext>
            </a:extLst>
          </p:cNvPr>
          <p:cNvGrpSpPr/>
          <p:nvPr/>
        </p:nvGrpSpPr>
        <p:grpSpPr>
          <a:xfrm>
            <a:off x="572050" y="4101790"/>
            <a:ext cx="307172" cy="307570"/>
            <a:chOff x="911360" y="2355262"/>
            <a:chExt cx="2144704" cy="2147475"/>
          </a:xfrm>
        </p:grpSpPr>
        <p:sp>
          <p:nvSpPr>
            <p:cNvPr id="261" name="四角形: 角を丸くする 260">
              <a:extLst>
                <a:ext uri="{FF2B5EF4-FFF2-40B4-BE49-F238E27FC236}">
                  <a16:creationId xmlns:a16="http://schemas.microsoft.com/office/drawing/2014/main" id="{6080A263-B00C-7C33-8F9B-C24E56567B23}"/>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62" name="図 261">
              <a:extLst>
                <a:ext uri="{FF2B5EF4-FFF2-40B4-BE49-F238E27FC236}">
                  <a16:creationId xmlns:a16="http://schemas.microsoft.com/office/drawing/2014/main" id="{BD628680-BA24-12EB-EAE0-EAA1DF4B7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263" name="テキスト ボックス 262">
            <a:extLst>
              <a:ext uri="{FF2B5EF4-FFF2-40B4-BE49-F238E27FC236}">
                <a16:creationId xmlns:a16="http://schemas.microsoft.com/office/drawing/2014/main" id="{35D08693-1995-842D-0079-8B1C0D00BC6B}"/>
              </a:ext>
            </a:extLst>
          </p:cNvPr>
          <p:cNvSpPr txBox="1"/>
          <p:nvPr/>
        </p:nvSpPr>
        <p:spPr>
          <a:xfrm>
            <a:off x="858988" y="4055269"/>
            <a:ext cx="954107" cy="400110"/>
          </a:xfrm>
          <a:prstGeom prst="rect">
            <a:avLst/>
          </a:prstGeom>
          <a:noFill/>
        </p:spPr>
        <p:txBody>
          <a:bodyPr wrap="none" rtlCol="0">
            <a:spAutoFit/>
          </a:bodyPr>
          <a:lstStyle/>
          <a:p>
            <a:r>
              <a:rPr kumimoji="1" lang="ja-JP" altLang="en-US" sz="2000">
                <a:solidFill>
                  <a:schemeClr val="bg1"/>
                </a:solidFill>
                <a:latin typeface="Helvetica" panose="020B0604020202030204" pitchFamily="34" charset="0"/>
                <a:ea typeface="A-OTF 新ゴ Pro M" panose="020B0500000000000000" pitchFamily="34" charset="-128"/>
              </a:rPr>
              <a:t>相鉄線</a:t>
            </a:r>
            <a:endParaRPr kumimoji="1" lang="en-US">
              <a:solidFill>
                <a:schemeClr val="bg1"/>
              </a:solidFill>
              <a:latin typeface="Helvetica" panose="020B0604020202030204" pitchFamily="34" charset="0"/>
              <a:ea typeface="A-OTF 新ゴ Pro M" panose="020B0500000000000000" pitchFamily="34" charset="-128"/>
            </a:endParaRPr>
          </a:p>
        </p:txBody>
      </p:sp>
      <p:sp>
        <p:nvSpPr>
          <p:cNvPr id="264" name="テキスト ボックス 263">
            <a:extLst>
              <a:ext uri="{FF2B5EF4-FFF2-40B4-BE49-F238E27FC236}">
                <a16:creationId xmlns:a16="http://schemas.microsoft.com/office/drawing/2014/main" id="{76C0A4E0-9EF7-FA39-7DD3-FE0417A58F2A}"/>
              </a:ext>
            </a:extLst>
          </p:cNvPr>
          <p:cNvSpPr txBox="1"/>
          <p:nvPr/>
        </p:nvSpPr>
        <p:spPr>
          <a:xfrm>
            <a:off x="750094" y="4452061"/>
            <a:ext cx="877163" cy="369332"/>
          </a:xfrm>
          <a:prstGeom prst="rect">
            <a:avLst/>
          </a:prstGeom>
          <a:noFill/>
        </p:spPr>
        <p:txBody>
          <a:bodyPr wrap="none" rtlCol="0">
            <a:spAutoFit/>
          </a:bodyPr>
          <a:lstStyle/>
          <a:p>
            <a:r>
              <a:rPr kumimoji="1" lang="ja-JP" altLang="en-US">
                <a:latin typeface="A-OTF 新ゴ Pro M" panose="020B0500000000000000" pitchFamily="34" charset="-128"/>
                <a:ea typeface="A-OTF 新ゴ Pro M" panose="020B0500000000000000" pitchFamily="34" charset="-128"/>
              </a:rPr>
              <a:t>大和・</a:t>
            </a:r>
            <a:endParaRPr kumimoji="1" lang="en-US">
              <a:latin typeface="A-OTF 新ゴ Pro M" panose="020B0500000000000000" pitchFamily="34" charset="-128"/>
              <a:ea typeface="A-OTF 新ゴ Pro M" panose="020B0500000000000000" pitchFamily="34" charset="-128"/>
            </a:endParaRPr>
          </a:p>
        </p:txBody>
      </p:sp>
      <p:pic>
        <p:nvPicPr>
          <p:cNvPr id="265" name="図 264">
            <a:extLst>
              <a:ext uri="{FF2B5EF4-FFF2-40B4-BE49-F238E27FC236}">
                <a16:creationId xmlns:a16="http://schemas.microsoft.com/office/drawing/2014/main" id="{CB327173-8102-EDDD-D657-99E61EA0DDC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1569" y="3741088"/>
            <a:ext cx="265878" cy="265878"/>
          </a:xfrm>
          <a:prstGeom prst="rect">
            <a:avLst/>
          </a:prstGeom>
        </p:spPr>
      </p:pic>
      <p:pic>
        <p:nvPicPr>
          <p:cNvPr id="266" name="図 265">
            <a:extLst>
              <a:ext uri="{FF2B5EF4-FFF2-40B4-BE49-F238E27FC236}">
                <a16:creationId xmlns:a16="http://schemas.microsoft.com/office/drawing/2014/main" id="{FCEF42F9-3FF3-5715-2779-70034D90436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1017" y="4516083"/>
            <a:ext cx="265879" cy="265879"/>
          </a:xfrm>
          <a:prstGeom prst="rect">
            <a:avLst/>
          </a:prstGeom>
        </p:spPr>
      </p:pic>
      <p:pic>
        <p:nvPicPr>
          <p:cNvPr id="267" name="図 266">
            <a:extLst>
              <a:ext uri="{FF2B5EF4-FFF2-40B4-BE49-F238E27FC236}">
                <a16:creationId xmlns:a16="http://schemas.microsoft.com/office/drawing/2014/main" id="{B854B2CA-6D74-8BFE-297A-7BE08C181EB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6771" y="4503233"/>
            <a:ext cx="283323" cy="283323"/>
          </a:xfrm>
          <a:prstGeom prst="rect">
            <a:avLst/>
          </a:prstGeom>
        </p:spPr>
      </p:pic>
      <p:sp>
        <p:nvSpPr>
          <p:cNvPr id="268" name="テキスト ボックス 267">
            <a:extLst>
              <a:ext uri="{FF2B5EF4-FFF2-40B4-BE49-F238E27FC236}">
                <a16:creationId xmlns:a16="http://schemas.microsoft.com/office/drawing/2014/main" id="{E563C770-5122-C336-C626-FDE3110078B5}"/>
              </a:ext>
            </a:extLst>
          </p:cNvPr>
          <p:cNvSpPr txBox="1"/>
          <p:nvPr/>
        </p:nvSpPr>
        <p:spPr>
          <a:xfrm>
            <a:off x="2187907" y="4452061"/>
            <a:ext cx="877163" cy="369332"/>
          </a:xfrm>
          <a:prstGeom prst="rect">
            <a:avLst/>
          </a:prstGeom>
          <a:noFill/>
        </p:spPr>
        <p:txBody>
          <a:bodyPr wrap="square" rtlCol="0">
            <a:spAutoFit/>
          </a:bodyPr>
          <a:lstStyle/>
          <a:p>
            <a:r>
              <a:rPr kumimoji="1" lang="ja-JP" altLang="en-US">
                <a:latin typeface="A-OTF 新ゴ Pro M" panose="020B0500000000000000" pitchFamily="34" charset="-128"/>
                <a:ea typeface="A-OTF 新ゴ Pro M" panose="020B0500000000000000" pitchFamily="34" charset="-128"/>
              </a:rPr>
              <a:t>海老名</a:t>
            </a:r>
            <a:endParaRPr kumimoji="1" lang="en-US">
              <a:latin typeface="A-OTF 新ゴ Pro M" panose="020B0500000000000000" pitchFamily="34" charset="-128"/>
              <a:ea typeface="A-OTF 新ゴ Pro M" panose="020B0500000000000000" pitchFamily="34" charset="-128"/>
            </a:endParaRPr>
          </a:p>
        </p:txBody>
      </p:sp>
      <p:pic>
        <p:nvPicPr>
          <p:cNvPr id="269" name="図 268">
            <a:extLst>
              <a:ext uri="{FF2B5EF4-FFF2-40B4-BE49-F238E27FC236}">
                <a16:creationId xmlns:a16="http://schemas.microsoft.com/office/drawing/2014/main" id="{FE4AA667-0329-740B-6441-E04F7FD4143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88830" y="4516083"/>
            <a:ext cx="265879" cy="265879"/>
          </a:xfrm>
          <a:prstGeom prst="rect">
            <a:avLst/>
          </a:prstGeom>
        </p:spPr>
      </p:pic>
      <p:pic>
        <p:nvPicPr>
          <p:cNvPr id="270" name="図 269">
            <a:extLst>
              <a:ext uri="{FF2B5EF4-FFF2-40B4-BE49-F238E27FC236}">
                <a16:creationId xmlns:a16="http://schemas.microsoft.com/office/drawing/2014/main" id="{CEA9B8BC-22B1-F815-448D-F0DDA23A137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04584" y="4503233"/>
            <a:ext cx="283323" cy="283323"/>
          </a:xfrm>
          <a:prstGeom prst="rect">
            <a:avLst/>
          </a:prstGeom>
        </p:spPr>
      </p:pic>
      <p:sp>
        <p:nvSpPr>
          <p:cNvPr id="271" name="テキスト ボックス 270">
            <a:extLst>
              <a:ext uri="{FF2B5EF4-FFF2-40B4-BE49-F238E27FC236}">
                <a16:creationId xmlns:a16="http://schemas.microsoft.com/office/drawing/2014/main" id="{D155F8A1-7A65-0726-B1FC-32434FB1C485}"/>
              </a:ext>
            </a:extLst>
          </p:cNvPr>
          <p:cNvSpPr txBox="1"/>
          <p:nvPr/>
        </p:nvSpPr>
        <p:spPr>
          <a:xfrm>
            <a:off x="3005841" y="2158776"/>
            <a:ext cx="2492990" cy="369332"/>
          </a:xfrm>
          <a:prstGeom prst="rect">
            <a:avLst/>
          </a:prstGeom>
          <a:noFill/>
        </p:spPr>
        <p:txBody>
          <a:bodyPr wrap="none" rtlCol="0">
            <a:spAutoFit/>
          </a:bodyPr>
          <a:lstStyle/>
          <a:p>
            <a:r>
              <a:rPr kumimoji="1" lang="ja-JP" altLang="en-US">
                <a:latin typeface="A-OTF 新ゴ Pro M" panose="020B0500000000000000" pitchFamily="34" charset="-128"/>
                <a:ea typeface="A-OTF 新ゴ Pro M" panose="020B0500000000000000" pitchFamily="34" charset="-128"/>
              </a:rPr>
              <a:t>主な振替輸送のご案内</a:t>
            </a:r>
            <a:endParaRPr kumimoji="1" lang="en-US">
              <a:latin typeface="A-OTF 新ゴ Pro M" panose="020B0500000000000000" pitchFamily="34" charset="-128"/>
              <a:ea typeface="A-OTF 新ゴ Pro M" panose="020B0500000000000000" pitchFamily="34" charset="-128"/>
            </a:endParaRPr>
          </a:p>
        </p:txBody>
      </p:sp>
      <p:sp>
        <p:nvSpPr>
          <p:cNvPr id="272" name="四角形: 角を丸くする 271">
            <a:extLst>
              <a:ext uri="{FF2B5EF4-FFF2-40B4-BE49-F238E27FC236}">
                <a16:creationId xmlns:a16="http://schemas.microsoft.com/office/drawing/2014/main" id="{3E029C6F-EC91-5772-D223-364D80E0695D}"/>
              </a:ext>
            </a:extLst>
          </p:cNvPr>
          <p:cNvSpPr/>
          <p:nvPr/>
        </p:nvSpPr>
        <p:spPr>
          <a:xfrm>
            <a:off x="3172647" y="5413829"/>
            <a:ext cx="8909216" cy="791487"/>
          </a:xfrm>
          <a:prstGeom prst="round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273" name="直線コネクタ 272">
            <a:extLst>
              <a:ext uri="{FF2B5EF4-FFF2-40B4-BE49-F238E27FC236}">
                <a16:creationId xmlns:a16="http://schemas.microsoft.com/office/drawing/2014/main" id="{66A42D59-6488-9521-2696-51EE8ABD379E}"/>
              </a:ext>
            </a:extLst>
          </p:cNvPr>
          <p:cNvCxnSpPr/>
          <p:nvPr/>
        </p:nvCxnSpPr>
        <p:spPr>
          <a:xfrm>
            <a:off x="4592491" y="5413829"/>
            <a:ext cx="0" cy="791487"/>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274" name="テキスト ボックス 273">
            <a:extLst>
              <a:ext uri="{FF2B5EF4-FFF2-40B4-BE49-F238E27FC236}">
                <a16:creationId xmlns:a16="http://schemas.microsoft.com/office/drawing/2014/main" id="{8F2010DA-E953-D9AE-37BE-F7ECC8635714}"/>
              </a:ext>
            </a:extLst>
          </p:cNvPr>
          <p:cNvSpPr txBox="1"/>
          <p:nvPr/>
        </p:nvSpPr>
        <p:spPr>
          <a:xfrm>
            <a:off x="3228581" y="5597485"/>
            <a:ext cx="1210588"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所要時間</a:t>
            </a:r>
            <a:endParaRPr kumimoji="1" lang="en-US" sz="2000">
              <a:solidFill>
                <a:schemeClr val="bg1"/>
              </a:solidFill>
              <a:latin typeface="A-OTF 新ゴ Pro M" panose="020B0500000000000000" pitchFamily="34" charset="-128"/>
              <a:ea typeface="A-OTF 新ゴ Pro M" panose="020B0500000000000000" pitchFamily="34" charset="-128"/>
            </a:endParaRPr>
          </a:p>
        </p:txBody>
      </p:sp>
      <p:cxnSp>
        <p:nvCxnSpPr>
          <p:cNvPr id="275" name="直線コネクタ 274">
            <a:extLst>
              <a:ext uri="{FF2B5EF4-FFF2-40B4-BE49-F238E27FC236}">
                <a16:creationId xmlns:a16="http://schemas.microsoft.com/office/drawing/2014/main" id="{B373C1DB-667D-2103-622E-3A590A6A744D}"/>
              </a:ext>
            </a:extLst>
          </p:cNvPr>
          <p:cNvCxnSpPr>
            <a:cxnSpLocks/>
          </p:cNvCxnSpPr>
          <p:nvPr/>
        </p:nvCxnSpPr>
        <p:spPr>
          <a:xfrm>
            <a:off x="8367525" y="5505656"/>
            <a:ext cx="0" cy="607831"/>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276" name="テキスト ボックス 275">
            <a:extLst>
              <a:ext uri="{FF2B5EF4-FFF2-40B4-BE49-F238E27FC236}">
                <a16:creationId xmlns:a16="http://schemas.microsoft.com/office/drawing/2014/main" id="{CE2619D0-7AAE-1236-E109-BB1C51AC0CC8}"/>
              </a:ext>
            </a:extLst>
          </p:cNvPr>
          <p:cNvSpPr txBox="1"/>
          <p:nvPr/>
        </p:nvSpPr>
        <p:spPr>
          <a:xfrm>
            <a:off x="4780549" y="5470075"/>
            <a:ext cx="697627"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登戸</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77" name="テキスト ボックス 276">
            <a:extLst>
              <a:ext uri="{FF2B5EF4-FFF2-40B4-BE49-F238E27FC236}">
                <a16:creationId xmlns:a16="http://schemas.microsoft.com/office/drawing/2014/main" id="{147A20E4-F9FF-950C-F587-41392EDB5FE9}"/>
              </a:ext>
            </a:extLst>
          </p:cNvPr>
          <p:cNvSpPr txBox="1"/>
          <p:nvPr/>
        </p:nvSpPr>
        <p:spPr>
          <a:xfrm>
            <a:off x="4780549" y="5772717"/>
            <a:ext cx="954107"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→大和</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78" name="テキスト ボックス 277">
            <a:extLst>
              <a:ext uri="{FF2B5EF4-FFF2-40B4-BE49-F238E27FC236}">
                <a16:creationId xmlns:a16="http://schemas.microsoft.com/office/drawing/2014/main" id="{B7F82BBA-0C3E-66FD-78DE-489CF19B786E}"/>
              </a:ext>
            </a:extLst>
          </p:cNvPr>
          <p:cNvSpPr txBox="1"/>
          <p:nvPr/>
        </p:nvSpPr>
        <p:spPr>
          <a:xfrm>
            <a:off x="6459860" y="5772717"/>
            <a:ext cx="441146"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約</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79" name="テキスト ボックス 278">
            <a:extLst>
              <a:ext uri="{FF2B5EF4-FFF2-40B4-BE49-F238E27FC236}">
                <a16:creationId xmlns:a16="http://schemas.microsoft.com/office/drawing/2014/main" id="{A869380F-79EF-0F26-C34E-0296ADFB328D}"/>
              </a:ext>
            </a:extLst>
          </p:cNvPr>
          <p:cNvSpPr txBox="1"/>
          <p:nvPr/>
        </p:nvSpPr>
        <p:spPr>
          <a:xfrm>
            <a:off x="6908643" y="5343213"/>
            <a:ext cx="954107" cy="923330"/>
          </a:xfrm>
          <a:prstGeom prst="rect">
            <a:avLst/>
          </a:prstGeom>
          <a:noFill/>
        </p:spPr>
        <p:txBody>
          <a:bodyPr wrap="none" rtlCol="0">
            <a:spAutoFit/>
          </a:bodyPr>
          <a:lstStyle/>
          <a:p>
            <a:r>
              <a:rPr kumimoji="1" lang="en-US" altLang="ja-JP" sz="5400" b="1">
                <a:solidFill>
                  <a:schemeClr val="bg1"/>
                </a:solidFill>
                <a:latin typeface="Helvetica" panose="020B0604020202030204" pitchFamily="34" charset="0"/>
                <a:ea typeface="A-OTF 新ゴ Pro M" panose="020B0500000000000000" pitchFamily="34" charset="-128"/>
              </a:rPr>
              <a:t>75</a:t>
            </a:r>
            <a:endParaRPr kumimoji="1" lang="en-US" sz="5400" b="1">
              <a:solidFill>
                <a:schemeClr val="bg1"/>
              </a:solidFill>
              <a:latin typeface="Helvetica" panose="020B0604020202030204" pitchFamily="34" charset="0"/>
              <a:ea typeface="A-OTF 新ゴ Pro M" panose="020B0500000000000000" pitchFamily="34" charset="-128"/>
            </a:endParaRPr>
          </a:p>
        </p:txBody>
      </p:sp>
      <p:sp>
        <p:nvSpPr>
          <p:cNvPr id="280" name="テキスト ボックス 279">
            <a:extLst>
              <a:ext uri="{FF2B5EF4-FFF2-40B4-BE49-F238E27FC236}">
                <a16:creationId xmlns:a16="http://schemas.microsoft.com/office/drawing/2014/main" id="{76F71620-B954-AA42-62D0-03F2903585FD}"/>
              </a:ext>
            </a:extLst>
          </p:cNvPr>
          <p:cNvSpPr txBox="1"/>
          <p:nvPr/>
        </p:nvSpPr>
        <p:spPr>
          <a:xfrm>
            <a:off x="7814664" y="5772717"/>
            <a:ext cx="441146" cy="400110"/>
          </a:xfrm>
          <a:prstGeom prst="rect">
            <a:avLst/>
          </a:prstGeom>
          <a:noFill/>
        </p:spPr>
        <p:txBody>
          <a:bodyPr wrap="none" rtlCol="0">
            <a:spAutoFit/>
          </a:bodyPr>
          <a:lstStyle/>
          <a:p>
            <a:r>
              <a:rPr lang="ja-JP" altLang="en-US" sz="2000">
                <a:solidFill>
                  <a:schemeClr val="bg1"/>
                </a:solidFill>
                <a:latin typeface="A-OTF 新ゴ Pro M" panose="020B0500000000000000" pitchFamily="34" charset="-128"/>
                <a:ea typeface="A-OTF 新ゴ Pro M" panose="020B0500000000000000" pitchFamily="34" charset="-128"/>
              </a:rPr>
              <a:t>分</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81" name="テキスト ボックス 280">
            <a:extLst>
              <a:ext uri="{FF2B5EF4-FFF2-40B4-BE49-F238E27FC236}">
                <a16:creationId xmlns:a16="http://schemas.microsoft.com/office/drawing/2014/main" id="{0566F424-C036-22F8-EC6F-C3C3893C7491}"/>
              </a:ext>
            </a:extLst>
          </p:cNvPr>
          <p:cNvSpPr txBox="1"/>
          <p:nvPr/>
        </p:nvSpPr>
        <p:spPr>
          <a:xfrm>
            <a:off x="8563112" y="5470075"/>
            <a:ext cx="697627"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登戸</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82" name="テキスト ボックス 281">
            <a:extLst>
              <a:ext uri="{FF2B5EF4-FFF2-40B4-BE49-F238E27FC236}">
                <a16:creationId xmlns:a16="http://schemas.microsoft.com/office/drawing/2014/main" id="{50A99A17-96DA-1192-2068-75CD7E6361C1}"/>
              </a:ext>
            </a:extLst>
          </p:cNvPr>
          <p:cNvSpPr txBox="1"/>
          <p:nvPr/>
        </p:nvSpPr>
        <p:spPr>
          <a:xfrm>
            <a:off x="8563112" y="5772717"/>
            <a:ext cx="1210588"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→海老名</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83" name="テキスト ボックス 282">
            <a:extLst>
              <a:ext uri="{FF2B5EF4-FFF2-40B4-BE49-F238E27FC236}">
                <a16:creationId xmlns:a16="http://schemas.microsoft.com/office/drawing/2014/main" id="{C0BB3340-2BE7-36DE-F9B0-1191D008A627}"/>
              </a:ext>
            </a:extLst>
          </p:cNvPr>
          <p:cNvSpPr txBox="1"/>
          <p:nvPr/>
        </p:nvSpPr>
        <p:spPr>
          <a:xfrm>
            <a:off x="10124989" y="5772717"/>
            <a:ext cx="441146" cy="400110"/>
          </a:xfrm>
          <a:prstGeom prst="rect">
            <a:avLst/>
          </a:prstGeom>
          <a:noFill/>
        </p:spPr>
        <p:txBody>
          <a:bodyPr wrap="none" rtlCol="0">
            <a:spAutoFit/>
          </a:bodyPr>
          <a:lstStyle/>
          <a:p>
            <a:r>
              <a:rPr kumimoji="1" lang="ja-JP" altLang="en-US" sz="2000">
                <a:solidFill>
                  <a:schemeClr val="bg1"/>
                </a:solidFill>
                <a:latin typeface="A-OTF 新ゴ Pro M" panose="020B0500000000000000" pitchFamily="34" charset="-128"/>
                <a:ea typeface="A-OTF 新ゴ Pro M" panose="020B0500000000000000" pitchFamily="34" charset="-128"/>
              </a:rPr>
              <a:t>約</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84" name="テキスト ボックス 283">
            <a:extLst>
              <a:ext uri="{FF2B5EF4-FFF2-40B4-BE49-F238E27FC236}">
                <a16:creationId xmlns:a16="http://schemas.microsoft.com/office/drawing/2014/main" id="{D78A8D68-48EF-EEAC-21A4-FA5408B10BB3}"/>
              </a:ext>
            </a:extLst>
          </p:cNvPr>
          <p:cNvSpPr txBox="1"/>
          <p:nvPr/>
        </p:nvSpPr>
        <p:spPr>
          <a:xfrm>
            <a:off x="10573772" y="5343213"/>
            <a:ext cx="954107" cy="923330"/>
          </a:xfrm>
          <a:prstGeom prst="rect">
            <a:avLst/>
          </a:prstGeom>
          <a:noFill/>
        </p:spPr>
        <p:txBody>
          <a:bodyPr wrap="none" rtlCol="0">
            <a:spAutoFit/>
          </a:bodyPr>
          <a:lstStyle/>
          <a:p>
            <a:r>
              <a:rPr lang="en-US" altLang="ja-JP" sz="5400" b="1">
                <a:solidFill>
                  <a:schemeClr val="bg1"/>
                </a:solidFill>
                <a:latin typeface="Helvetica" panose="020B0604020202030204" pitchFamily="34" charset="0"/>
                <a:ea typeface="A-OTF 新ゴ Pro M" panose="020B0500000000000000" pitchFamily="34" charset="-128"/>
              </a:rPr>
              <a:t>8</a:t>
            </a:r>
            <a:r>
              <a:rPr kumimoji="1" lang="en-US" altLang="ja-JP" sz="5400" b="1">
                <a:solidFill>
                  <a:schemeClr val="bg1"/>
                </a:solidFill>
                <a:latin typeface="Helvetica" panose="020B0604020202030204" pitchFamily="34" charset="0"/>
                <a:ea typeface="A-OTF 新ゴ Pro M" panose="020B0500000000000000" pitchFamily="34" charset="-128"/>
              </a:rPr>
              <a:t>5</a:t>
            </a:r>
            <a:endParaRPr kumimoji="1" lang="en-US" sz="5400" b="1">
              <a:solidFill>
                <a:schemeClr val="bg1"/>
              </a:solidFill>
              <a:latin typeface="Helvetica" panose="020B0604020202030204" pitchFamily="34" charset="0"/>
              <a:ea typeface="A-OTF 新ゴ Pro M" panose="020B0500000000000000" pitchFamily="34" charset="-128"/>
            </a:endParaRPr>
          </a:p>
        </p:txBody>
      </p:sp>
      <p:sp>
        <p:nvSpPr>
          <p:cNvPr id="285" name="テキスト ボックス 284">
            <a:extLst>
              <a:ext uri="{FF2B5EF4-FFF2-40B4-BE49-F238E27FC236}">
                <a16:creationId xmlns:a16="http://schemas.microsoft.com/office/drawing/2014/main" id="{CB1CADBE-CF9D-285B-15CF-0871ACD4D0E8}"/>
              </a:ext>
            </a:extLst>
          </p:cNvPr>
          <p:cNvSpPr txBox="1"/>
          <p:nvPr/>
        </p:nvSpPr>
        <p:spPr>
          <a:xfrm>
            <a:off x="11479793" y="5772717"/>
            <a:ext cx="441146" cy="400110"/>
          </a:xfrm>
          <a:prstGeom prst="rect">
            <a:avLst/>
          </a:prstGeom>
          <a:noFill/>
        </p:spPr>
        <p:txBody>
          <a:bodyPr wrap="none" rtlCol="0">
            <a:spAutoFit/>
          </a:bodyPr>
          <a:lstStyle/>
          <a:p>
            <a:r>
              <a:rPr lang="ja-JP" altLang="en-US" sz="2000">
                <a:solidFill>
                  <a:schemeClr val="bg1"/>
                </a:solidFill>
                <a:latin typeface="A-OTF 新ゴ Pro M" panose="020B0500000000000000" pitchFamily="34" charset="-128"/>
                <a:ea typeface="A-OTF 新ゴ Pro M" panose="020B0500000000000000" pitchFamily="34" charset="-128"/>
              </a:rPr>
              <a:t>分</a:t>
            </a:r>
            <a:endParaRPr kumimoji="1" lang="en-US" sz="2000">
              <a:solidFill>
                <a:schemeClr val="bg1"/>
              </a:solidFill>
              <a:latin typeface="A-OTF 新ゴ Pro M" panose="020B0500000000000000" pitchFamily="34" charset="-128"/>
              <a:ea typeface="A-OTF 新ゴ Pro M" panose="020B0500000000000000" pitchFamily="34" charset="-128"/>
            </a:endParaRPr>
          </a:p>
        </p:txBody>
      </p:sp>
      <p:sp>
        <p:nvSpPr>
          <p:cNvPr id="286" name="四角形: 角を丸くする 285">
            <a:extLst>
              <a:ext uri="{FF2B5EF4-FFF2-40B4-BE49-F238E27FC236}">
                <a16:creationId xmlns:a16="http://schemas.microsoft.com/office/drawing/2014/main" id="{56D76948-9CF1-7472-5C2F-8F2549FD5993}"/>
              </a:ext>
            </a:extLst>
          </p:cNvPr>
          <p:cNvSpPr/>
          <p:nvPr/>
        </p:nvSpPr>
        <p:spPr>
          <a:xfrm>
            <a:off x="8690495" y="3691041"/>
            <a:ext cx="500751" cy="1122503"/>
          </a:xfrm>
          <a:prstGeom prst="roundRect">
            <a:avLst/>
          </a:prstGeom>
          <a:noFill/>
          <a:ln w="38100">
            <a:gradFill>
              <a:gsLst>
                <a:gs pos="0">
                  <a:schemeClr val="bg1"/>
                </a:gs>
                <a:gs pos="67000">
                  <a:srgbClr val="8A8A8A"/>
                </a:gs>
                <a:gs pos="66000">
                  <a:schemeClr val="bg1"/>
                </a:gs>
                <a:gs pos="100000">
                  <a:srgbClr val="8A8A8A"/>
                </a:gs>
              </a:gsLst>
              <a:lin ang="27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7" name="平行四辺形 286">
            <a:extLst>
              <a:ext uri="{FF2B5EF4-FFF2-40B4-BE49-F238E27FC236}">
                <a16:creationId xmlns:a16="http://schemas.microsoft.com/office/drawing/2014/main" id="{A1ECEA36-978E-431E-4872-969DEF00CC2F}"/>
              </a:ext>
            </a:extLst>
          </p:cNvPr>
          <p:cNvSpPr/>
          <p:nvPr/>
        </p:nvSpPr>
        <p:spPr>
          <a:xfrm>
            <a:off x="8522161" y="4141931"/>
            <a:ext cx="820079" cy="892673"/>
          </a:xfrm>
          <a:prstGeom prst="parallelogram">
            <a:avLst>
              <a:gd name="adj" fmla="val 71948"/>
            </a:avLst>
          </a:prstGeom>
          <a:solidFill>
            <a:srgbClr val="0070C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8" name="正方形/長方形 287">
            <a:extLst>
              <a:ext uri="{FF2B5EF4-FFF2-40B4-BE49-F238E27FC236}">
                <a16:creationId xmlns:a16="http://schemas.microsoft.com/office/drawing/2014/main" id="{8591F673-6DA1-9991-CDCF-FBD513A2EE84}"/>
              </a:ext>
            </a:extLst>
          </p:cNvPr>
          <p:cNvSpPr/>
          <p:nvPr/>
        </p:nvSpPr>
        <p:spPr>
          <a:xfrm rot="5400000">
            <a:off x="8971305" y="3626897"/>
            <a:ext cx="435419" cy="178883"/>
          </a:xfrm>
          <a:prstGeom prst="rect">
            <a:avLst/>
          </a:prstGeom>
          <a:solidFill>
            <a:srgbClr val="0070C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9" name="正方形/長方形 288">
            <a:extLst>
              <a:ext uri="{FF2B5EF4-FFF2-40B4-BE49-F238E27FC236}">
                <a16:creationId xmlns:a16="http://schemas.microsoft.com/office/drawing/2014/main" id="{F9EAB4A8-F17D-4E32-8994-4E5D017D09BE}"/>
              </a:ext>
            </a:extLst>
          </p:cNvPr>
          <p:cNvSpPr/>
          <p:nvPr/>
        </p:nvSpPr>
        <p:spPr>
          <a:xfrm>
            <a:off x="6383267" y="4720300"/>
            <a:ext cx="1478482" cy="178883"/>
          </a:xfrm>
          <a:prstGeom prst="rect">
            <a:avLst/>
          </a:prstGeom>
          <a:solidFill>
            <a:srgbClr val="DA004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0" name="円弧 289">
            <a:extLst>
              <a:ext uri="{FF2B5EF4-FFF2-40B4-BE49-F238E27FC236}">
                <a16:creationId xmlns:a16="http://schemas.microsoft.com/office/drawing/2014/main" id="{465FA78D-1B97-3362-02FB-C1A90AB352E8}"/>
              </a:ext>
            </a:extLst>
          </p:cNvPr>
          <p:cNvSpPr/>
          <p:nvPr/>
        </p:nvSpPr>
        <p:spPr>
          <a:xfrm>
            <a:off x="7197190" y="4720300"/>
            <a:ext cx="1252316" cy="779985"/>
          </a:xfrm>
          <a:prstGeom prst="arc">
            <a:avLst>
              <a:gd name="adj1" fmla="val 16200000"/>
              <a:gd name="adj2" fmla="val 21395095"/>
            </a:avLst>
          </a:prstGeom>
          <a:solidFill>
            <a:srgbClr val="DA004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1" name="円弧 290">
            <a:extLst>
              <a:ext uri="{FF2B5EF4-FFF2-40B4-BE49-F238E27FC236}">
                <a16:creationId xmlns:a16="http://schemas.microsoft.com/office/drawing/2014/main" id="{F94D6539-F45D-8C19-387E-5C5C320DD36B}"/>
              </a:ext>
            </a:extLst>
          </p:cNvPr>
          <p:cNvSpPr/>
          <p:nvPr/>
        </p:nvSpPr>
        <p:spPr>
          <a:xfrm>
            <a:off x="7334261" y="4897969"/>
            <a:ext cx="928712" cy="779985"/>
          </a:xfrm>
          <a:prstGeom prst="arc">
            <a:avLst>
              <a:gd name="adj1" fmla="val 16200000"/>
              <a:gd name="adj2" fmla="val 21395095"/>
            </a:avLst>
          </a:prstGeom>
          <a:solidFill>
            <a:srgbClr val="8A8A8A"/>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2" name="平行四辺形 291">
            <a:extLst>
              <a:ext uri="{FF2B5EF4-FFF2-40B4-BE49-F238E27FC236}">
                <a16:creationId xmlns:a16="http://schemas.microsoft.com/office/drawing/2014/main" id="{0408D91E-9AA8-0F24-7C2B-A97177F08B57}"/>
              </a:ext>
            </a:extLst>
          </p:cNvPr>
          <p:cNvSpPr/>
          <p:nvPr/>
        </p:nvSpPr>
        <p:spPr>
          <a:xfrm>
            <a:off x="5797504" y="3468091"/>
            <a:ext cx="681692" cy="1242599"/>
          </a:xfrm>
          <a:prstGeom prst="parallelogram">
            <a:avLst>
              <a:gd name="adj" fmla="val 71948"/>
            </a:avLst>
          </a:prstGeom>
          <a:solidFill>
            <a:srgbClr val="F1D01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3" name="四角形: 角を丸くする 292">
            <a:extLst>
              <a:ext uri="{FF2B5EF4-FFF2-40B4-BE49-F238E27FC236}">
                <a16:creationId xmlns:a16="http://schemas.microsoft.com/office/drawing/2014/main" id="{F56B9461-AE7E-C222-6833-B3F979695F3F}"/>
              </a:ext>
            </a:extLst>
          </p:cNvPr>
          <p:cNvSpPr/>
          <p:nvPr/>
        </p:nvSpPr>
        <p:spPr>
          <a:xfrm>
            <a:off x="6192444" y="2597149"/>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4" name="テキスト ボックス 293">
            <a:extLst>
              <a:ext uri="{FF2B5EF4-FFF2-40B4-BE49-F238E27FC236}">
                <a16:creationId xmlns:a16="http://schemas.microsoft.com/office/drawing/2014/main" id="{DCAEF0C3-1B33-B31F-E30E-3906CA175CDB}"/>
              </a:ext>
            </a:extLst>
          </p:cNvPr>
          <p:cNvSpPr txBox="1"/>
          <p:nvPr/>
        </p:nvSpPr>
        <p:spPr>
          <a:xfrm>
            <a:off x="6183829" y="2578545"/>
            <a:ext cx="461665" cy="1012849"/>
          </a:xfrm>
          <a:prstGeom prst="rect">
            <a:avLst/>
          </a:prstGeom>
          <a:noFill/>
        </p:spPr>
        <p:txBody>
          <a:bodyPr vert="eaVert" wrap="square" rtlCol="0">
            <a:spAutoFit/>
          </a:bodyPr>
          <a:lstStyle/>
          <a:p>
            <a:pPr algn="ctr"/>
            <a:r>
              <a:rPr kumimoji="1" lang="ja-JP" altLang="en-US">
                <a:latin typeface="A-OTF 新ゴ Pro DB" panose="020B0600000000000000" pitchFamily="34" charset="-128"/>
                <a:ea typeface="A-OTF 新ゴ Pro DB" panose="020B0600000000000000" pitchFamily="34" charset="-128"/>
              </a:rPr>
              <a:t>登　戸</a:t>
            </a:r>
            <a:endParaRPr kumimoji="1" lang="en-US">
              <a:latin typeface="A-OTF 新ゴ Pro DB" panose="020B0600000000000000" pitchFamily="34" charset="-128"/>
              <a:ea typeface="A-OTF 新ゴ Pro DB" panose="020B0600000000000000" pitchFamily="34" charset="-128"/>
            </a:endParaRPr>
          </a:p>
        </p:txBody>
      </p:sp>
      <p:sp>
        <p:nvSpPr>
          <p:cNvPr id="295" name="四角形: 角を丸くする 294">
            <a:extLst>
              <a:ext uri="{FF2B5EF4-FFF2-40B4-BE49-F238E27FC236}">
                <a16:creationId xmlns:a16="http://schemas.microsoft.com/office/drawing/2014/main" id="{89FAC399-B596-F696-C22F-7D0DDEC00DCB}"/>
              </a:ext>
            </a:extLst>
          </p:cNvPr>
          <p:cNvSpPr/>
          <p:nvPr/>
        </p:nvSpPr>
        <p:spPr>
          <a:xfrm>
            <a:off x="8979627" y="2597149"/>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6" name="テキスト ボックス 295">
            <a:extLst>
              <a:ext uri="{FF2B5EF4-FFF2-40B4-BE49-F238E27FC236}">
                <a16:creationId xmlns:a16="http://schemas.microsoft.com/office/drawing/2014/main" id="{FAFB3C6E-35F8-CF91-6CEF-5D55AADC012F}"/>
              </a:ext>
            </a:extLst>
          </p:cNvPr>
          <p:cNvSpPr txBox="1"/>
          <p:nvPr/>
        </p:nvSpPr>
        <p:spPr>
          <a:xfrm>
            <a:off x="8971012" y="2578545"/>
            <a:ext cx="461665" cy="1012849"/>
          </a:xfrm>
          <a:prstGeom prst="rect">
            <a:avLst/>
          </a:prstGeom>
          <a:noFill/>
        </p:spPr>
        <p:txBody>
          <a:bodyPr vert="eaVert" wrap="square" rtlCol="0">
            <a:spAutoFit/>
          </a:bodyPr>
          <a:lstStyle/>
          <a:p>
            <a:pPr algn="ctr"/>
            <a:r>
              <a:rPr kumimoji="1" lang="ja-JP" altLang="en-US">
                <a:latin typeface="A-OTF 新ゴ Pro DB" panose="020B0600000000000000" pitchFamily="34" charset="-128"/>
                <a:ea typeface="A-OTF 新ゴ Pro DB" panose="020B0600000000000000" pitchFamily="34" charset="-128"/>
              </a:rPr>
              <a:t>海老名</a:t>
            </a:r>
            <a:endParaRPr kumimoji="1" lang="en-US">
              <a:latin typeface="A-OTF 新ゴ Pro DB" panose="020B0600000000000000" pitchFamily="34" charset="-128"/>
              <a:ea typeface="A-OTF 新ゴ Pro DB" panose="020B0600000000000000" pitchFamily="34" charset="-128"/>
            </a:endParaRPr>
          </a:p>
        </p:txBody>
      </p:sp>
      <p:sp>
        <p:nvSpPr>
          <p:cNvPr id="297" name="四角形: 角を丸くする 296">
            <a:extLst>
              <a:ext uri="{FF2B5EF4-FFF2-40B4-BE49-F238E27FC236}">
                <a16:creationId xmlns:a16="http://schemas.microsoft.com/office/drawing/2014/main" id="{7C82880C-BFF0-2CA9-EC2D-E81AC868D58B}"/>
              </a:ext>
            </a:extLst>
          </p:cNvPr>
          <p:cNvSpPr/>
          <p:nvPr/>
        </p:nvSpPr>
        <p:spPr>
          <a:xfrm>
            <a:off x="8979627" y="3827670"/>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98" name="テキスト ボックス 297">
            <a:extLst>
              <a:ext uri="{FF2B5EF4-FFF2-40B4-BE49-F238E27FC236}">
                <a16:creationId xmlns:a16="http://schemas.microsoft.com/office/drawing/2014/main" id="{512B11D1-6F66-7F8F-6E58-4CA9C87E574E}"/>
              </a:ext>
            </a:extLst>
          </p:cNvPr>
          <p:cNvSpPr txBox="1"/>
          <p:nvPr/>
        </p:nvSpPr>
        <p:spPr>
          <a:xfrm>
            <a:off x="8971012" y="3809066"/>
            <a:ext cx="461665" cy="1012849"/>
          </a:xfrm>
          <a:prstGeom prst="rect">
            <a:avLst/>
          </a:prstGeom>
          <a:noFill/>
        </p:spPr>
        <p:txBody>
          <a:bodyPr vert="eaVert" wrap="square" rtlCol="0">
            <a:spAutoFit/>
          </a:bodyPr>
          <a:lstStyle/>
          <a:p>
            <a:pPr algn="ctr"/>
            <a:r>
              <a:rPr kumimoji="1" lang="ja-JP" altLang="en-US">
                <a:latin typeface="A-OTF 新ゴ Pro DB" panose="020B0600000000000000" pitchFamily="34" charset="-128"/>
                <a:ea typeface="A-OTF 新ゴ Pro DB" panose="020B0600000000000000" pitchFamily="34" charset="-128"/>
              </a:rPr>
              <a:t>大　和</a:t>
            </a:r>
            <a:endParaRPr kumimoji="1" lang="en-US">
              <a:latin typeface="A-OTF 新ゴ Pro DB" panose="020B0600000000000000" pitchFamily="34" charset="-128"/>
              <a:ea typeface="A-OTF 新ゴ Pro DB" panose="020B0600000000000000" pitchFamily="34" charset="-128"/>
            </a:endParaRPr>
          </a:p>
        </p:txBody>
      </p:sp>
      <p:grpSp>
        <p:nvGrpSpPr>
          <p:cNvPr id="299" name="グループ化 298">
            <a:extLst>
              <a:ext uri="{FF2B5EF4-FFF2-40B4-BE49-F238E27FC236}">
                <a16:creationId xmlns:a16="http://schemas.microsoft.com/office/drawing/2014/main" id="{363A1BA1-8AB6-F185-8B0C-94592C32F2E6}"/>
              </a:ext>
            </a:extLst>
          </p:cNvPr>
          <p:cNvGrpSpPr/>
          <p:nvPr/>
        </p:nvGrpSpPr>
        <p:grpSpPr>
          <a:xfrm>
            <a:off x="5400079" y="4641151"/>
            <a:ext cx="1107996" cy="369332"/>
            <a:chOff x="5400079" y="4641151"/>
            <a:chExt cx="1107996" cy="369332"/>
          </a:xfrm>
        </p:grpSpPr>
        <p:sp>
          <p:nvSpPr>
            <p:cNvPr id="300" name="四角形: 角を丸くする 299">
              <a:extLst>
                <a:ext uri="{FF2B5EF4-FFF2-40B4-BE49-F238E27FC236}">
                  <a16:creationId xmlns:a16="http://schemas.microsoft.com/office/drawing/2014/main" id="{96921CBC-A18C-D4D6-D339-0B81271A11A1}"/>
                </a:ext>
              </a:extLst>
            </p:cNvPr>
            <p:cNvSpPr/>
            <p:nvPr/>
          </p:nvSpPr>
          <p:spPr>
            <a:xfrm>
              <a:off x="5412795" y="4650761"/>
              <a:ext cx="1066226" cy="35493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01" name="テキスト ボックス 300">
              <a:extLst>
                <a:ext uri="{FF2B5EF4-FFF2-40B4-BE49-F238E27FC236}">
                  <a16:creationId xmlns:a16="http://schemas.microsoft.com/office/drawing/2014/main" id="{2C08FE68-1C84-14FD-D6C2-ED719AAB060C}"/>
                </a:ext>
              </a:extLst>
            </p:cNvPr>
            <p:cNvSpPr txBox="1"/>
            <p:nvPr/>
          </p:nvSpPr>
          <p:spPr>
            <a:xfrm>
              <a:off x="5400079" y="4641151"/>
              <a:ext cx="1107996" cy="369332"/>
            </a:xfrm>
            <a:prstGeom prst="rect">
              <a:avLst/>
            </a:prstGeom>
            <a:noFill/>
          </p:spPr>
          <p:txBody>
            <a:bodyPr wrap="none" rtlCol="0">
              <a:spAutoFit/>
            </a:bodyPr>
            <a:lstStyle/>
            <a:p>
              <a:pPr algn="ctr"/>
              <a:r>
                <a:rPr kumimoji="1" lang="ja-JP" altLang="en-US">
                  <a:latin typeface="A-OTF 新ゴ Pro DB" panose="020B0600000000000000" pitchFamily="34" charset="-128"/>
                  <a:ea typeface="A-OTF 新ゴ Pro DB" panose="020B0600000000000000" pitchFamily="34" charset="-128"/>
                </a:rPr>
                <a:t>武蔵小杉</a:t>
              </a:r>
              <a:endParaRPr kumimoji="1" lang="en-US">
                <a:latin typeface="A-OTF 新ゴ Pro DB" panose="020B0600000000000000" pitchFamily="34" charset="-128"/>
                <a:ea typeface="A-OTF 新ゴ Pro DB" panose="020B0600000000000000" pitchFamily="34" charset="-128"/>
              </a:endParaRPr>
            </a:p>
          </p:txBody>
        </p:sp>
      </p:grpSp>
      <p:cxnSp>
        <p:nvCxnSpPr>
          <p:cNvPr id="302" name="直線コネクタ 301">
            <a:extLst>
              <a:ext uri="{FF2B5EF4-FFF2-40B4-BE49-F238E27FC236}">
                <a16:creationId xmlns:a16="http://schemas.microsoft.com/office/drawing/2014/main" id="{1CD5F4FC-1261-6BD6-137E-736CAD3396AD}"/>
              </a:ext>
            </a:extLst>
          </p:cNvPr>
          <p:cNvCxnSpPr>
            <a:cxnSpLocks/>
            <a:stCxn id="307" idx="6"/>
          </p:cNvCxnSpPr>
          <p:nvPr/>
        </p:nvCxnSpPr>
        <p:spPr>
          <a:xfrm>
            <a:off x="7845179" y="5144870"/>
            <a:ext cx="330446" cy="0"/>
          </a:xfrm>
          <a:prstGeom prst="line">
            <a:avLst/>
          </a:prstGeom>
          <a:ln>
            <a:solidFill>
              <a:srgbClr val="454545"/>
            </a:solidFill>
          </a:ln>
        </p:spPr>
        <p:style>
          <a:lnRef idx="2">
            <a:schemeClr val="accent1"/>
          </a:lnRef>
          <a:fillRef idx="0">
            <a:schemeClr val="accent1"/>
          </a:fillRef>
          <a:effectRef idx="1">
            <a:schemeClr val="accent1"/>
          </a:effectRef>
          <a:fontRef idx="minor">
            <a:schemeClr val="tx1"/>
          </a:fontRef>
        </p:style>
      </p:cxnSp>
      <p:grpSp>
        <p:nvGrpSpPr>
          <p:cNvPr id="303" name="グループ化 302">
            <a:extLst>
              <a:ext uri="{FF2B5EF4-FFF2-40B4-BE49-F238E27FC236}">
                <a16:creationId xmlns:a16="http://schemas.microsoft.com/office/drawing/2014/main" id="{4FC3CB87-2F5D-812D-B6FA-BD44B4B3CF63}"/>
              </a:ext>
            </a:extLst>
          </p:cNvPr>
          <p:cNvGrpSpPr/>
          <p:nvPr/>
        </p:nvGrpSpPr>
        <p:grpSpPr>
          <a:xfrm>
            <a:off x="7945865" y="4985044"/>
            <a:ext cx="1066226" cy="369332"/>
            <a:chOff x="5412795" y="4641151"/>
            <a:chExt cx="1066226" cy="369332"/>
          </a:xfrm>
        </p:grpSpPr>
        <p:sp>
          <p:nvSpPr>
            <p:cNvPr id="304" name="四角形: 角を丸くする 303">
              <a:extLst>
                <a:ext uri="{FF2B5EF4-FFF2-40B4-BE49-F238E27FC236}">
                  <a16:creationId xmlns:a16="http://schemas.microsoft.com/office/drawing/2014/main" id="{38783954-2227-1445-EF15-F2DCFB2A72CF}"/>
                </a:ext>
              </a:extLst>
            </p:cNvPr>
            <p:cNvSpPr/>
            <p:nvPr/>
          </p:nvSpPr>
          <p:spPr>
            <a:xfrm>
              <a:off x="5412795" y="4650761"/>
              <a:ext cx="1066226" cy="35493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05" name="テキスト ボックス 304">
              <a:extLst>
                <a:ext uri="{FF2B5EF4-FFF2-40B4-BE49-F238E27FC236}">
                  <a16:creationId xmlns:a16="http://schemas.microsoft.com/office/drawing/2014/main" id="{C1B202EE-8AC4-59F3-4CE8-6773B88DBE10}"/>
                </a:ext>
              </a:extLst>
            </p:cNvPr>
            <p:cNvSpPr txBox="1"/>
            <p:nvPr/>
          </p:nvSpPr>
          <p:spPr>
            <a:xfrm>
              <a:off x="5515496" y="4641151"/>
              <a:ext cx="877163" cy="369332"/>
            </a:xfrm>
            <a:prstGeom prst="rect">
              <a:avLst/>
            </a:prstGeom>
            <a:noFill/>
          </p:spPr>
          <p:txBody>
            <a:bodyPr wrap="none" rtlCol="0">
              <a:spAutoFit/>
            </a:bodyPr>
            <a:lstStyle/>
            <a:p>
              <a:pPr algn="ctr"/>
              <a:r>
                <a:rPr kumimoji="1" lang="ja-JP" altLang="en-US">
                  <a:latin typeface="A-OTF 新ゴ Pro DB" panose="020B0600000000000000" pitchFamily="34" charset="-128"/>
                  <a:ea typeface="A-OTF 新ゴ Pro DB" panose="020B0600000000000000" pitchFamily="34" charset="-128"/>
                </a:rPr>
                <a:t>横　浜</a:t>
              </a:r>
              <a:endParaRPr kumimoji="1" lang="en-US">
                <a:latin typeface="A-OTF 新ゴ Pro DB" panose="020B0600000000000000" pitchFamily="34" charset="-128"/>
                <a:ea typeface="A-OTF 新ゴ Pro DB" panose="020B0600000000000000" pitchFamily="34" charset="-128"/>
              </a:endParaRPr>
            </a:p>
          </p:txBody>
        </p:sp>
      </p:grpSp>
      <p:cxnSp>
        <p:nvCxnSpPr>
          <p:cNvPr id="306" name="直線コネクタ 305">
            <a:extLst>
              <a:ext uri="{FF2B5EF4-FFF2-40B4-BE49-F238E27FC236}">
                <a16:creationId xmlns:a16="http://schemas.microsoft.com/office/drawing/2014/main" id="{65A094EA-5767-A5AB-005C-28886DEEFA9A}"/>
              </a:ext>
            </a:extLst>
          </p:cNvPr>
          <p:cNvCxnSpPr>
            <a:cxnSpLocks/>
          </p:cNvCxnSpPr>
          <p:nvPr/>
        </p:nvCxnSpPr>
        <p:spPr>
          <a:xfrm flipV="1">
            <a:off x="7804095" y="4932436"/>
            <a:ext cx="0" cy="215684"/>
          </a:xfrm>
          <a:prstGeom prst="line">
            <a:avLst/>
          </a:prstGeom>
          <a:ln>
            <a:solidFill>
              <a:srgbClr val="454545"/>
            </a:solidFill>
          </a:ln>
        </p:spPr>
        <p:style>
          <a:lnRef idx="2">
            <a:schemeClr val="accent1"/>
          </a:lnRef>
          <a:fillRef idx="0">
            <a:schemeClr val="accent1"/>
          </a:fillRef>
          <a:effectRef idx="1">
            <a:schemeClr val="accent1"/>
          </a:effectRef>
          <a:fontRef idx="minor">
            <a:schemeClr val="tx1"/>
          </a:fontRef>
        </p:style>
      </p:cxnSp>
      <p:sp>
        <p:nvSpPr>
          <p:cNvPr id="307" name="楕円 306">
            <a:extLst>
              <a:ext uri="{FF2B5EF4-FFF2-40B4-BE49-F238E27FC236}">
                <a16:creationId xmlns:a16="http://schemas.microsoft.com/office/drawing/2014/main" id="{E03DD96A-A4E2-AA61-B535-AD34EC5263D2}"/>
              </a:ext>
            </a:extLst>
          </p:cNvPr>
          <p:cNvSpPr/>
          <p:nvPr/>
        </p:nvSpPr>
        <p:spPr>
          <a:xfrm>
            <a:off x="7763011" y="5103787"/>
            <a:ext cx="82168" cy="82166"/>
          </a:xfrm>
          <a:prstGeom prst="ellipse">
            <a:avLst/>
          </a:prstGeom>
          <a:solidFill>
            <a:srgbClr val="454545"/>
          </a:solidFill>
          <a:ln>
            <a:solidFill>
              <a:srgbClr val="8A8A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08" name="正方形/長方形 307">
            <a:extLst>
              <a:ext uri="{FF2B5EF4-FFF2-40B4-BE49-F238E27FC236}">
                <a16:creationId xmlns:a16="http://schemas.microsoft.com/office/drawing/2014/main" id="{31F355C6-7379-36FC-9EB6-F1BB314B51FF}"/>
              </a:ext>
            </a:extLst>
          </p:cNvPr>
          <p:cNvSpPr/>
          <p:nvPr/>
        </p:nvSpPr>
        <p:spPr>
          <a:xfrm>
            <a:off x="4612949" y="3717359"/>
            <a:ext cx="1326456"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09" name="グループ化 308">
            <a:extLst>
              <a:ext uri="{FF2B5EF4-FFF2-40B4-BE49-F238E27FC236}">
                <a16:creationId xmlns:a16="http://schemas.microsoft.com/office/drawing/2014/main" id="{DB028043-8E2F-D9D2-673F-56F2EB6E1244}"/>
              </a:ext>
            </a:extLst>
          </p:cNvPr>
          <p:cNvGrpSpPr/>
          <p:nvPr/>
        </p:nvGrpSpPr>
        <p:grpSpPr>
          <a:xfrm>
            <a:off x="4643511" y="3752975"/>
            <a:ext cx="270154" cy="270504"/>
            <a:chOff x="911360" y="2355262"/>
            <a:chExt cx="2144704" cy="2147475"/>
          </a:xfrm>
        </p:grpSpPr>
        <p:sp>
          <p:nvSpPr>
            <p:cNvPr id="310" name="四角形: 角を丸くする 309">
              <a:extLst>
                <a:ext uri="{FF2B5EF4-FFF2-40B4-BE49-F238E27FC236}">
                  <a16:creationId xmlns:a16="http://schemas.microsoft.com/office/drawing/2014/main" id="{8C916988-3F41-FFE9-0A62-A1C3EAB60D9D}"/>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11" name="図 310">
              <a:extLst>
                <a:ext uri="{FF2B5EF4-FFF2-40B4-BE49-F238E27FC236}">
                  <a16:creationId xmlns:a16="http://schemas.microsoft.com/office/drawing/2014/main" id="{A30C79BC-3D55-18C4-BA5C-FC815AADD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312" name="テキスト ボックス 311">
            <a:extLst>
              <a:ext uri="{FF2B5EF4-FFF2-40B4-BE49-F238E27FC236}">
                <a16:creationId xmlns:a16="http://schemas.microsoft.com/office/drawing/2014/main" id="{2881587A-F6F2-88FC-39F3-9A5D5B21DA5C}"/>
              </a:ext>
            </a:extLst>
          </p:cNvPr>
          <p:cNvSpPr txBox="1"/>
          <p:nvPr/>
        </p:nvSpPr>
        <p:spPr>
          <a:xfrm>
            <a:off x="4842002" y="3696469"/>
            <a:ext cx="1140056" cy="369332"/>
          </a:xfrm>
          <a:prstGeom prst="rect">
            <a:avLst/>
          </a:prstGeom>
          <a:noFill/>
        </p:spPr>
        <p:txBody>
          <a:bodyPr wrap="none" rtlCol="0">
            <a:spAutoFit/>
          </a:bodyPr>
          <a:lstStyle/>
          <a:p>
            <a:r>
              <a:rPr kumimoji="1" lang="en-US" altLang="ja-JP">
                <a:solidFill>
                  <a:schemeClr val="bg1"/>
                </a:solidFill>
                <a:latin typeface="Helvetica" panose="020B0604020202030204" pitchFamily="34" charset="0"/>
                <a:ea typeface="A-OTF 新ゴ Pro M" panose="020B0500000000000000" pitchFamily="34" charset="-128"/>
              </a:rPr>
              <a:t>JR</a:t>
            </a:r>
            <a:r>
              <a:rPr lang="ja-JP" altLang="en-US" sz="1600">
                <a:solidFill>
                  <a:schemeClr val="bg1"/>
                </a:solidFill>
                <a:latin typeface="Helvetica" panose="020B0604020202030204" pitchFamily="34" charset="0"/>
                <a:ea typeface="A-OTF 新ゴ Pro M" panose="020B0500000000000000" pitchFamily="34" charset="-128"/>
              </a:rPr>
              <a:t> </a:t>
            </a:r>
            <a:r>
              <a:rPr lang="ja-JP" altLang="en-US" sz="1600">
                <a:solidFill>
                  <a:schemeClr val="bg1"/>
                </a:solidFill>
                <a:latin typeface="A-OTF 新ゴ Pro DB" panose="020B0600000000000000" pitchFamily="34" charset="-128"/>
                <a:ea typeface="A-OTF 新ゴ Pro DB" panose="020B0600000000000000" pitchFamily="34" charset="-128"/>
              </a:rPr>
              <a:t>南武線</a:t>
            </a:r>
            <a:endParaRPr kumimoji="1" lang="en-US" sz="1600">
              <a:solidFill>
                <a:schemeClr val="bg1"/>
              </a:solidFill>
              <a:latin typeface="A-OTF 新ゴ Pro DB" panose="020B0600000000000000" pitchFamily="34" charset="-128"/>
              <a:ea typeface="A-OTF 新ゴ Pro DB" panose="020B0600000000000000" pitchFamily="34" charset="-128"/>
            </a:endParaRPr>
          </a:p>
        </p:txBody>
      </p:sp>
      <p:sp>
        <p:nvSpPr>
          <p:cNvPr id="313" name="正方形/長方形 312">
            <a:extLst>
              <a:ext uri="{FF2B5EF4-FFF2-40B4-BE49-F238E27FC236}">
                <a16:creationId xmlns:a16="http://schemas.microsoft.com/office/drawing/2014/main" id="{F4CC0373-22C9-DB2A-463E-0E07606B89B3}"/>
              </a:ext>
            </a:extLst>
          </p:cNvPr>
          <p:cNvSpPr/>
          <p:nvPr/>
        </p:nvSpPr>
        <p:spPr>
          <a:xfrm>
            <a:off x="5934075" y="3855598"/>
            <a:ext cx="195897" cy="7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14" name="正方形/長方形 313">
            <a:extLst>
              <a:ext uri="{FF2B5EF4-FFF2-40B4-BE49-F238E27FC236}">
                <a16:creationId xmlns:a16="http://schemas.microsoft.com/office/drawing/2014/main" id="{025E22B5-6F9D-4E62-E215-360404B00ABE}"/>
              </a:ext>
            </a:extLst>
          </p:cNvPr>
          <p:cNvSpPr/>
          <p:nvPr/>
        </p:nvSpPr>
        <p:spPr>
          <a:xfrm rot="5400000">
            <a:off x="6542982" y="4557634"/>
            <a:ext cx="195897" cy="7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15" name="正方形/長方形 314">
            <a:extLst>
              <a:ext uri="{FF2B5EF4-FFF2-40B4-BE49-F238E27FC236}">
                <a16:creationId xmlns:a16="http://schemas.microsoft.com/office/drawing/2014/main" id="{BED7899B-BBEB-C646-85D7-C7CD0D7C7D11}"/>
              </a:ext>
            </a:extLst>
          </p:cNvPr>
          <p:cNvSpPr/>
          <p:nvPr/>
        </p:nvSpPr>
        <p:spPr>
          <a:xfrm>
            <a:off x="6428256" y="4268328"/>
            <a:ext cx="1399422"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16" name="グループ化 315">
            <a:extLst>
              <a:ext uri="{FF2B5EF4-FFF2-40B4-BE49-F238E27FC236}">
                <a16:creationId xmlns:a16="http://schemas.microsoft.com/office/drawing/2014/main" id="{E5DA8E76-BC59-6F7B-6C35-BA47FB9C908C}"/>
              </a:ext>
            </a:extLst>
          </p:cNvPr>
          <p:cNvGrpSpPr/>
          <p:nvPr/>
        </p:nvGrpSpPr>
        <p:grpSpPr>
          <a:xfrm>
            <a:off x="6458818" y="4303944"/>
            <a:ext cx="270154" cy="270504"/>
            <a:chOff x="911360" y="2355262"/>
            <a:chExt cx="2144704" cy="2147475"/>
          </a:xfrm>
        </p:grpSpPr>
        <p:sp>
          <p:nvSpPr>
            <p:cNvPr id="317" name="四角形: 角を丸くする 316">
              <a:extLst>
                <a:ext uri="{FF2B5EF4-FFF2-40B4-BE49-F238E27FC236}">
                  <a16:creationId xmlns:a16="http://schemas.microsoft.com/office/drawing/2014/main" id="{0649929E-9504-971E-0679-F16CF6C0D255}"/>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18" name="図 317">
              <a:extLst>
                <a:ext uri="{FF2B5EF4-FFF2-40B4-BE49-F238E27FC236}">
                  <a16:creationId xmlns:a16="http://schemas.microsoft.com/office/drawing/2014/main" id="{052F7FAD-C9DD-F958-4C1D-6DC09FB34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319" name="テキスト ボックス 318">
            <a:extLst>
              <a:ext uri="{FF2B5EF4-FFF2-40B4-BE49-F238E27FC236}">
                <a16:creationId xmlns:a16="http://schemas.microsoft.com/office/drawing/2014/main" id="{898B03FE-39AD-34B4-B2A7-F89102E56260}"/>
              </a:ext>
            </a:extLst>
          </p:cNvPr>
          <p:cNvSpPr txBox="1"/>
          <p:nvPr/>
        </p:nvSpPr>
        <p:spPr>
          <a:xfrm>
            <a:off x="6670154" y="4266488"/>
            <a:ext cx="1210588" cy="338554"/>
          </a:xfrm>
          <a:prstGeom prst="rect">
            <a:avLst/>
          </a:prstGeom>
          <a:noFill/>
        </p:spPr>
        <p:txBody>
          <a:bodyPr wrap="none" rtlCol="0">
            <a:spAutoFit/>
          </a:bodyPr>
          <a:lstStyle/>
          <a:p>
            <a:r>
              <a:rPr kumimoji="1" lang="ja-JP" altLang="en-US" sz="1600">
                <a:solidFill>
                  <a:schemeClr val="bg1"/>
                </a:solidFill>
                <a:latin typeface="A-OTF 新ゴ Pro DB" panose="020B0600000000000000" pitchFamily="34" charset="-128"/>
                <a:ea typeface="A-OTF 新ゴ Pro DB" panose="020B0600000000000000" pitchFamily="34" charset="-128"/>
              </a:rPr>
              <a:t>東急東横線</a:t>
            </a:r>
            <a:endParaRPr kumimoji="1" lang="en-US" sz="1400">
              <a:solidFill>
                <a:schemeClr val="bg1"/>
              </a:solidFill>
              <a:latin typeface="A-OTF 新ゴ Pro DB" panose="020B0600000000000000" pitchFamily="34" charset="-128"/>
              <a:ea typeface="A-OTF 新ゴ Pro DB" panose="020B0600000000000000" pitchFamily="34" charset="-128"/>
            </a:endParaRPr>
          </a:p>
        </p:txBody>
      </p:sp>
      <p:sp>
        <p:nvSpPr>
          <p:cNvPr id="320" name="正方形/長方形 319">
            <a:extLst>
              <a:ext uri="{FF2B5EF4-FFF2-40B4-BE49-F238E27FC236}">
                <a16:creationId xmlns:a16="http://schemas.microsoft.com/office/drawing/2014/main" id="{9AA0B2B1-C50E-BB9A-3E53-BE95DCABADCE}"/>
              </a:ext>
            </a:extLst>
          </p:cNvPr>
          <p:cNvSpPr/>
          <p:nvPr/>
        </p:nvSpPr>
        <p:spPr>
          <a:xfrm>
            <a:off x="7915081" y="3831704"/>
            <a:ext cx="1010060"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21" name="グループ化 320">
            <a:extLst>
              <a:ext uri="{FF2B5EF4-FFF2-40B4-BE49-F238E27FC236}">
                <a16:creationId xmlns:a16="http://schemas.microsoft.com/office/drawing/2014/main" id="{76E23150-ADC8-165F-D0FB-CF99DA5F5ECE}"/>
              </a:ext>
            </a:extLst>
          </p:cNvPr>
          <p:cNvGrpSpPr/>
          <p:nvPr/>
        </p:nvGrpSpPr>
        <p:grpSpPr>
          <a:xfrm>
            <a:off x="7945643" y="3867320"/>
            <a:ext cx="270154" cy="270504"/>
            <a:chOff x="911360" y="2355262"/>
            <a:chExt cx="2144704" cy="2147475"/>
          </a:xfrm>
        </p:grpSpPr>
        <p:sp>
          <p:nvSpPr>
            <p:cNvPr id="322" name="四角形: 角を丸くする 321">
              <a:extLst>
                <a:ext uri="{FF2B5EF4-FFF2-40B4-BE49-F238E27FC236}">
                  <a16:creationId xmlns:a16="http://schemas.microsoft.com/office/drawing/2014/main" id="{287E56D4-DED7-C77E-2D55-1EB412CFC939}"/>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23" name="図 322">
              <a:extLst>
                <a:ext uri="{FF2B5EF4-FFF2-40B4-BE49-F238E27FC236}">
                  <a16:creationId xmlns:a16="http://schemas.microsoft.com/office/drawing/2014/main" id="{5FC2E071-E83A-6EFF-EF7E-2F217718C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324" name="テキスト ボックス 323">
            <a:extLst>
              <a:ext uri="{FF2B5EF4-FFF2-40B4-BE49-F238E27FC236}">
                <a16:creationId xmlns:a16="http://schemas.microsoft.com/office/drawing/2014/main" id="{CBCA1CB3-2B27-F276-1F0A-EDD1242720B1}"/>
              </a:ext>
            </a:extLst>
          </p:cNvPr>
          <p:cNvSpPr txBox="1"/>
          <p:nvPr/>
        </p:nvSpPr>
        <p:spPr>
          <a:xfrm>
            <a:off x="8156979" y="3829864"/>
            <a:ext cx="800219" cy="338554"/>
          </a:xfrm>
          <a:prstGeom prst="rect">
            <a:avLst/>
          </a:prstGeom>
          <a:noFill/>
        </p:spPr>
        <p:txBody>
          <a:bodyPr wrap="none" rtlCol="0">
            <a:spAutoFit/>
          </a:bodyPr>
          <a:lstStyle/>
          <a:p>
            <a:r>
              <a:rPr kumimoji="1" lang="ja-JP" altLang="en-US" sz="1600">
                <a:solidFill>
                  <a:schemeClr val="bg1"/>
                </a:solidFill>
                <a:latin typeface="A-OTF 新ゴ Pro DB" panose="020B0600000000000000" pitchFamily="34" charset="-128"/>
                <a:ea typeface="A-OTF 新ゴ Pro DB" panose="020B0600000000000000" pitchFamily="34" charset="-128"/>
              </a:rPr>
              <a:t>相鉄線</a:t>
            </a:r>
            <a:endParaRPr kumimoji="1" lang="en-US" sz="1400">
              <a:solidFill>
                <a:schemeClr val="bg1"/>
              </a:solidFill>
              <a:latin typeface="A-OTF 新ゴ Pro DB" panose="020B0600000000000000" pitchFamily="34" charset="-128"/>
              <a:ea typeface="A-OTF 新ゴ Pro DB" panose="020B0600000000000000" pitchFamily="34" charset="-128"/>
            </a:endParaRPr>
          </a:p>
        </p:txBody>
      </p:sp>
      <p:sp>
        <p:nvSpPr>
          <p:cNvPr id="330" name="正方形/長方形 329">
            <a:extLst>
              <a:ext uri="{FF2B5EF4-FFF2-40B4-BE49-F238E27FC236}">
                <a16:creationId xmlns:a16="http://schemas.microsoft.com/office/drawing/2014/main" id="{C86E3892-6285-2ADF-47AF-ABEFDE14D30F}"/>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a:extLst>
              <a:ext uri="{FF2B5EF4-FFF2-40B4-BE49-F238E27FC236}">
                <a16:creationId xmlns:a16="http://schemas.microsoft.com/office/drawing/2014/main" id="{B5BB4825-6B41-EBBC-EEAB-328BC2F4968B}"/>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AA695A8C-D3C5-F5C4-4749-DE61B885F2EE}"/>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67035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E220B67C-701A-99C9-4FDD-C6C24A9128E9}"/>
              </a:ext>
            </a:extLst>
          </p:cNvPr>
          <p:cNvSpPr/>
          <p:nvPr/>
        </p:nvSpPr>
        <p:spPr>
          <a:xfrm>
            <a:off x="11804575" y="3134817"/>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5" name="直線コネクタ 4">
            <a:extLst>
              <a:ext uri="{FF2B5EF4-FFF2-40B4-BE49-F238E27FC236}">
                <a16:creationId xmlns:a16="http://schemas.microsoft.com/office/drawing/2014/main" id="{97EBC45C-08B7-9B19-0734-816075A729C7}"/>
              </a:ext>
            </a:extLst>
          </p:cNvPr>
          <p:cNvCxnSpPr>
            <a:cxnSpLocks/>
          </p:cNvCxnSpPr>
          <p:nvPr/>
        </p:nvCxnSpPr>
        <p:spPr>
          <a:xfrm flipV="1">
            <a:off x="11611843" y="3161713"/>
            <a:ext cx="240240" cy="514609"/>
          </a:xfrm>
          <a:prstGeom prst="line">
            <a:avLst/>
          </a:prstGeom>
          <a:ln>
            <a:solidFill>
              <a:srgbClr val="8A8A8A"/>
            </a:solidFill>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6DEB5E6E-0096-82B1-6BF6-B524E6A1FADD}"/>
              </a:ext>
            </a:extLst>
          </p:cNvPr>
          <p:cNvSpPr txBox="1"/>
          <p:nvPr/>
        </p:nvSpPr>
        <p:spPr>
          <a:xfrm rot="5400000">
            <a:off x="6490193" y="2875394"/>
            <a:ext cx="431006" cy="142815"/>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Mukogaoka-</a:t>
            </a:r>
            <a:endParaRPr kumimoji="1" lang="ja-JP" altLang="en-US" sz="1400" b="1">
              <a:latin typeface="Helvetica" panose="020B0604020202030204" pitchFamily="34" charset="0"/>
              <a:ea typeface="A-OTF 新ゴ Pro DB" panose="020B0600000000000000" pitchFamily="34" charset="-128"/>
            </a:endParaRPr>
          </a:p>
        </p:txBody>
      </p:sp>
      <p:sp>
        <p:nvSpPr>
          <p:cNvPr id="8" name="テキスト ボックス 7">
            <a:extLst>
              <a:ext uri="{FF2B5EF4-FFF2-40B4-BE49-F238E27FC236}">
                <a16:creationId xmlns:a16="http://schemas.microsoft.com/office/drawing/2014/main" id="{C0999478-072F-AA03-4093-C58C875247AC}"/>
              </a:ext>
            </a:extLst>
          </p:cNvPr>
          <p:cNvSpPr txBox="1"/>
          <p:nvPr/>
        </p:nvSpPr>
        <p:spPr>
          <a:xfrm rot="5400000">
            <a:off x="6502909" y="2773563"/>
            <a:ext cx="168675" cy="84147"/>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yuen</a:t>
            </a:r>
            <a:endParaRPr kumimoji="1" lang="ja-JP" altLang="en-US" sz="1400" b="1">
              <a:latin typeface="Helvetica" panose="020B0604020202030204" pitchFamily="34" charset="0"/>
              <a:ea typeface="A-OTF 新ゴ Pro DB" panose="020B0600000000000000" pitchFamily="34" charset="-128"/>
            </a:endParaRPr>
          </a:p>
        </p:txBody>
      </p:sp>
      <p:sp>
        <p:nvSpPr>
          <p:cNvPr id="11" name="円弧 10">
            <a:extLst>
              <a:ext uri="{FF2B5EF4-FFF2-40B4-BE49-F238E27FC236}">
                <a16:creationId xmlns:a16="http://schemas.microsoft.com/office/drawing/2014/main" id="{E19E99E5-4CAE-550B-71A3-FBBC7ECEED86}"/>
              </a:ext>
            </a:extLst>
          </p:cNvPr>
          <p:cNvSpPr/>
          <p:nvPr/>
        </p:nvSpPr>
        <p:spPr>
          <a:xfrm>
            <a:off x="7664248" y="4897969"/>
            <a:ext cx="928712" cy="779985"/>
          </a:xfrm>
          <a:prstGeom prst="arc">
            <a:avLst>
              <a:gd name="adj1" fmla="val 16200000"/>
              <a:gd name="adj2" fmla="val 21395095"/>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5" name="楕円 14">
            <a:extLst>
              <a:ext uri="{FF2B5EF4-FFF2-40B4-BE49-F238E27FC236}">
                <a16:creationId xmlns:a16="http://schemas.microsoft.com/office/drawing/2014/main" id="{E4DFEE1C-0B53-D56A-E9F9-5283DA2E5B7D}"/>
              </a:ext>
            </a:extLst>
          </p:cNvPr>
          <p:cNvSpPr/>
          <p:nvPr/>
        </p:nvSpPr>
        <p:spPr>
          <a:xfrm>
            <a:off x="-1661156" y="432762"/>
            <a:ext cx="5636997" cy="6018838"/>
          </a:xfrm>
          <a:prstGeom prst="ellipse">
            <a:avLst/>
          </a:prstGeom>
          <a:noFill/>
          <a:ln w="571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フリーフォーム: 図形 15">
            <a:extLst>
              <a:ext uri="{FF2B5EF4-FFF2-40B4-BE49-F238E27FC236}">
                <a16:creationId xmlns:a16="http://schemas.microsoft.com/office/drawing/2014/main" id="{0598B8B0-3D12-193D-A9E4-814D1B57D576}"/>
              </a:ext>
            </a:extLst>
          </p:cNvPr>
          <p:cNvSpPr/>
          <p:nvPr/>
        </p:nvSpPr>
        <p:spPr>
          <a:xfrm>
            <a:off x="-61519" y="2159357"/>
            <a:ext cx="9296175" cy="4226490"/>
          </a:xfrm>
          <a:custGeom>
            <a:avLst/>
            <a:gdLst>
              <a:gd name="connsiteX0" fmla="*/ 0 w 9296175"/>
              <a:gd name="connsiteY0" fmla="*/ 0 h 4164465"/>
              <a:gd name="connsiteX1" fmla="*/ 9296175 w 9296175"/>
              <a:gd name="connsiteY1" fmla="*/ 0 h 4164465"/>
              <a:gd name="connsiteX2" fmla="*/ 9296175 w 9296175"/>
              <a:gd name="connsiteY2" fmla="*/ 359699 h 4164465"/>
              <a:gd name="connsiteX3" fmla="*/ 2856563 w 9296175"/>
              <a:gd name="connsiteY3" fmla="*/ 359699 h 4164465"/>
              <a:gd name="connsiteX4" fmla="*/ 2856563 w 9296175"/>
              <a:gd name="connsiteY4" fmla="*/ 2826613 h 4164465"/>
              <a:gd name="connsiteX5" fmla="*/ 3067954 w 9296175"/>
              <a:gd name="connsiteY5" fmla="*/ 2826613 h 4164465"/>
              <a:gd name="connsiteX6" fmla="*/ 3067954 w 9296175"/>
              <a:gd name="connsiteY6" fmla="*/ 3782833 h 4164465"/>
              <a:gd name="connsiteX7" fmla="*/ 2856563 w 9296175"/>
              <a:gd name="connsiteY7" fmla="*/ 3782833 h 4164465"/>
              <a:gd name="connsiteX8" fmla="*/ 2856563 w 9296175"/>
              <a:gd name="connsiteY8" fmla="*/ 4164465 h 4164465"/>
              <a:gd name="connsiteX9" fmla="*/ 0 w 9296175"/>
              <a:gd name="connsiteY9" fmla="*/ 4164465 h 4164465"/>
              <a:gd name="connsiteX10" fmla="*/ 0 w 9296175"/>
              <a:gd name="connsiteY10" fmla="*/ 359699 h 4164465"/>
              <a:gd name="connsiteX11" fmla="*/ 0 w 9296175"/>
              <a:gd name="connsiteY11" fmla="*/ 330369 h 4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175" h="4164465">
                <a:moveTo>
                  <a:pt x="0" y="0"/>
                </a:moveTo>
                <a:lnTo>
                  <a:pt x="9296175" y="0"/>
                </a:lnTo>
                <a:lnTo>
                  <a:pt x="9296175" y="359699"/>
                </a:lnTo>
                <a:lnTo>
                  <a:pt x="2856563" y="359699"/>
                </a:lnTo>
                <a:lnTo>
                  <a:pt x="2856563" y="2826613"/>
                </a:lnTo>
                <a:lnTo>
                  <a:pt x="3067954" y="2826613"/>
                </a:lnTo>
                <a:lnTo>
                  <a:pt x="3067954" y="3782833"/>
                </a:lnTo>
                <a:lnTo>
                  <a:pt x="2856563" y="3782833"/>
                </a:lnTo>
                <a:lnTo>
                  <a:pt x="2856563" y="4164465"/>
                </a:lnTo>
                <a:lnTo>
                  <a:pt x="0" y="4164465"/>
                </a:lnTo>
                <a:lnTo>
                  <a:pt x="0" y="359699"/>
                </a:lnTo>
                <a:lnTo>
                  <a:pt x="0" y="33036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17" name="フリーフォーム: 図形 16">
            <a:extLst>
              <a:ext uri="{FF2B5EF4-FFF2-40B4-BE49-F238E27FC236}">
                <a16:creationId xmlns:a16="http://schemas.microsoft.com/office/drawing/2014/main" id="{D31F229D-9847-59A4-ABA3-04BB668F4437}"/>
              </a:ext>
            </a:extLst>
          </p:cNvPr>
          <p:cNvSpPr/>
          <p:nvPr/>
        </p:nvSpPr>
        <p:spPr>
          <a:xfrm flipV="1">
            <a:off x="11176778" y="4070750"/>
            <a:ext cx="202406" cy="110660"/>
          </a:xfrm>
          <a:custGeom>
            <a:avLst/>
            <a:gdLst>
              <a:gd name="connsiteX0" fmla="*/ 0 w 202406"/>
              <a:gd name="connsiteY0" fmla="*/ 114558 h 114558"/>
              <a:gd name="connsiteX1" fmla="*/ 50006 w 202406"/>
              <a:gd name="connsiteY1" fmla="*/ 14546 h 114558"/>
              <a:gd name="connsiteX2" fmla="*/ 202406 w 202406"/>
              <a:gd name="connsiteY2" fmla="*/ 2639 h 114558"/>
            </a:gdLst>
            <a:ahLst/>
            <a:cxnLst>
              <a:cxn ang="0">
                <a:pos x="connsiteX0" y="connsiteY0"/>
              </a:cxn>
              <a:cxn ang="0">
                <a:pos x="connsiteX1" y="connsiteY1"/>
              </a:cxn>
              <a:cxn ang="0">
                <a:pos x="connsiteX2" y="connsiteY2"/>
              </a:cxn>
            </a:cxnLst>
            <a:rect l="l" t="t" r="r" b="b"/>
            <a:pathLst>
              <a:path w="202406" h="114558">
                <a:moveTo>
                  <a:pt x="0" y="114558"/>
                </a:moveTo>
                <a:cubicBezTo>
                  <a:pt x="8136" y="73878"/>
                  <a:pt x="16272" y="33199"/>
                  <a:pt x="50006" y="14546"/>
                </a:cubicBezTo>
                <a:cubicBezTo>
                  <a:pt x="83740" y="-4107"/>
                  <a:pt x="143073" y="-734"/>
                  <a:pt x="202406" y="263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81" name="直線コネクタ 80">
            <a:extLst>
              <a:ext uri="{FF2B5EF4-FFF2-40B4-BE49-F238E27FC236}">
                <a16:creationId xmlns:a16="http://schemas.microsoft.com/office/drawing/2014/main" id="{27E1C730-6C45-2DD8-EEED-341934775740}"/>
              </a:ext>
            </a:extLst>
          </p:cNvPr>
          <p:cNvCxnSpPr>
            <a:cxnSpLocks/>
            <a:stCxn id="354" idx="2"/>
          </p:cNvCxnSpPr>
          <p:nvPr/>
        </p:nvCxnSpPr>
        <p:spPr>
          <a:xfrm flipV="1">
            <a:off x="10875044" y="3754754"/>
            <a:ext cx="377162" cy="107586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82" name="フリーフォーム: 図形 81">
            <a:extLst>
              <a:ext uri="{FF2B5EF4-FFF2-40B4-BE49-F238E27FC236}">
                <a16:creationId xmlns:a16="http://schemas.microsoft.com/office/drawing/2014/main" id="{427CC387-59AF-28C2-838B-0B713636ADA3}"/>
              </a:ext>
            </a:extLst>
          </p:cNvPr>
          <p:cNvSpPr/>
          <p:nvPr/>
        </p:nvSpPr>
        <p:spPr>
          <a:xfrm>
            <a:off x="11232177" y="3712246"/>
            <a:ext cx="202406" cy="114558"/>
          </a:xfrm>
          <a:custGeom>
            <a:avLst/>
            <a:gdLst>
              <a:gd name="connsiteX0" fmla="*/ 0 w 202406"/>
              <a:gd name="connsiteY0" fmla="*/ 114558 h 114558"/>
              <a:gd name="connsiteX1" fmla="*/ 50006 w 202406"/>
              <a:gd name="connsiteY1" fmla="*/ 14546 h 114558"/>
              <a:gd name="connsiteX2" fmla="*/ 202406 w 202406"/>
              <a:gd name="connsiteY2" fmla="*/ 2639 h 114558"/>
            </a:gdLst>
            <a:ahLst/>
            <a:cxnLst>
              <a:cxn ang="0">
                <a:pos x="connsiteX0" y="connsiteY0"/>
              </a:cxn>
              <a:cxn ang="0">
                <a:pos x="connsiteX1" y="connsiteY1"/>
              </a:cxn>
              <a:cxn ang="0">
                <a:pos x="connsiteX2" y="connsiteY2"/>
              </a:cxn>
            </a:cxnLst>
            <a:rect l="l" t="t" r="r" b="b"/>
            <a:pathLst>
              <a:path w="202406" h="114558">
                <a:moveTo>
                  <a:pt x="0" y="114558"/>
                </a:moveTo>
                <a:cubicBezTo>
                  <a:pt x="8136" y="73878"/>
                  <a:pt x="16272" y="33199"/>
                  <a:pt x="50006" y="14546"/>
                </a:cubicBezTo>
                <a:cubicBezTo>
                  <a:pt x="83740" y="-4107"/>
                  <a:pt x="143073" y="-734"/>
                  <a:pt x="202406" y="263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83" name="フリーフォーム: 図形 82">
            <a:extLst>
              <a:ext uri="{FF2B5EF4-FFF2-40B4-BE49-F238E27FC236}">
                <a16:creationId xmlns:a16="http://schemas.microsoft.com/office/drawing/2014/main" id="{4B6311D4-9542-7100-F26F-66A762875C2A}"/>
              </a:ext>
            </a:extLst>
          </p:cNvPr>
          <p:cNvSpPr/>
          <p:nvPr/>
        </p:nvSpPr>
        <p:spPr>
          <a:xfrm>
            <a:off x="10360126" y="4384675"/>
            <a:ext cx="180130" cy="774700"/>
          </a:xfrm>
          <a:custGeom>
            <a:avLst/>
            <a:gdLst>
              <a:gd name="connsiteX0" fmla="*/ 168174 w 180130"/>
              <a:gd name="connsiteY0" fmla="*/ 0 h 774700"/>
              <a:gd name="connsiteX1" fmla="*/ 164999 w 180130"/>
              <a:gd name="connsiteY1" fmla="*/ 323850 h 774700"/>
              <a:gd name="connsiteX2" fmla="*/ 18949 w 180130"/>
              <a:gd name="connsiteY2" fmla="*/ 628650 h 774700"/>
              <a:gd name="connsiteX3" fmla="*/ 6249 w 180130"/>
              <a:gd name="connsiteY3" fmla="*/ 774700 h 774700"/>
            </a:gdLst>
            <a:ahLst/>
            <a:cxnLst>
              <a:cxn ang="0">
                <a:pos x="connsiteX0" y="connsiteY0"/>
              </a:cxn>
              <a:cxn ang="0">
                <a:pos x="connsiteX1" y="connsiteY1"/>
              </a:cxn>
              <a:cxn ang="0">
                <a:pos x="connsiteX2" y="connsiteY2"/>
              </a:cxn>
              <a:cxn ang="0">
                <a:pos x="connsiteX3" y="connsiteY3"/>
              </a:cxn>
            </a:cxnLst>
            <a:rect l="l" t="t" r="r" b="b"/>
            <a:pathLst>
              <a:path w="180130" h="774700">
                <a:moveTo>
                  <a:pt x="168174" y="0"/>
                </a:moveTo>
                <a:cubicBezTo>
                  <a:pt x="179022" y="109537"/>
                  <a:pt x="189870" y="219075"/>
                  <a:pt x="164999" y="323850"/>
                </a:cubicBezTo>
                <a:cubicBezTo>
                  <a:pt x="140128" y="428625"/>
                  <a:pt x="45407" y="553508"/>
                  <a:pt x="18949" y="628650"/>
                </a:cubicBezTo>
                <a:cubicBezTo>
                  <a:pt x="-7509" y="703792"/>
                  <a:pt x="-630" y="739246"/>
                  <a:pt x="6249" y="77470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84" name="直線コネクタ 83">
            <a:extLst>
              <a:ext uri="{FF2B5EF4-FFF2-40B4-BE49-F238E27FC236}">
                <a16:creationId xmlns:a16="http://schemas.microsoft.com/office/drawing/2014/main" id="{75F5D43D-80BA-4FC3-EAEF-DD85AFF5E65B}"/>
              </a:ext>
            </a:extLst>
          </p:cNvPr>
          <p:cNvCxnSpPr/>
          <p:nvPr/>
        </p:nvCxnSpPr>
        <p:spPr>
          <a:xfrm>
            <a:off x="10525982" y="4073883"/>
            <a:ext cx="0" cy="31371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85" name="直線コネクタ 84">
            <a:extLst>
              <a:ext uri="{FF2B5EF4-FFF2-40B4-BE49-F238E27FC236}">
                <a16:creationId xmlns:a16="http://schemas.microsoft.com/office/drawing/2014/main" id="{DC974351-1DE5-5335-80D5-AF7AF63505CC}"/>
              </a:ext>
            </a:extLst>
          </p:cNvPr>
          <p:cNvCxnSpPr>
            <a:cxnSpLocks/>
            <a:stCxn id="351" idx="2"/>
          </p:cNvCxnSpPr>
          <p:nvPr/>
        </p:nvCxnSpPr>
        <p:spPr>
          <a:xfrm flipV="1">
            <a:off x="10395822" y="4062413"/>
            <a:ext cx="104664" cy="40163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86" name="直線コネクタ 85">
            <a:extLst>
              <a:ext uri="{FF2B5EF4-FFF2-40B4-BE49-F238E27FC236}">
                <a16:creationId xmlns:a16="http://schemas.microsoft.com/office/drawing/2014/main" id="{0481ED59-6EB7-1703-BB8C-C875FBD1F422}"/>
              </a:ext>
            </a:extLst>
          </p:cNvPr>
          <p:cNvCxnSpPr>
            <a:cxnSpLocks/>
          </p:cNvCxnSpPr>
          <p:nvPr/>
        </p:nvCxnSpPr>
        <p:spPr>
          <a:xfrm flipH="1" flipV="1">
            <a:off x="9170194" y="3323431"/>
            <a:ext cx="14028" cy="56135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87" name="直線コネクタ 86">
            <a:extLst>
              <a:ext uri="{FF2B5EF4-FFF2-40B4-BE49-F238E27FC236}">
                <a16:creationId xmlns:a16="http://schemas.microsoft.com/office/drawing/2014/main" id="{50BC3FF7-BC0F-EB62-865B-D8F01E13A8AC}"/>
              </a:ext>
            </a:extLst>
          </p:cNvPr>
          <p:cNvCxnSpPr>
            <a:cxnSpLocks/>
          </p:cNvCxnSpPr>
          <p:nvPr/>
        </p:nvCxnSpPr>
        <p:spPr>
          <a:xfrm flipV="1">
            <a:off x="8490433" y="4073883"/>
            <a:ext cx="677973" cy="1048451"/>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88" name="フリーフォーム: 図形 87">
            <a:extLst>
              <a:ext uri="{FF2B5EF4-FFF2-40B4-BE49-F238E27FC236}">
                <a16:creationId xmlns:a16="http://schemas.microsoft.com/office/drawing/2014/main" id="{A9B169C3-F0FD-BD70-8BFD-F1E4BAFD54EA}"/>
              </a:ext>
            </a:extLst>
          </p:cNvPr>
          <p:cNvSpPr/>
          <p:nvPr/>
        </p:nvSpPr>
        <p:spPr>
          <a:xfrm>
            <a:off x="9170194" y="3248388"/>
            <a:ext cx="602456" cy="49643"/>
          </a:xfrm>
          <a:custGeom>
            <a:avLst/>
            <a:gdLst>
              <a:gd name="connsiteX0" fmla="*/ 0 w 602456"/>
              <a:gd name="connsiteY0" fmla="*/ 66675 h 66675"/>
              <a:gd name="connsiteX1" fmla="*/ 414337 w 602456"/>
              <a:gd name="connsiteY1" fmla="*/ 0 h 66675"/>
              <a:gd name="connsiteX2" fmla="*/ 602456 w 602456"/>
              <a:gd name="connsiteY2" fmla="*/ 66675 h 66675"/>
            </a:gdLst>
            <a:ahLst/>
            <a:cxnLst>
              <a:cxn ang="0">
                <a:pos x="connsiteX0" y="connsiteY0"/>
              </a:cxn>
              <a:cxn ang="0">
                <a:pos x="connsiteX1" y="connsiteY1"/>
              </a:cxn>
              <a:cxn ang="0">
                <a:pos x="connsiteX2" y="connsiteY2"/>
              </a:cxn>
            </a:cxnLst>
            <a:rect l="l" t="t" r="r" b="b"/>
            <a:pathLst>
              <a:path w="602456" h="66675">
                <a:moveTo>
                  <a:pt x="0" y="66675"/>
                </a:moveTo>
                <a:cubicBezTo>
                  <a:pt x="156964" y="33337"/>
                  <a:pt x="313928" y="0"/>
                  <a:pt x="414337" y="0"/>
                </a:cubicBezTo>
                <a:cubicBezTo>
                  <a:pt x="514746" y="0"/>
                  <a:pt x="558601" y="33337"/>
                  <a:pt x="602456" y="6667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89" name="直線コネクタ 88">
            <a:extLst>
              <a:ext uri="{FF2B5EF4-FFF2-40B4-BE49-F238E27FC236}">
                <a16:creationId xmlns:a16="http://schemas.microsoft.com/office/drawing/2014/main" id="{B8FFB169-1E61-E18A-4CDC-2AB3DC80A248}"/>
              </a:ext>
            </a:extLst>
          </p:cNvPr>
          <p:cNvCxnSpPr/>
          <p:nvPr/>
        </p:nvCxnSpPr>
        <p:spPr>
          <a:xfrm>
            <a:off x="9772649" y="3295354"/>
            <a:ext cx="258033" cy="38878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90" name="フリーフォーム: 図形 89">
            <a:extLst>
              <a:ext uri="{FF2B5EF4-FFF2-40B4-BE49-F238E27FC236}">
                <a16:creationId xmlns:a16="http://schemas.microsoft.com/office/drawing/2014/main" id="{6EB678A1-7888-5BCA-CE98-BC0CA5D38564}"/>
              </a:ext>
            </a:extLst>
          </p:cNvPr>
          <p:cNvSpPr/>
          <p:nvPr/>
        </p:nvSpPr>
        <p:spPr>
          <a:xfrm>
            <a:off x="10027443" y="3676650"/>
            <a:ext cx="185738" cy="86385"/>
          </a:xfrm>
          <a:custGeom>
            <a:avLst/>
            <a:gdLst>
              <a:gd name="connsiteX0" fmla="*/ 0 w 185738"/>
              <a:gd name="connsiteY0" fmla="*/ 0 h 86385"/>
              <a:gd name="connsiteX1" fmla="*/ 69056 w 185738"/>
              <a:gd name="connsiteY1" fmla="*/ 73819 h 86385"/>
              <a:gd name="connsiteX2" fmla="*/ 185738 w 185738"/>
              <a:gd name="connsiteY2" fmla="*/ 85725 h 86385"/>
            </a:gdLst>
            <a:ahLst/>
            <a:cxnLst>
              <a:cxn ang="0">
                <a:pos x="connsiteX0" y="connsiteY0"/>
              </a:cxn>
              <a:cxn ang="0">
                <a:pos x="connsiteX1" y="connsiteY1"/>
              </a:cxn>
              <a:cxn ang="0">
                <a:pos x="connsiteX2" y="connsiteY2"/>
              </a:cxn>
            </a:cxnLst>
            <a:rect l="l" t="t" r="r" b="b"/>
            <a:pathLst>
              <a:path w="185738" h="86385">
                <a:moveTo>
                  <a:pt x="0" y="0"/>
                </a:moveTo>
                <a:cubicBezTo>
                  <a:pt x="19050" y="29766"/>
                  <a:pt x="38100" y="59532"/>
                  <a:pt x="69056" y="73819"/>
                </a:cubicBezTo>
                <a:cubicBezTo>
                  <a:pt x="100012" y="88107"/>
                  <a:pt x="142875" y="86916"/>
                  <a:pt x="185738" y="8572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91" name="フリーフォーム: 図形 90">
            <a:extLst>
              <a:ext uri="{FF2B5EF4-FFF2-40B4-BE49-F238E27FC236}">
                <a16:creationId xmlns:a16="http://schemas.microsoft.com/office/drawing/2014/main" id="{5205EC4E-A1CB-B45D-5F2D-E76D0919686E}"/>
              </a:ext>
            </a:extLst>
          </p:cNvPr>
          <p:cNvSpPr/>
          <p:nvPr/>
        </p:nvSpPr>
        <p:spPr>
          <a:xfrm>
            <a:off x="9165431" y="2528887"/>
            <a:ext cx="330994" cy="383381"/>
          </a:xfrm>
          <a:custGeom>
            <a:avLst/>
            <a:gdLst>
              <a:gd name="connsiteX0" fmla="*/ 0 w 330994"/>
              <a:gd name="connsiteY0" fmla="*/ 383381 h 383381"/>
              <a:gd name="connsiteX1" fmla="*/ 42863 w 330994"/>
              <a:gd name="connsiteY1" fmla="*/ 278606 h 383381"/>
              <a:gd name="connsiteX2" fmla="*/ 240507 w 330994"/>
              <a:gd name="connsiteY2" fmla="*/ 254794 h 383381"/>
              <a:gd name="connsiteX3" fmla="*/ 330994 w 330994"/>
              <a:gd name="connsiteY3" fmla="*/ 0 h 383381"/>
            </a:gdLst>
            <a:ahLst/>
            <a:cxnLst>
              <a:cxn ang="0">
                <a:pos x="connsiteX0" y="connsiteY0"/>
              </a:cxn>
              <a:cxn ang="0">
                <a:pos x="connsiteX1" y="connsiteY1"/>
              </a:cxn>
              <a:cxn ang="0">
                <a:pos x="connsiteX2" y="connsiteY2"/>
              </a:cxn>
              <a:cxn ang="0">
                <a:pos x="connsiteX3" y="connsiteY3"/>
              </a:cxn>
            </a:cxnLst>
            <a:rect l="l" t="t" r="r" b="b"/>
            <a:pathLst>
              <a:path w="330994" h="383381">
                <a:moveTo>
                  <a:pt x="0" y="383381"/>
                </a:moveTo>
                <a:cubicBezTo>
                  <a:pt x="1389" y="341709"/>
                  <a:pt x="2779" y="300037"/>
                  <a:pt x="42863" y="278606"/>
                </a:cubicBezTo>
                <a:cubicBezTo>
                  <a:pt x="82948" y="257175"/>
                  <a:pt x="192485" y="301228"/>
                  <a:pt x="240507" y="254794"/>
                </a:cubicBezTo>
                <a:cubicBezTo>
                  <a:pt x="288529" y="208360"/>
                  <a:pt x="309761" y="104180"/>
                  <a:pt x="330994"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92" name="直線コネクタ 91">
            <a:extLst>
              <a:ext uri="{FF2B5EF4-FFF2-40B4-BE49-F238E27FC236}">
                <a16:creationId xmlns:a16="http://schemas.microsoft.com/office/drawing/2014/main" id="{C9B1964D-1388-023A-1F07-699574B8740D}"/>
              </a:ext>
            </a:extLst>
          </p:cNvPr>
          <p:cNvCxnSpPr/>
          <p:nvPr/>
        </p:nvCxnSpPr>
        <p:spPr>
          <a:xfrm flipV="1">
            <a:off x="9165431" y="2908729"/>
            <a:ext cx="0" cy="386625"/>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93" name="フリーフォーム: 図形 92">
            <a:extLst>
              <a:ext uri="{FF2B5EF4-FFF2-40B4-BE49-F238E27FC236}">
                <a16:creationId xmlns:a16="http://schemas.microsoft.com/office/drawing/2014/main" id="{19DC497F-788A-916B-BBE8-CF878499C872}"/>
              </a:ext>
            </a:extLst>
          </p:cNvPr>
          <p:cNvSpPr/>
          <p:nvPr/>
        </p:nvSpPr>
        <p:spPr>
          <a:xfrm rot="5400000" flipH="1">
            <a:off x="7750333" y="2643774"/>
            <a:ext cx="311579" cy="218330"/>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94" name="直線コネクタ 93">
            <a:extLst>
              <a:ext uri="{FF2B5EF4-FFF2-40B4-BE49-F238E27FC236}">
                <a16:creationId xmlns:a16="http://schemas.microsoft.com/office/drawing/2014/main" id="{16CE2ECC-FEFD-AF86-08A1-4B653E297FB0}"/>
              </a:ext>
            </a:extLst>
          </p:cNvPr>
          <p:cNvCxnSpPr>
            <a:cxnSpLocks/>
          </p:cNvCxnSpPr>
          <p:nvPr/>
        </p:nvCxnSpPr>
        <p:spPr>
          <a:xfrm flipV="1">
            <a:off x="7804101" y="2875144"/>
            <a:ext cx="0" cy="227319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95" name="フリーフォーム: 図形 94">
            <a:extLst>
              <a:ext uri="{FF2B5EF4-FFF2-40B4-BE49-F238E27FC236}">
                <a16:creationId xmlns:a16="http://schemas.microsoft.com/office/drawing/2014/main" id="{454C28D3-5A51-F3B7-4872-3ABE807779C6}"/>
              </a:ext>
            </a:extLst>
          </p:cNvPr>
          <p:cNvSpPr/>
          <p:nvPr/>
        </p:nvSpPr>
        <p:spPr>
          <a:xfrm>
            <a:off x="3817144" y="4438650"/>
            <a:ext cx="290317" cy="366923"/>
          </a:xfrm>
          <a:custGeom>
            <a:avLst/>
            <a:gdLst>
              <a:gd name="connsiteX0" fmla="*/ 0 w 261937"/>
              <a:gd name="connsiteY0" fmla="*/ 0 h 474786"/>
              <a:gd name="connsiteX1" fmla="*/ 123825 w 261937"/>
              <a:gd name="connsiteY1" fmla="*/ 400050 h 474786"/>
              <a:gd name="connsiteX2" fmla="*/ 261937 w 261937"/>
              <a:gd name="connsiteY2" fmla="*/ 473869 h 474786"/>
            </a:gdLst>
            <a:ahLst/>
            <a:cxnLst>
              <a:cxn ang="0">
                <a:pos x="connsiteX0" y="connsiteY0"/>
              </a:cxn>
              <a:cxn ang="0">
                <a:pos x="connsiteX1" y="connsiteY1"/>
              </a:cxn>
              <a:cxn ang="0">
                <a:pos x="connsiteX2" y="connsiteY2"/>
              </a:cxn>
            </a:cxnLst>
            <a:rect l="l" t="t" r="r" b="b"/>
            <a:pathLst>
              <a:path w="261937" h="474786">
                <a:moveTo>
                  <a:pt x="0" y="0"/>
                </a:moveTo>
                <a:cubicBezTo>
                  <a:pt x="40084" y="160536"/>
                  <a:pt x="80169" y="321072"/>
                  <a:pt x="123825" y="400050"/>
                </a:cubicBezTo>
                <a:cubicBezTo>
                  <a:pt x="167481" y="479028"/>
                  <a:pt x="214709" y="476448"/>
                  <a:pt x="261937" y="473869"/>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96" name="直線コネクタ 95">
            <a:extLst>
              <a:ext uri="{FF2B5EF4-FFF2-40B4-BE49-F238E27FC236}">
                <a16:creationId xmlns:a16="http://schemas.microsoft.com/office/drawing/2014/main" id="{75D8F2A9-2A04-3DF5-DDE3-C06C48258A07}"/>
              </a:ext>
            </a:extLst>
          </p:cNvPr>
          <p:cNvCxnSpPr>
            <a:cxnSpLocks/>
          </p:cNvCxnSpPr>
          <p:nvPr/>
        </p:nvCxnSpPr>
        <p:spPr>
          <a:xfrm flipH="1" flipV="1">
            <a:off x="6374965" y="2540413"/>
            <a:ext cx="10293" cy="96478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97" name="直線コネクタ 96">
            <a:extLst>
              <a:ext uri="{FF2B5EF4-FFF2-40B4-BE49-F238E27FC236}">
                <a16:creationId xmlns:a16="http://schemas.microsoft.com/office/drawing/2014/main" id="{0924C5A6-D34F-C6EA-64BD-A9A56FC5C919}"/>
              </a:ext>
            </a:extLst>
          </p:cNvPr>
          <p:cNvCxnSpPr>
            <a:cxnSpLocks/>
            <a:stCxn id="224" idx="2"/>
          </p:cNvCxnSpPr>
          <p:nvPr/>
        </p:nvCxnSpPr>
        <p:spPr>
          <a:xfrm flipH="1" flipV="1">
            <a:off x="4811455" y="2540413"/>
            <a:ext cx="13257" cy="124260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98" name="フリーフォーム: 図形 97">
            <a:extLst>
              <a:ext uri="{FF2B5EF4-FFF2-40B4-BE49-F238E27FC236}">
                <a16:creationId xmlns:a16="http://schemas.microsoft.com/office/drawing/2014/main" id="{92444F8E-292E-BE2B-394B-FD44759967D2}"/>
              </a:ext>
            </a:extLst>
          </p:cNvPr>
          <p:cNvSpPr/>
          <p:nvPr/>
        </p:nvSpPr>
        <p:spPr>
          <a:xfrm>
            <a:off x="3836028" y="4330253"/>
            <a:ext cx="338521" cy="94110"/>
          </a:xfrm>
          <a:custGeom>
            <a:avLst/>
            <a:gdLst>
              <a:gd name="connsiteX0" fmla="*/ 7528 w 338521"/>
              <a:gd name="connsiteY0" fmla="*/ 94110 h 94110"/>
              <a:gd name="connsiteX1" fmla="*/ 43246 w 338521"/>
              <a:gd name="connsiteY1" fmla="*/ 10766 h 94110"/>
              <a:gd name="connsiteX2" fmla="*/ 338521 w 338521"/>
              <a:gd name="connsiteY2" fmla="*/ 3622 h 94110"/>
            </a:gdLst>
            <a:ahLst/>
            <a:cxnLst>
              <a:cxn ang="0">
                <a:pos x="connsiteX0" y="connsiteY0"/>
              </a:cxn>
              <a:cxn ang="0">
                <a:pos x="connsiteX1" y="connsiteY1"/>
              </a:cxn>
              <a:cxn ang="0">
                <a:pos x="connsiteX2" y="connsiteY2"/>
              </a:cxn>
            </a:cxnLst>
            <a:rect l="l" t="t" r="r" b="b"/>
            <a:pathLst>
              <a:path w="338521" h="94110">
                <a:moveTo>
                  <a:pt x="7528" y="94110"/>
                </a:moveTo>
                <a:cubicBezTo>
                  <a:pt x="-2196" y="59978"/>
                  <a:pt x="-11919" y="25847"/>
                  <a:pt x="43246" y="10766"/>
                </a:cubicBezTo>
                <a:cubicBezTo>
                  <a:pt x="98411" y="-4315"/>
                  <a:pt x="218466" y="-347"/>
                  <a:pt x="338521" y="3622"/>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99" name="フリーフォーム: 図形 98">
            <a:extLst>
              <a:ext uri="{FF2B5EF4-FFF2-40B4-BE49-F238E27FC236}">
                <a16:creationId xmlns:a16="http://schemas.microsoft.com/office/drawing/2014/main" id="{804CD6A1-2862-E48B-5EB3-5C82E1A86EA3}"/>
              </a:ext>
            </a:extLst>
          </p:cNvPr>
          <p:cNvSpPr/>
          <p:nvPr/>
        </p:nvSpPr>
        <p:spPr>
          <a:xfrm>
            <a:off x="8336409" y="4084716"/>
            <a:ext cx="305057" cy="352454"/>
          </a:xfrm>
          <a:custGeom>
            <a:avLst/>
            <a:gdLst>
              <a:gd name="connsiteX0" fmla="*/ 0 w 364595"/>
              <a:gd name="connsiteY0" fmla="*/ 377841 h 378664"/>
              <a:gd name="connsiteX1" fmla="*/ 188119 w 364595"/>
              <a:gd name="connsiteY1" fmla="*/ 323073 h 378664"/>
              <a:gd name="connsiteX2" fmla="*/ 352425 w 364595"/>
              <a:gd name="connsiteY2" fmla="*/ 23035 h 378664"/>
              <a:gd name="connsiteX3" fmla="*/ 352425 w 364595"/>
              <a:gd name="connsiteY3" fmla="*/ 20654 h 378664"/>
              <a:gd name="connsiteX4" fmla="*/ 352425 w 364595"/>
              <a:gd name="connsiteY4" fmla="*/ 20654 h 37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95" h="378664">
                <a:moveTo>
                  <a:pt x="0" y="377841"/>
                </a:moveTo>
                <a:cubicBezTo>
                  <a:pt x="64691" y="380024"/>
                  <a:pt x="129382" y="382207"/>
                  <a:pt x="188119" y="323073"/>
                </a:cubicBezTo>
                <a:cubicBezTo>
                  <a:pt x="246857" y="263939"/>
                  <a:pt x="352425" y="23035"/>
                  <a:pt x="352425" y="23035"/>
                </a:cubicBezTo>
                <a:cubicBezTo>
                  <a:pt x="379809" y="-27368"/>
                  <a:pt x="352425" y="20654"/>
                  <a:pt x="352425" y="20654"/>
                </a:cubicBezTo>
                <a:lnTo>
                  <a:pt x="352425" y="20654"/>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100" name="直線コネクタ 99">
            <a:extLst>
              <a:ext uri="{FF2B5EF4-FFF2-40B4-BE49-F238E27FC236}">
                <a16:creationId xmlns:a16="http://schemas.microsoft.com/office/drawing/2014/main" id="{EFF68E42-3064-258E-ECC6-C2E9A192C637}"/>
              </a:ext>
            </a:extLst>
          </p:cNvPr>
          <p:cNvCxnSpPr>
            <a:cxnSpLocks/>
          </p:cNvCxnSpPr>
          <p:nvPr/>
        </p:nvCxnSpPr>
        <p:spPr>
          <a:xfrm>
            <a:off x="3804534" y="4436668"/>
            <a:ext cx="456299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01" name="フリーフォーム: 図形 100">
            <a:extLst>
              <a:ext uri="{FF2B5EF4-FFF2-40B4-BE49-F238E27FC236}">
                <a16:creationId xmlns:a16="http://schemas.microsoft.com/office/drawing/2014/main" id="{4D1F604C-B1CC-77E7-756E-ED232D19C550}"/>
              </a:ext>
            </a:extLst>
          </p:cNvPr>
          <p:cNvSpPr/>
          <p:nvPr/>
        </p:nvSpPr>
        <p:spPr>
          <a:xfrm>
            <a:off x="3112294" y="4062413"/>
            <a:ext cx="721519" cy="375993"/>
          </a:xfrm>
          <a:custGeom>
            <a:avLst/>
            <a:gdLst>
              <a:gd name="connsiteX0" fmla="*/ 0 w 721519"/>
              <a:gd name="connsiteY0" fmla="*/ 0 h 375993"/>
              <a:gd name="connsiteX1" fmla="*/ 128587 w 721519"/>
              <a:gd name="connsiteY1" fmla="*/ 328612 h 375993"/>
              <a:gd name="connsiteX2" fmla="*/ 721519 w 721519"/>
              <a:gd name="connsiteY2" fmla="*/ 373856 h 375993"/>
              <a:gd name="connsiteX3" fmla="*/ 721519 w 721519"/>
              <a:gd name="connsiteY3" fmla="*/ 373856 h 375993"/>
              <a:gd name="connsiteX4" fmla="*/ 721519 w 721519"/>
              <a:gd name="connsiteY4" fmla="*/ 373856 h 37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19" h="375993">
                <a:moveTo>
                  <a:pt x="0" y="0"/>
                </a:moveTo>
                <a:cubicBezTo>
                  <a:pt x="4167" y="133151"/>
                  <a:pt x="8334" y="266303"/>
                  <a:pt x="128587" y="328612"/>
                </a:cubicBezTo>
                <a:cubicBezTo>
                  <a:pt x="248840" y="390921"/>
                  <a:pt x="721519" y="373856"/>
                  <a:pt x="721519" y="373856"/>
                </a:cubicBezTo>
                <a:lnTo>
                  <a:pt x="721519" y="373856"/>
                </a:lnTo>
                <a:lnTo>
                  <a:pt x="721519" y="373856"/>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102" name="直線コネクタ 101">
            <a:extLst>
              <a:ext uri="{FF2B5EF4-FFF2-40B4-BE49-F238E27FC236}">
                <a16:creationId xmlns:a16="http://schemas.microsoft.com/office/drawing/2014/main" id="{9196E20A-0DFB-673F-D5FF-C55F4F314927}"/>
              </a:ext>
            </a:extLst>
          </p:cNvPr>
          <p:cNvCxnSpPr>
            <a:cxnSpLocks/>
          </p:cNvCxnSpPr>
          <p:nvPr/>
        </p:nvCxnSpPr>
        <p:spPr>
          <a:xfrm flipV="1">
            <a:off x="3979011" y="2527334"/>
            <a:ext cx="391076" cy="795752"/>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03" name="直線コネクタ 102">
            <a:extLst>
              <a:ext uri="{FF2B5EF4-FFF2-40B4-BE49-F238E27FC236}">
                <a16:creationId xmlns:a16="http://schemas.microsoft.com/office/drawing/2014/main" id="{AD5EA1A2-12DA-A283-CCF2-663125D59A76}"/>
              </a:ext>
            </a:extLst>
          </p:cNvPr>
          <p:cNvCxnSpPr>
            <a:cxnSpLocks/>
          </p:cNvCxnSpPr>
          <p:nvPr/>
        </p:nvCxnSpPr>
        <p:spPr>
          <a:xfrm flipV="1">
            <a:off x="3921850" y="2522066"/>
            <a:ext cx="173522" cy="35307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04" name="直線コネクタ 103">
            <a:extLst>
              <a:ext uri="{FF2B5EF4-FFF2-40B4-BE49-F238E27FC236}">
                <a16:creationId xmlns:a16="http://schemas.microsoft.com/office/drawing/2014/main" id="{F76E2BDA-B869-35AF-2E08-AEC5BD4ECFC4}"/>
              </a:ext>
            </a:extLst>
          </p:cNvPr>
          <p:cNvCxnSpPr>
            <a:cxnSpLocks/>
            <a:endCxn id="116" idx="0"/>
          </p:cNvCxnSpPr>
          <p:nvPr/>
        </p:nvCxnSpPr>
        <p:spPr>
          <a:xfrm flipV="1">
            <a:off x="3016250" y="4054475"/>
            <a:ext cx="1079147" cy="794"/>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105" name="台形 104">
            <a:extLst>
              <a:ext uri="{FF2B5EF4-FFF2-40B4-BE49-F238E27FC236}">
                <a16:creationId xmlns:a16="http://schemas.microsoft.com/office/drawing/2014/main" id="{2B9C6A10-D133-E50D-993F-D4362F2B0FEF}"/>
              </a:ext>
            </a:extLst>
          </p:cNvPr>
          <p:cNvSpPr/>
          <p:nvPr/>
        </p:nvSpPr>
        <p:spPr>
          <a:xfrm>
            <a:off x="9239127" y="2169347"/>
            <a:ext cx="3105273" cy="352719"/>
          </a:xfrm>
          <a:prstGeom prst="trapezoid">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6" name="テキスト ボックス 105">
            <a:extLst>
              <a:ext uri="{FF2B5EF4-FFF2-40B4-BE49-F238E27FC236}">
                <a16:creationId xmlns:a16="http://schemas.microsoft.com/office/drawing/2014/main" id="{6BCC3D77-AD68-8750-5B45-354F3FC571EC}"/>
              </a:ext>
            </a:extLst>
          </p:cNvPr>
          <p:cNvSpPr txBox="1"/>
          <p:nvPr/>
        </p:nvSpPr>
        <p:spPr>
          <a:xfrm>
            <a:off x="9953467" y="2143505"/>
            <a:ext cx="869149" cy="400110"/>
          </a:xfrm>
          <a:prstGeom prst="rect">
            <a:avLst/>
          </a:prstGeom>
          <a:noFill/>
        </p:spPr>
        <p:txBody>
          <a:bodyPr wrap="none" rtlCol="0">
            <a:spAutoFit/>
          </a:bodyPr>
          <a:lstStyle/>
          <a:p>
            <a:pPr algn="r"/>
            <a:r>
              <a:rPr kumimoji="1" lang="en-US" altLang="ja-JP" sz="2000">
                <a:solidFill>
                  <a:schemeClr val="bg1"/>
                </a:solidFill>
                <a:latin typeface="Helvetica" panose="020B0604020202030204" pitchFamily="34" charset="0"/>
                <a:ea typeface="A-OTF 新ゴ Pro M" panose="020B0500000000000000" pitchFamily="34" charset="-128"/>
              </a:rPr>
              <a:t>Route</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107" name="テキスト ボックス 106">
            <a:extLst>
              <a:ext uri="{FF2B5EF4-FFF2-40B4-BE49-F238E27FC236}">
                <a16:creationId xmlns:a16="http://schemas.microsoft.com/office/drawing/2014/main" id="{2ABE2882-D9A2-DA9A-54DD-735A33895C88}"/>
              </a:ext>
            </a:extLst>
          </p:cNvPr>
          <p:cNvSpPr txBox="1"/>
          <p:nvPr/>
        </p:nvSpPr>
        <p:spPr>
          <a:xfrm>
            <a:off x="10788806" y="2051054"/>
            <a:ext cx="412292" cy="584775"/>
          </a:xfrm>
          <a:prstGeom prst="rect">
            <a:avLst/>
          </a:prstGeom>
          <a:noFill/>
        </p:spPr>
        <p:txBody>
          <a:bodyPr wrap="none" rtlCol="0">
            <a:spAutoFit/>
          </a:bodyPr>
          <a:lstStyle/>
          <a:p>
            <a:r>
              <a:rPr lang="en-US" altLang="ja-JP" sz="3200" b="1">
                <a:solidFill>
                  <a:schemeClr val="bg1"/>
                </a:solidFill>
                <a:latin typeface="Helvetica" panose="020B0604020202030204" pitchFamily="34" charset="0"/>
                <a:ea typeface="A-OTF 新ゴ Pro M" panose="020B0500000000000000" pitchFamily="34" charset="-128"/>
              </a:rPr>
              <a:t>1</a:t>
            </a:r>
            <a:endParaRPr kumimoji="1" lang="en-US" sz="3200" b="1">
              <a:solidFill>
                <a:schemeClr val="bg1"/>
              </a:solidFill>
              <a:latin typeface="Helvetica" panose="020B0604020202030204" pitchFamily="34" charset="0"/>
              <a:ea typeface="A-OTF 新ゴ Pro M" panose="020B0500000000000000" pitchFamily="34" charset="-128"/>
            </a:endParaRPr>
          </a:p>
        </p:txBody>
      </p:sp>
      <p:cxnSp>
        <p:nvCxnSpPr>
          <p:cNvPr id="108" name="直線コネクタ 107">
            <a:extLst>
              <a:ext uri="{FF2B5EF4-FFF2-40B4-BE49-F238E27FC236}">
                <a16:creationId xmlns:a16="http://schemas.microsoft.com/office/drawing/2014/main" id="{F25D4E98-A4A9-DD8B-8BF8-CE23F1127105}"/>
              </a:ext>
            </a:extLst>
          </p:cNvPr>
          <p:cNvCxnSpPr>
            <a:cxnSpLocks/>
          </p:cNvCxnSpPr>
          <p:nvPr/>
        </p:nvCxnSpPr>
        <p:spPr>
          <a:xfrm flipH="1">
            <a:off x="11258135" y="2214669"/>
            <a:ext cx="269744" cy="271902"/>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09" name="テキスト ボックス 108">
            <a:extLst>
              <a:ext uri="{FF2B5EF4-FFF2-40B4-BE49-F238E27FC236}">
                <a16:creationId xmlns:a16="http://schemas.microsoft.com/office/drawing/2014/main" id="{EEBE9BB1-09D3-3943-54ED-6761BCF14060}"/>
              </a:ext>
            </a:extLst>
          </p:cNvPr>
          <p:cNvSpPr txBox="1"/>
          <p:nvPr/>
        </p:nvSpPr>
        <p:spPr>
          <a:xfrm>
            <a:off x="11636256" y="2051054"/>
            <a:ext cx="412292" cy="584775"/>
          </a:xfrm>
          <a:prstGeom prst="rect">
            <a:avLst/>
          </a:prstGeom>
          <a:noFill/>
        </p:spPr>
        <p:txBody>
          <a:bodyPr wrap="none" rtlCol="0">
            <a:spAutoFit/>
          </a:bodyPr>
          <a:lstStyle/>
          <a:p>
            <a:r>
              <a:rPr lang="en-US" altLang="ja-JP" sz="3200" b="1">
                <a:solidFill>
                  <a:schemeClr val="bg1"/>
                </a:solidFill>
                <a:latin typeface="Helvetica" panose="020B0604020202030204" pitchFamily="34" charset="0"/>
                <a:ea typeface="A-OTF 新ゴ Pro M" panose="020B0500000000000000" pitchFamily="34" charset="-128"/>
              </a:rPr>
              <a:t>1</a:t>
            </a:r>
            <a:endParaRPr kumimoji="1" lang="en-US" sz="3200" b="1">
              <a:solidFill>
                <a:schemeClr val="bg1"/>
              </a:solidFill>
              <a:latin typeface="Helvetica" panose="020B0604020202030204" pitchFamily="34" charset="0"/>
              <a:ea typeface="A-OTF 新ゴ Pro M" panose="020B0500000000000000" pitchFamily="34" charset="-128"/>
            </a:endParaRPr>
          </a:p>
        </p:txBody>
      </p:sp>
      <p:sp>
        <p:nvSpPr>
          <p:cNvPr id="110" name="四角形: 角を丸くする 109">
            <a:extLst>
              <a:ext uri="{FF2B5EF4-FFF2-40B4-BE49-F238E27FC236}">
                <a16:creationId xmlns:a16="http://schemas.microsoft.com/office/drawing/2014/main" id="{F2637AAC-5D48-0C00-D581-74D8811DC9CC}"/>
              </a:ext>
            </a:extLst>
          </p:cNvPr>
          <p:cNvSpPr/>
          <p:nvPr/>
        </p:nvSpPr>
        <p:spPr>
          <a:xfrm>
            <a:off x="3881500" y="3295354"/>
            <a:ext cx="8594439" cy="208752"/>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1" name="楕円 110">
            <a:extLst>
              <a:ext uri="{FF2B5EF4-FFF2-40B4-BE49-F238E27FC236}">
                <a16:creationId xmlns:a16="http://schemas.microsoft.com/office/drawing/2014/main" id="{0A0847DD-93E0-15EE-7064-9B2FB49BDD00}"/>
              </a:ext>
            </a:extLst>
          </p:cNvPr>
          <p:cNvSpPr/>
          <p:nvPr/>
        </p:nvSpPr>
        <p:spPr>
          <a:xfrm>
            <a:off x="3925811" y="371367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12" name="テキスト ボックス 111">
            <a:extLst>
              <a:ext uri="{FF2B5EF4-FFF2-40B4-BE49-F238E27FC236}">
                <a16:creationId xmlns:a16="http://schemas.microsoft.com/office/drawing/2014/main" id="{373CBB8D-C514-3458-5FDB-F42B226364D8}"/>
              </a:ext>
            </a:extLst>
          </p:cNvPr>
          <p:cNvSpPr txBox="1"/>
          <p:nvPr/>
        </p:nvSpPr>
        <p:spPr>
          <a:xfrm>
            <a:off x="3940612" y="3655366"/>
            <a:ext cx="596638"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Harajuku</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113" name="楕円 112">
            <a:extLst>
              <a:ext uri="{FF2B5EF4-FFF2-40B4-BE49-F238E27FC236}">
                <a16:creationId xmlns:a16="http://schemas.microsoft.com/office/drawing/2014/main" id="{2C9D2A45-FA37-3D6B-F2F4-2DBD08D800FD}"/>
              </a:ext>
            </a:extLst>
          </p:cNvPr>
          <p:cNvSpPr/>
          <p:nvPr/>
        </p:nvSpPr>
        <p:spPr>
          <a:xfrm>
            <a:off x="3442277" y="401898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14" name="テキスト ボックス 113">
            <a:extLst>
              <a:ext uri="{FF2B5EF4-FFF2-40B4-BE49-F238E27FC236}">
                <a16:creationId xmlns:a16="http://schemas.microsoft.com/office/drawing/2014/main" id="{55494D9B-A6AB-5A69-0876-E29DA6EB7E99}"/>
              </a:ext>
            </a:extLst>
          </p:cNvPr>
          <p:cNvSpPr txBox="1"/>
          <p:nvPr/>
        </p:nvSpPr>
        <p:spPr>
          <a:xfrm>
            <a:off x="3112496" y="3655366"/>
            <a:ext cx="846707"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Meiji-jingumae</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115" name="テキスト ボックス 114">
            <a:extLst>
              <a:ext uri="{FF2B5EF4-FFF2-40B4-BE49-F238E27FC236}">
                <a16:creationId xmlns:a16="http://schemas.microsoft.com/office/drawing/2014/main" id="{34814DE6-463F-6C9C-691E-7FFE93AC3ADB}"/>
              </a:ext>
            </a:extLst>
          </p:cNvPr>
          <p:cNvSpPr txBox="1"/>
          <p:nvPr/>
        </p:nvSpPr>
        <p:spPr>
          <a:xfrm>
            <a:off x="3204672" y="3798502"/>
            <a:ext cx="641522" cy="215444"/>
          </a:xfrm>
          <a:prstGeom prst="rect">
            <a:avLst/>
          </a:prstGeom>
          <a:noFill/>
        </p:spPr>
        <p:txBody>
          <a:bodyPr wrap="none" rtlCol="0">
            <a:spAutoFit/>
          </a:bodyPr>
          <a:lstStyle/>
          <a:p>
            <a:pPr algn="ctr"/>
            <a:r>
              <a:rPr kumimoji="1" lang="en-US" altLang="ja-JP" sz="800">
                <a:solidFill>
                  <a:srgbClr val="7F7F7F"/>
                </a:solidFill>
                <a:latin typeface="Helvetica" panose="020B0604020202030204" pitchFamily="34" charset="0"/>
                <a:ea typeface="A-OTF 新ゴ Pro M" panose="020B0500000000000000" pitchFamily="34" charset="-128"/>
              </a:rPr>
              <a:t>‘Harajuku’</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116" name="フリーフォーム: 図形 115">
            <a:extLst>
              <a:ext uri="{FF2B5EF4-FFF2-40B4-BE49-F238E27FC236}">
                <a16:creationId xmlns:a16="http://schemas.microsoft.com/office/drawing/2014/main" id="{E58892D3-AC83-4126-A5C9-732B193CCDFC}"/>
              </a:ext>
            </a:extLst>
          </p:cNvPr>
          <p:cNvSpPr/>
          <p:nvPr/>
        </p:nvSpPr>
        <p:spPr>
          <a:xfrm>
            <a:off x="4095397" y="3505200"/>
            <a:ext cx="336725" cy="549275"/>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17" name="楕円 116">
            <a:extLst>
              <a:ext uri="{FF2B5EF4-FFF2-40B4-BE49-F238E27FC236}">
                <a16:creationId xmlns:a16="http://schemas.microsoft.com/office/drawing/2014/main" id="{B7191269-B94F-2454-3610-49F3348CD01C}"/>
              </a:ext>
            </a:extLst>
          </p:cNvPr>
          <p:cNvSpPr/>
          <p:nvPr/>
        </p:nvSpPr>
        <p:spPr>
          <a:xfrm>
            <a:off x="3921850" y="333186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18" name="楕円 117">
            <a:extLst>
              <a:ext uri="{FF2B5EF4-FFF2-40B4-BE49-F238E27FC236}">
                <a16:creationId xmlns:a16="http://schemas.microsoft.com/office/drawing/2014/main" id="{413B2706-C1C6-5B5F-D30B-59644B0DC9FA}"/>
              </a:ext>
            </a:extLst>
          </p:cNvPr>
          <p:cNvSpPr/>
          <p:nvPr/>
        </p:nvSpPr>
        <p:spPr>
          <a:xfrm>
            <a:off x="4345217"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19" name="テキスト ボックス 118">
            <a:extLst>
              <a:ext uri="{FF2B5EF4-FFF2-40B4-BE49-F238E27FC236}">
                <a16:creationId xmlns:a16="http://schemas.microsoft.com/office/drawing/2014/main" id="{0B757B93-3258-0270-EC73-4D023D99380A}"/>
              </a:ext>
            </a:extLst>
          </p:cNvPr>
          <p:cNvSpPr txBox="1"/>
          <p:nvPr/>
        </p:nvSpPr>
        <p:spPr>
          <a:xfrm rot="5400000">
            <a:off x="4290707" y="2875393"/>
            <a:ext cx="431006" cy="142815"/>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Yoyogi-</a:t>
            </a:r>
            <a:endParaRPr kumimoji="1" lang="ja-JP" altLang="en-US" sz="1400" b="1">
              <a:latin typeface="Helvetica" panose="020B0604020202030204" pitchFamily="34" charset="0"/>
              <a:ea typeface="A-OTF 新ゴ Pro DB" panose="020B0600000000000000" pitchFamily="34" charset="-128"/>
            </a:endParaRPr>
          </a:p>
        </p:txBody>
      </p:sp>
      <p:sp>
        <p:nvSpPr>
          <p:cNvPr id="120" name="楕円 119">
            <a:extLst>
              <a:ext uri="{FF2B5EF4-FFF2-40B4-BE49-F238E27FC236}">
                <a16:creationId xmlns:a16="http://schemas.microsoft.com/office/drawing/2014/main" id="{D6262014-AA8B-B594-E30C-F38EFBD1A821}"/>
              </a:ext>
            </a:extLst>
          </p:cNvPr>
          <p:cNvSpPr/>
          <p:nvPr/>
        </p:nvSpPr>
        <p:spPr>
          <a:xfrm>
            <a:off x="4746697" y="333186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1" name="楕円 120">
            <a:extLst>
              <a:ext uri="{FF2B5EF4-FFF2-40B4-BE49-F238E27FC236}">
                <a16:creationId xmlns:a16="http://schemas.microsoft.com/office/drawing/2014/main" id="{0BCDF2E1-405F-19F2-0DC3-65011692F51D}"/>
              </a:ext>
            </a:extLst>
          </p:cNvPr>
          <p:cNvSpPr/>
          <p:nvPr/>
        </p:nvSpPr>
        <p:spPr>
          <a:xfrm>
            <a:off x="5266868"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2" name="テキスト ボックス 121">
            <a:extLst>
              <a:ext uri="{FF2B5EF4-FFF2-40B4-BE49-F238E27FC236}">
                <a16:creationId xmlns:a16="http://schemas.microsoft.com/office/drawing/2014/main" id="{A8A871AA-29A0-A5E1-89F1-F9ECA726B11A}"/>
              </a:ext>
            </a:extLst>
          </p:cNvPr>
          <p:cNvSpPr txBox="1"/>
          <p:nvPr/>
        </p:nvSpPr>
        <p:spPr>
          <a:xfrm>
            <a:off x="5168663" y="2641840"/>
            <a:ext cx="353943" cy="560104"/>
          </a:xfrm>
          <a:prstGeom prst="rect">
            <a:avLst/>
          </a:prstGeom>
          <a:noFill/>
        </p:spPr>
        <p:txBody>
          <a:bodyPr vert="eaVert" wrap="square" rtlCol="0">
            <a:spAutoFit/>
          </a:bodyPr>
          <a:lstStyle/>
          <a:p>
            <a:pPr algn="r"/>
            <a:r>
              <a:rPr kumimoji="1" lang="en-US" altLang="ja-JP" sz="1100" b="1">
                <a:latin typeface="Helvetica" panose="020B0604020202030204" pitchFamily="34" charset="0"/>
                <a:ea typeface="A-OTF 新ゴ Pro DB" panose="020B0600000000000000" pitchFamily="34" charset="-128"/>
              </a:rPr>
              <a:t>Kyodo</a:t>
            </a:r>
            <a:endParaRPr kumimoji="1" lang="en-US" sz="1100" b="1">
              <a:latin typeface="Helvetica" panose="020B0604020202030204" pitchFamily="34" charset="0"/>
              <a:ea typeface="A-OTF 新ゴ Pro DB" panose="020B0600000000000000" pitchFamily="34" charset="-128"/>
            </a:endParaRPr>
          </a:p>
        </p:txBody>
      </p:sp>
      <p:sp>
        <p:nvSpPr>
          <p:cNvPr id="123" name="楕円 122">
            <a:extLst>
              <a:ext uri="{FF2B5EF4-FFF2-40B4-BE49-F238E27FC236}">
                <a16:creationId xmlns:a16="http://schemas.microsoft.com/office/drawing/2014/main" id="{990F4CAC-9AF7-2F34-B448-F796E9259375}"/>
              </a:ext>
            </a:extLst>
          </p:cNvPr>
          <p:cNvSpPr/>
          <p:nvPr/>
        </p:nvSpPr>
        <p:spPr>
          <a:xfrm>
            <a:off x="5789813"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4" name="テキスト ボックス 123">
            <a:extLst>
              <a:ext uri="{FF2B5EF4-FFF2-40B4-BE49-F238E27FC236}">
                <a16:creationId xmlns:a16="http://schemas.microsoft.com/office/drawing/2014/main" id="{24D741AE-B2D2-B8B6-87D2-15B598A0E7C5}"/>
              </a:ext>
            </a:extLst>
          </p:cNvPr>
          <p:cNvSpPr txBox="1"/>
          <p:nvPr/>
        </p:nvSpPr>
        <p:spPr>
          <a:xfrm rot="5400000">
            <a:off x="5640198" y="2875394"/>
            <a:ext cx="431006" cy="142815"/>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Seijogakuen-</a:t>
            </a:r>
            <a:endParaRPr kumimoji="1" lang="ja-JP" altLang="en-US" sz="1400" b="1">
              <a:latin typeface="Helvetica" panose="020B0604020202030204" pitchFamily="34" charset="0"/>
              <a:ea typeface="A-OTF 新ゴ Pro DB" panose="020B0600000000000000" pitchFamily="34" charset="-128"/>
            </a:endParaRPr>
          </a:p>
        </p:txBody>
      </p:sp>
      <p:sp>
        <p:nvSpPr>
          <p:cNvPr id="125" name="楕円 124">
            <a:extLst>
              <a:ext uri="{FF2B5EF4-FFF2-40B4-BE49-F238E27FC236}">
                <a16:creationId xmlns:a16="http://schemas.microsoft.com/office/drawing/2014/main" id="{1C542AF0-8B2A-E22E-1057-56693C5BB4B6}"/>
              </a:ext>
            </a:extLst>
          </p:cNvPr>
          <p:cNvSpPr/>
          <p:nvPr/>
        </p:nvSpPr>
        <p:spPr>
          <a:xfrm>
            <a:off x="6308561"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6" name="テキスト ボックス 125">
            <a:extLst>
              <a:ext uri="{FF2B5EF4-FFF2-40B4-BE49-F238E27FC236}">
                <a16:creationId xmlns:a16="http://schemas.microsoft.com/office/drawing/2014/main" id="{3B224E58-5BDD-75B1-10AC-25B51012B442}"/>
              </a:ext>
            </a:extLst>
          </p:cNvPr>
          <p:cNvSpPr txBox="1"/>
          <p:nvPr/>
        </p:nvSpPr>
        <p:spPr>
          <a:xfrm>
            <a:off x="6210356" y="2686418"/>
            <a:ext cx="353943" cy="515526"/>
          </a:xfrm>
          <a:prstGeom prst="rect">
            <a:avLst/>
          </a:prstGeom>
          <a:noFill/>
        </p:spPr>
        <p:txBody>
          <a:bodyPr vert="eaVert" wrap="square" rtlCol="0">
            <a:spAutoFit/>
          </a:bodyPr>
          <a:lstStyle/>
          <a:p>
            <a:pPr algn="r"/>
            <a:r>
              <a:rPr kumimoji="1" lang="ja-JP" altLang="en-US" sz="1100">
                <a:latin typeface="Helvetica" panose="020B0604020202030204" pitchFamily="34" charset="0"/>
                <a:ea typeface="A-OTF 新ゴ Pro DB" panose="020B0600000000000000" pitchFamily="34" charset="-128"/>
              </a:rPr>
              <a:t>登　戸</a:t>
            </a:r>
            <a:endParaRPr kumimoji="1" lang="en-US" sz="1100">
              <a:latin typeface="Helvetica" panose="020B0604020202030204" pitchFamily="34" charset="0"/>
              <a:ea typeface="A-OTF 新ゴ Pro DB" panose="020B0600000000000000" pitchFamily="34" charset="-128"/>
            </a:endParaRPr>
          </a:p>
        </p:txBody>
      </p:sp>
      <p:sp>
        <p:nvSpPr>
          <p:cNvPr id="127" name="楕円 126">
            <a:extLst>
              <a:ext uri="{FF2B5EF4-FFF2-40B4-BE49-F238E27FC236}">
                <a16:creationId xmlns:a16="http://schemas.microsoft.com/office/drawing/2014/main" id="{3DED9753-B178-DA03-4D12-793FE4F75F2F}"/>
              </a:ext>
            </a:extLst>
          </p:cNvPr>
          <p:cNvSpPr/>
          <p:nvPr/>
        </p:nvSpPr>
        <p:spPr>
          <a:xfrm>
            <a:off x="6628543" y="3331870"/>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8" name="楕円 127">
            <a:extLst>
              <a:ext uri="{FF2B5EF4-FFF2-40B4-BE49-F238E27FC236}">
                <a16:creationId xmlns:a16="http://schemas.microsoft.com/office/drawing/2014/main" id="{A5812059-A2EF-CD2B-5CBD-C4C00A0204DE}"/>
              </a:ext>
            </a:extLst>
          </p:cNvPr>
          <p:cNvSpPr/>
          <p:nvPr/>
        </p:nvSpPr>
        <p:spPr>
          <a:xfrm>
            <a:off x="7112240" y="3331870"/>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29" name="正方形/長方形 128">
            <a:extLst>
              <a:ext uri="{FF2B5EF4-FFF2-40B4-BE49-F238E27FC236}">
                <a16:creationId xmlns:a16="http://schemas.microsoft.com/office/drawing/2014/main" id="{8A4D1A03-8452-A281-D18B-0BEAC20C6380}"/>
              </a:ext>
            </a:extLst>
          </p:cNvPr>
          <p:cNvSpPr/>
          <p:nvPr/>
        </p:nvSpPr>
        <p:spPr>
          <a:xfrm>
            <a:off x="7091367" y="2522066"/>
            <a:ext cx="173522" cy="79116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0" name="楕円 129">
            <a:extLst>
              <a:ext uri="{FF2B5EF4-FFF2-40B4-BE49-F238E27FC236}">
                <a16:creationId xmlns:a16="http://schemas.microsoft.com/office/drawing/2014/main" id="{0DC738C2-D5DA-246D-124B-23596A6B088D}"/>
              </a:ext>
            </a:extLst>
          </p:cNvPr>
          <p:cNvSpPr/>
          <p:nvPr/>
        </p:nvSpPr>
        <p:spPr>
          <a:xfrm>
            <a:off x="7741576"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1" name="テキスト ボックス 130">
            <a:extLst>
              <a:ext uri="{FF2B5EF4-FFF2-40B4-BE49-F238E27FC236}">
                <a16:creationId xmlns:a16="http://schemas.microsoft.com/office/drawing/2014/main" id="{7C28348C-3239-6C3C-3C59-45B6B3BB70D6}"/>
              </a:ext>
            </a:extLst>
          </p:cNvPr>
          <p:cNvSpPr txBox="1"/>
          <p:nvPr/>
        </p:nvSpPr>
        <p:spPr>
          <a:xfrm>
            <a:off x="7643371" y="2544927"/>
            <a:ext cx="353943" cy="657017"/>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Machida</a:t>
            </a:r>
            <a:endParaRPr kumimoji="1" lang="en-US" sz="1100" b="1">
              <a:latin typeface="Helvetica" panose="020B0604020202030204" pitchFamily="34" charset="0"/>
              <a:ea typeface="A-OTF 新ゴ Pro DB" panose="020B0600000000000000" pitchFamily="34" charset="-128"/>
            </a:endParaRPr>
          </a:p>
        </p:txBody>
      </p:sp>
      <p:sp>
        <p:nvSpPr>
          <p:cNvPr id="132" name="楕円 131">
            <a:extLst>
              <a:ext uri="{FF2B5EF4-FFF2-40B4-BE49-F238E27FC236}">
                <a16:creationId xmlns:a16="http://schemas.microsoft.com/office/drawing/2014/main" id="{4D53C95D-6739-BA78-7DB7-895CCF5A9223}"/>
              </a:ext>
            </a:extLst>
          </p:cNvPr>
          <p:cNvSpPr/>
          <p:nvPr/>
        </p:nvSpPr>
        <p:spPr>
          <a:xfrm>
            <a:off x="8168828"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3" name="正方形/長方形 132">
            <a:extLst>
              <a:ext uri="{FF2B5EF4-FFF2-40B4-BE49-F238E27FC236}">
                <a16:creationId xmlns:a16="http://schemas.microsoft.com/office/drawing/2014/main" id="{DDA28EB4-26FD-A98C-C451-733B5EFF7990}"/>
              </a:ext>
            </a:extLst>
          </p:cNvPr>
          <p:cNvSpPr/>
          <p:nvPr/>
        </p:nvSpPr>
        <p:spPr>
          <a:xfrm>
            <a:off x="8145450" y="3498628"/>
            <a:ext cx="173522" cy="58124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4" name="四角形: 角を丸くする 133">
            <a:extLst>
              <a:ext uri="{FF2B5EF4-FFF2-40B4-BE49-F238E27FC236}">
                <a16:creationId xmlns:a16="http://schemas.microsoft.com/office/drawing/2014/main" id="{430EB821-2F96-17F8-67CB-74FF2DCE3DCC}"/>
              </a:ext>
            </a:extLst>
          </p:cNvPr>
          <p:cNvSpPr/>
          <p:nvPr/>
        </p:nvSpPr>
        <p:spPr>
          <a:xfrm>
            <a:off x="8145451" y="3871123"/>
            <a:ext cx="3844804" cy="208752"/>
          </a:xfrm>
          <a:prstGeom prst="roundRect">
            <a:avLst>
              <a:gd name="adj"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5" name="楕円 134">
            <a:extLst>
              <a:ext uri="{FF2B5EF4-FFF2-40B4-BE49-F238E27FC236}">
                <a16:creationId xmlns:a16="http://schemas.microsoft.com/office/drawing/2014/main" id="{8227D9B8-44AB-B8C2-B8F4-5ABBA9A60423}"/>
              </a:ext>
            </a:extLst>
          </p:cNvPr>
          <p:cNvSpPr/>
          <p:nvPr/>
        </p:nvSpPr>
        <p:spPr>
          <a:xfrm>
            <a:off x="8621335" y="3331869"/>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6" name="楕円 135">
            <a:extLst>
              <a:ext uri="{FF2B5EF4-FFF2-40B4-BE49-F238E27FC236}">
                <a16:creationId xmlns:a16="http://schemas.microsoft.com/office/drawing/2014/main" id="{C6C1B6C2-73DD-8AC2-50F0-D68BD8C2F144}"/>
              </a:ext>
            </a:extLst>
          </p:cNvPr>
          <p:cNvSpPr/>
          <p:nvPr/>
        </p:nvSpPr>
        <p:spPr>
          <a:xfrm>
            <a:off x="9099007"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7" name="テキスト ボックス 136">
            <a:extLst>
              <a:ext uri="{FF2B5EF4-FFF2-40B4-BE49-F238E27FC236}">
                <a16:creationId xmlns:a16="http://schemas.microsoft.com/office/drawing/2014/main" id="{77BE4DA6-ED80-BB8E-E2CB-00AC45042ADA}"/>
              </a:ext>
            </a:extLst>
          </p:cNvPr>
          <p:cNvSpPr txBox="1"/>
          <p:nvPr/>
        </p:nvSpPr>
        <p:spPr>
          <a:xfrm>
            <a:off x="9000802" y="2686418"/>
            <a:ext cx="353943" cy="515526"/>
          </a:xfrm>
          <a:prstGeom prst="rect">
            <a:avLst/>
          </a:prstGeom>
          <a:noFill/>
        </p:spPr>
        <p:txBody>
          <a:bodyPr vert="eaVert" wrap="square" rtlCol="0">
            <a:spAutoFit/>
          </a:bodyPr>
          <a:lstStyle/>
          <a:p>
            <a:pPr algn="r"/>
            <a:r>
              <a:rPr lang="ja-JP" altLang="en-US" sz="1100">
                <a:latin typeface="Helvetica" panose="020B0604020202030204" pitchFamily="34" charset="0"/>
                <a:ea typeface="A-OTF 新ゴ Pro DB" panose="020B0600000000000000" pitchFamily="34" charset="-128"/>
              </a:rPr>
              <a:t>海老名</a:t>
            </a:r>
            <a:endParaRPr kumimoji="1" lang="en-US" sz="1100">
              <a:latin typeface="Helvetica" panose="020B0604020202030204" pitchFamily="34" charset="0"/>
              <a:ea typeface="A-OTF 新ゴ Pro DB" panose="020B0600000000000000" pitchFamily="34" charset="-128"/>
            </a:endParaRPr>
          </a:p>
        </p:txBody>
      </p:sp>
      <p:sp>
        <p:nvSpPr>
          <p:cNvPr id="138" name="楕円 137">
            <a:extLst>
              <a:ext uri="{FF2B5EF4-FFF2-40B4-BE49-F238E27FC236}">
                <a16:creationId xmlns:a16="http://schemas.microsoft.com/office/drawing/2014/main" id="{572F1931-F4F0-EA3F-B0A7-0E399498F64C}"/>
              </a:ext>
            </a:extLst>
          </p:cNvPr>
          <p:cNvSpPr/>
          <p:nvPr/>
        </p:nvSpPr>
        <p:spPr>
          <a:xfrm>
            <a:off x="8621335" y="3902446"/>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39" name="テキスト ボックス 138">
            <a:extLst>
              <a:ext uri="{FF2B5EF4-FFF2-40B4-BE49-F238E27FC236}">
                <a16:creationId xmlns:a16="http://schemas.microsoft.com/office/drawing/2014/main" id="{F1425130-560E-3036-0FE7-D696A6E80E29}"/>
              </a:ext>
            </a:extLst>
          </p:cNvPr>
          <p:cNvSpPr txBox="1"/>
          <p:nvPr/>
        </p:nvSpPr>
        <p:spPr>
          <a:xfrm rot="5400000">
            <a:off x="8471720" y="4307450"/>
            <a:ext cx="431006" cy="142815"/>
          </a:xfrm>
          <a:prstGeom prst="rect">
            <a:avLst/>
          </a:prstGeom>
          <a:noFill/>
        </p:spPr>
        <p:txBody>
          <a:bodyPr vert="eaVert" wrap="none" rtlCol="0">
            <a:prstTxWarp prst="textPlain">
              <a:avLst/>
            </a:prstTxWarp>
            <a:spAutoFit/>
          </a:bodyPr>
          <a:lstStyle/>
          <a:p>
            <a:pPr algn="r"/>
            <a:r>
              <a:rPr kumimoji="1" lang="ja-JP" altLang="en-US" sz="1400" b="1">
                <a:latin typeface="Helvetica" panose="020B0604020202030204" pitchFamily="34" charset="0"/>
                <a:ea typeface="A-OTF 新ゴ Pro DB" panose="020B0600000000000000" pitchFamily="34" charset="-128"/>
              </a:rPr>
              <a:t>中央林間</a:t>
            </a:r>
          </a:p>
        </p:txBody>
      </p:sp>
      <p:sp>
        <p:nvSpPr>
          <p:cNvPr id="140" name="楕円 139">
            <a:extLst>
              <a:ext uri="{FF2B5EF4-FFF2-40B4-BE49-F238E27FC236}">
                <a16:creationId xmlns:a16="http://schemas.microsoft.com/office/drawing/2014/main" id="{DA5E0589-8264-EC6D-2388-6B589A4D32D8}"/>
              </a:ext>
            </a:extLst>
          </p:cNvPr>
          <p:cNvSpPr/>
          <p:nvPr/>
        </p:nvSpPr>
        <p:spPr>
          <a:xfrm>
            <a:off x="9099007"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1" name="テキスト ボックス 140">
            <a:extLst>
              <a:ext uri="{FF2B5EF4-FFF2-40B4-BE49-F238E27FC236}">
                <a16:creationId xmlns:a16="http://schemas.microsoft.com/office/drawing/2014/main" id="{9A530ECF-962E-9326-1637-274DEAB1CDE8}"/>
              </a:ext>
            </a:extLst>
          </p:cNvPr>
          <p:cNvSpPr txBox="1"/>
          <p:nvPr/>
        </p:nvSpPr>
        <p:spPr>
          <a:xfrm>
            <a:off x="9000802" y="4118474"/>
            <a:ext cx="353943" cy="515526"/>
          </a:xfrm>
          <a:prstGeom prst="rect">
            <a:avLst/>
          </a:prstGeom>
          <a:noFill/>
        </p:spPr>
        <p:txBody>
          <a:bodyPr vert="eaVert" wrap="square" rtlCol="0">
            <a:spAutoFit/>
          </a:bodyPr>
          <a:lstStyle/>
          <a:p>
            <a:pPr algn="r"/>
            <a:r>
              <a:rPr lang="ja-JP" altLang="en-US" sz="1100">
                <a:latin typeface="Helvetica" panose="020B0604020202030204" pitchFamily="34" charset="0"/>
                <a:ea typeface="A-OTF 新ゴ Pro DB" panose="020B0600000000000000" pitchFamily="34" charset="-128"/>
              </a:rPr>
              <a:t>大　和</a:t>
            </a:r>
            <a:endParaRPr kumimoji="1" lang="en-US" sz="1100">
              <a:latin typeface="Helvetica" panose="020B0604020202030204" pitchFamily="34" charset="0"/>
              <a:ea typeface="A-OTF 新ゴ Pro DB" panose="020B0600000000000000" pitchFamily="34" charset="-128"/>
            </a:endParaRPr>
          </a:p>
        </p:txBody>
      </p:sp>
      <p:sp>
        <p:nvSpPr>
          <p:cNvPr id="142" name="楕円 141">
            <a:extLst>
              <a:ext uri="{FF2B5EF4-FFF2-40B4-BE49-F238E27FC236}">
                <a16:creationId xmlns:a16="http://schemas.microsoft.com/office/drawing/2014/main" id="{A2099900-A6EE-C80C-51E6-71472FC110B8}"/>
              </a:ext>
            </a:extLst>
          </p:cNvPr>
          <p:cNvSpPr/>
          <p:nvPr/>
        </p:nvSpPr>
        <p:spPr>
          <a:xfrm>
            <a:off x="9518595"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3" name="テキスト ボックス 142">
            <a:extLst>
              <a:ext uri="{FF2B5EF4-FFF2-40B4-BE49-F238E27FC236}">
                <a16:creationId xmlns:a16="http://schemas.microsoft.com/office/drawing/2014/main" id="{FABA3FEF-E2CB-11F6-D745-41875FB30FFC}"/>
              </a:ext>
            </a:extLst>
          </p:cNvPr>
          <p:cNvSpPr txBox="1"/>
          <p:nvPr/>
        </p:nvSpPr>
        <p:spPr>
          <a:xfrm>
            <a:off x="9420390" y="2641242"/>
            <a:ext cx="353943" cy="560702"/>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Atsugi</a:t>
            </a:r>
            <a:endParaRPr kumimoji="1" lang="en-US" sz="1100" b="1">
              <a:latin typeface="Helvetica" panose="020B0604020202030204" pitchFamily="34" charset="0"/>
              <a:ea typeface="A-OTF 新ゴ Pro DB" panose="020B0600000000000000" pitchFamily="34" charset="-128"/>
            </a:endParaRPr>
          </a:p>
        </p:txBody>
      </p:sp>
      <p:sp>
        <p:nvSpPr>
          <p:cNvPr id="144" name="楕円 143">
            <a:extLst>
              <a:ext uri="{FF2B5EF4-FFF2-40B4-BE49-F238E27FC236}">
                <a16:creationId xmlns:a16="http://schemas.microsoft.com/office/drawing/2014/main" id="{C5B4A45D-8D52-C04C-4B6D-0C3307AED775}"/>
              </a:ext>
            </a:extLst>
          </p:cNvPr>
          <p:cNvSpPr/>
          <p:nvPr/>
        </p:nvSpPr>
        <p:spPr>
          <a:xfrm>
            <a:off x="9959126"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5" name="楕円 144">
            <a:extLst>
              <a:ext uri="{FF2B5EF4-FFF2-40B4-BE49-F238E27FC236}">
                <a16:creationId xmlns:a16="http://schemas.microsoft.com/office/drawing/2014/main" id="{2F946CAD-96B3-AFBA-2586-8911A76D0324}"/>
              </a:ext>
            </a:extLst>
          </p:cNvPr>
          <p:cNvSpPr/>
          <p:nvPr/>
        </p:nvSpPr>
        <p:spPr>
          <a:xfrm>
            <a:off x="10525982"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6" name="楕円 145">
            <a:extLst>
              <a:ext uri="{FF2B5EF4-FFF2-40B4-BE49-F238E27FC236}">
                <a16:creationId xmlns:a16="http://schemas.microsoft.com/office/drawing/2014/main" id="{8B1E9AD8-0329-336A-7721-E90C4F6BACD1}"/>
              </a:ext>
            </a:extLst>
          </p:cNvPr>
          <p:cNvSpPr/>
          <p:nvPr/>
        </p:nvSpPr>
        <p:spPr>
          <a:xfrm>
            <a:off x="11118015"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7" name="楕円 146">
            <a:extLst>
              <a:ext uri="{FF2B5EF4-FFF2-40B4-BE49-F238E27FC236}">
                <a16:creationId xmlns:a16="http://schemas.microsoft.com/office/drawing/2014/main" id="{C018F2DD-153D-C231-32C9-38ECBC43A810}"/>
              </a:ext>
            </a:extLst>
          </p:cNvPr>
          <p:cNvSpPr/>
          <p:nvPr/>
        </p:nvSpPr>
        <p:spPr>
          <a:xfrm>
            <a:off x="11665563" y="3331867"/>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8" name="楕円 147">
            <a:extLst>
              <a:ext uri="{FF2B5EF4-FFF2-40B4-BE49-F238E27FC236}">
                <a16:creationId xmlns:a16="http://schemas.microsoft.com/office/drawing/2014/main" id="{AE65C87B-102D-1869-B90C-7F96D106ECA4}"/>
              </a:ext>
            </a:extLst>
          </p:cNvPr>
          <p:cNvSpPr/>
          <p:nvPr/>
        </p:nvSpPr>
        <p:spPr>
          <a:xfrm>
            <a:off x="10181981"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49" name="テキスト ボックス 148">
            <a:extLst>
              <a:ext uri="{FF2B5EF4-FFF2-40B4-BE49-F238E27FC236}">
                <a16:creationId xmlns:a16="http://schemas.microsoft.com/office/drawing/2014/main" id="{90239B87-FB6E-5720-B40B-77C6F1FA5BB9}"/>
              </a:ext>
            </a:extLst>
          </p:cNvPr>
          <p:cNvSpPr txBox="1"/>
          <p:nvPr/>
        </p:nvSpPr>
        <p:spPr>
          <a:xfrm>
            <a:off x="10083776" y="4013722"/>
            <a:ext cx="353943" cy="620278"/>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Chogo</a:t>
            </a:r>
            <a:endParaRPr kumimoji="1" lang="en-US" sz="1100" b="1">
              <a:latin typeface="Helvetica" panose="020B0604020202030204" pitchFamily="34" charset="0"/>
              <a:ea typeface="A-OTF 新ゴ Pro DB" panose="020B0600000000000000" pitchFamily="34" charset="-128"/>
            </a:endParaRPr>
          </a:p>
        </p:txBody>
      </p:sp>
      <p:sp>
        <p:nvSpPr>
          <p:cNvPr id="150" name="楕円 149">
            <a:extLst>
              <a:ext uri="{FF2B5EF4-FFF2-40B4-BE49-F238E27FC236}">
                <a16:creationId xmlns:a16="http://schemas.microsoft.com/office/drawing/2014/main" id="{948E347D-3458-9027-A58F-37CACC871636}"/>
              </a:ext>
            </a:extLst>
          </p:cNvPr>
          <p:cNvSpPr/>
          <p:nvPr/>
        </p:nvSpPr>
        <p:spPr>
          <a:xfrm>
            <a:off x="10455922"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51" name="楕円 150">
            <a:extLst>
              <a:ext uri="{FF2B5EF4-FFF2-40B4-BE49-F238E27FC236}">
                <a16:creationId xmlns:a16="http://schemas.microsoft.com/office/drawing/2014/main" id="{234698C8-AC47-552F-BFBA-0BC6ABF9A0F3}"/>
              </a:ext>
            </a:extLst>
          </p:cNvPr>
          <p:cNvSpPr/>
          <p:nvPr/>
        </p:nvSpPr>
        <p:spPr>
          <a:xfrm>
            <a:off x="11083806"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152" name="テキスト ボックス 151">
            <a:extLst>
              <a:ext uri="{FF2B5EF4-FFF2-40B4-BE49-F238E27FC236}">
                <a16:creationId xmlns:a16="http://schemas.microsoft.com/office/drawing/2014/main" id="{D7FA569A-02AB-D9EF-FB12-6E8B0E5EA23D}"/>
              </a:ext>
            </a:extLst>
          </p:cNvPr>
          <p:cNvSpPr txBox="1"/>
          <p:nvPr/>
        </p:nvSpPr>
        <p:spPr>
          <a:xfrm>
            <a:off x="10985601" y="4118474"/>
            <a:ext cx="353943" cy="697642"/>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Fujisawa</a:t>
            </a:r>
            <a:endParaRPr kumimoji="1" lang="en-US" sz="1100" b="1">
              <a:latin typeface="Helvetica" panose="020B0604020202030204" pitchFamily="34" charset="0"/>
              <a:ea typeface="A-OTF 新ゴ Pro DB" panose="020B0600000000000000" pitchFamily="34" charset="-128"/>
            </a:endParaRPr>
          </a:p>
        </p:txBody>
      </p:sp>
      <p:sp>
        <p:nvSpPr>
          <p:cNvPr id="153" name="楕円 152">
            <a:extLst>
              <a:ext uri="{FF2B5EF4-FFF2-40B4-BE49-F238E27FC236}">
                <a16:creationId xmlns:a16="http://schemas.microsoft.com/office/drawing/2014/main" id="{3344C260-BF01-F10F-B274-9D338FEE25D2}"/>
              </a:ext>
            </a:extLst>
          </p:cNvPr>
          <p:cNvSpPr/>
          <p:nvPr/>
        </p:nvSpPr>
        <p:spPr>
          <a:xfrm>
            <a:off x="11805683" y="3902444"/>
            <a:ext cx="140120" cy="1401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221" name="楕円 220">
            <a:extLst>
              <a:ext uri="{FF2B5EF4-FFF2-40B4-BE49-F238E27FC236}">
                <a16:creationId xmlns:a16="http://schemas.microsoft.com/office/drawing/2014/main" id="{B05F3FC6-BA94-337E-3BAE-CF0401E4964F}"/>
              </a:ext>
            </a:extLst>
          </p:cNvPr>
          <p:cNvSpPr/>
          <p:nvPr/>
        </p:nvSpPr>
        <p:spPr>
          <a:xfrm>
            <a:off x="3780276" y="4393430"/>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222" name="テキスト ボックス 221">
            <a:extLst>
              <a:ext uri="{FF2B5EF4-FFF2-40B4-BE49-F238E27FC236}">
                <a16:creationId xmlns:a16="http://schemas.microsoft.com/office/drawing/2014/main" id="{E0F07163-D4CD-4A65-7770-D9F591EE74DF}"/>
              </a:ext>
            </a:extLst>
          </p:cNvPr>
          <p:cNvSpPr txBox="1"/>
          <p:nvPr/>
        </p:nvSpPr>
        <p:spPr>
          <a:xfrm>
            <a:off x="3880018" y="4435157"/>
            <a:ext cx="558166"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Shibuya</a:t>
            </a:r>
            <a:endParaRPr kumimoji="1" lang="en-US" sz="800">
              <a:solidFill>
                <a:srgbClr val="7F7F7F"/>
              </a:solidFill>
              <a:latin typeface="Helvetica" panose="020B0604020202030204" pitchFamily="34" charset="0"/>
              <a:ea typeface="A-OTF 新ゴ Pro M" panose="020B0500000000000000" pitchFamily="34" charset="-128"/>
            </a:endParaRPr>
          </a:p>
        </p:txBody>
      </p:sp>
      <p:cxnSp>
        <p:nvCxnSpPr>
          <p:cNvPr id="223" name="直線コネクタ 222">
            <a:extLst>
              <a:ext uri="{FF2B5EF4-FFF2-40B4-BE49-F238E27FC236}">
                <a16:creationId xmlns:a16="http://schemas.microsoft.com/office/drawing/2014/main" id="{B937F662-6FB5-736B-CFAF-19D70A6EC262}"/>
              </a:ext>
            </a:extLst>
          </p:cNvPr>
          <p:cNvCxnSpPr>
            <a:cxnSpLocks/>
          </p:cNvCxnSpPr>
          <p:nvPr/>
        </p:nvCxnSpPr>
        <p:spPr>
          <a:xfrm>
            <a:off x="4112039" y="4331392"/>
            <a:ext cx="384660" cy="896"/>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24" name="フリーフォーム: 図形 223">
            <a:extLst>
              <a:ext uri="{FF2B5EF4-FFF2-40B4-BE49-F238E27FC236}">
                <a16:creationId xmlns:a16="http://schemas.microsoft.com/office/drawing/2014/main" id="{A25B64F2-192A-950A-05B5-9BEC3E43A47E}"/>
              </a:ext>
            </a:extLst>
          </p:cNvPr>
          <p:cNvSpPr/>
          <p:nvPr/>
        </p:nvSpPr>
        <p:spPr>
          <a:xfrm>
            <a:off x="4491337" y="3783013"/>
            <a:ext cx="336725" cy="549275"/>
          </a:xfrm>
          <a:custGeom>
            <a:avLst/>
            <a:gdLst>
              <a:gd name="connsiteX0" fmla="*/ 0 w 336725"/>
              <a:gd name="connsiteY0" fmla="*/ 549275 h 549275"/>
              <a:gd name="connsiteX1" fmla="*/ 288925 w 336725"/>
              <a:gd name="connsiteY1" fmla="*/ 317500 h 549275"/>
              <a:gd name="connsiteX2" fmla="*/ 333375 w 336725"/>
              <a:gd name="connsiteY2" fmla="*/ 0 h 549275"/>
            </a:gdLst>
            <a:ahLst/>
            <a:cxnLst>
              <a:cxn ang="0">
                <a:pos x="connsiteX0" y="connsiteY0"/>
              </a:cxn>
              <a:cxn ang="0">
                <a:pos x="connsiteX1" y="connsiteY1"/>
              </a:cxn>
              <a:cxn ang="0">
                <a:pos x="connsiteX2" y="connsiteY2"/>
              </a:cxn>
            </a:cxnLst>
            <a:rect l="l" t="t" r="r" b="b"/>
            <a:pathLst>
              <a:path w="336725" h="549275">
                <a:moveTo>
                  <a:pt x="0" y="549275"/>
                </a:moveTo>
                <a:cubicBezTo>
                  <a:pt x="116681" y="479160"/>
                  <a:pt x="233363" y="409046"/>
                  <a:pt x="288925" y="317500"/>
                </a:cubicBezTo>
                <a:cubicBezTo>
                  <a:pt x="344487" y="225954"/>
                  <a:pt x="338931" y="112977"/>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225" name="直線コネクタ 224">
            <a:extLst>
              <a:ext uri="{FF2B5EF4-FFF2-40B4-BE49-F238E27FC236}">
                <a16:creationId xmlns:a16="http://schemas.microsoft.com/office/drawing/2014/main" id="{1C009782-B569-0016-9992-01A1274D1022}"/>
              </a:ext>
            </a:extLst>
          </p:cNvPr>
          <p:cNvCxnSpPr>
            <a:cxnSpLocks/>
          </p:cNvCxnSpPr>
          <p:nvPr/>
        </p:nvCxnSpPr>
        <p:spPr>
          <a:xfrm flipV="1">
            <a:off x="5723749" y="3502371"/>
            <a:ext cx="633564" cy="1647947"/>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226" name="楕円 225">
            <a:extLst>
              <a:ext uri="{FF2B5EF4-FFF2-40B4-BE49-F238E27FC236}">
                <a16:creationId xmlns:a16="http://schemas.microsoft.com/office/drawing/2014/main" id="{56454C08-9BA6-9EBA-BB27-40FF63F6A3E7}"/>
              </a:ext>
            </a:extLst>
          </p:cNvPr>
          <p:cNvSpPr/>
          <p:nvPr/>
        </p:nvSpPr>
        <p:spPr>
          <a:xfrm>
            <a:off x="5909208" y="450728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227" name="テキスト ボックス 226">
            <a:extLst>
              <a:ext uri="{FF2B5EF4-FFF2-40B4-BE49-F238E27FC236}">
                <a16:creationId xmlns:a16="http://schemas.microsoft.com/office/drawing/2014/main" id="{C8341C68-365A-1750-1032-08B62CD56247}"/>
              </a:ext>
            </a:extLst>
          </p:cNvPr>
          <p:cNvSpPr txBox="1"/>
          <p:nvPr/>
        </p:nvSpPr>
        <p:spPr>
          <a:xfrm>
            <a:off x="4824340" y="4449348"/>
            <a:ext cx="1255430" cy="215444"/>
          </a:xfrm>
          <a:prstGeom prst="rect">
            <a:avLst/>
          </a:prstGeom>
          <a:noFill/>
        </p:spPr>
        <p:txBody>
          <a:bodyPr wrap="square" rtlCol="0">
            <a:spAutoFit/>
          </a:bodyPr>
          <a:lstStyle/>
          <a:p>
            <a:pPr algn="r"/>
            <a:r>
              <a:rPr kumimoji="1" lang="en-US" altLang="ja-JP" sz="800">
                <a:solidFill>
                  <a:srgbClr val="7F7F7F"/>
                </a:solidFill>
                <a:latin typeface="Helvetica" panose="020B0604020202030204" pitchFamily="34" charset="0"/>
                <a:ea typeface="A-OTF 新ゴ Pro M" panose="020B0500000000000000" pitchFamily="34" charset="-128"/>
              </a:rPr>
              <a:t>Musashi-Mizonokuchi</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228" name="楕円 227">
            <a:extLst>
              <a:ext uri="{FF2B5EF4-FFF2-40B4-BE49-F238E27FC236}">
                <a16:creationId xmlns:a16="http://schemas.microsoft.com/office/drawing/2014/main" id="{2AD35430-7FE8-63F4-EA1F-3572C75B541B}"/>
              </a:ext>
            </a:extLst>
          </p:cNvPr>
          <p:cNvSpPr/>
          <p:nvPr/>
        </p:nvSpPr>
        <p:spPr>
          <a:xfrm>
            <a:off x="6169272" y="4390448"/>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229" name="テキスト ボックス 228">
            <a:extLst>
              <a:ext uri="{FF2B5EF4-FFF2-40B4-BE49-F238E27FC236}">
                <a16:creationId xmlns:a16="http://schemas.microsoft.com/office/drawing/2014/main" id="{6EAA75DA-7AEB-D2CF-2476-6947B2B2B882}"/>
              </a:ext>
            </a:extLst>
          </p:cNvPr>
          <p:cNvSpPr txBox="1"/>
          <p:nvPr/>
        </p:nvSpPr>
        <p:spPr>
          <a:xfrm>
            <a:off x="6083687" y="4209612"/>
            <a:ext cx="655890" cy="338554"/>
          </a:xfrm>
          <a:prstGeom prst="rect">
            <a:avLst/>
          </a:prstGeom>
          <a:noFill/>
        </p:spPr>
        <p:txBody>
          <a:bodyPr wrap="squar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Mizonokuchi</a:t>
            </a:r>
            <a:endParaRPr kumimoji="1" lang="en-US" sz="800">
              <a:solidFill>
                <a:srgbClr val="7F7F7F"/>
              </a:solidFill>
              <a:latin typeface="Helvetica" panose="020B0604020202030204" pitchFamily="34" charset="0"/>
              <a:ea typeface="A-OTF 新ゴ Pro M" panose="020B0500000000000000" pitchFamily="34" charset="-128"/>
            </a:endParaRPr>
          </a:p>
        </p:txBody>
      </p:sp>
      <p:cxnSp>
        <p:nvCxnSpPr>
          <p:cNvPr id="230" name="直線コネクタ 229">
            <a:extLst>
              <a:ext uri="{FF2B5EF4-FFF2-40B4-BE49-F238E27FC236}">
                <a16:creationId xmlns:a16="http://schemas.microsoft.com/office/drawing/2014/main" id="{15181D11-8EF9-3344-BE85-FF7A87C90803}"/>
              </a:ext>
            </a:extLst>
          </p:cNvPr>
          <p:cNvCxnSpPr>
            <a:cxnSpLocks/>
          </p:cNvCxnSpPr>
          <p:nvPr/>
        </p:nvCxnSpPr>
        <p:spPr>
          <a:xfrm>
            <a:off x="4095807" y="4807426"/>
            <a:ext cx="4087826"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325" name="直線コネクタ 324">
            <a:extLst>
              <a:ext uri="{FF2B5EF4-FFF2-40B4-BE49-F238E27FC236}">
                <a16:creationId xmlns:a16="http://schemas.microsoft.com/office/drawing/2014/main" id="{FE66A1E4-0041-FBA4-90F8-B3BEC26F5DF8}"/>
              </a:ext>
            </a:extLst>
          </p:cNvPr>
          <p:cNvCxnSpPr>
            <a:cxnSpLocks/>
          </p:cNvCxnSpPr>
          <p:nvPr/>
        </p:nvCxnSpPr>
        <p:spPr>
          <a:xfrm>
            <a:off x="3496854" y="5148336"/>
            <a:ext cx="706928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26" name="楕円 325">
            <a:extLst>
              <a:ext uri="{FF2B5EF4-FFF2-40B4-BE49-F238E27FC236}">
                <a16:creationId xmlns:a16="http://schemas.microsoft.com/office/drawing/2014/main" id="{CC353D9A-1670-2B75-DF1A-2D025DAD6847}"/>
              </a:ext>
            </a:extLst>
          </p:cNvPr>
          <p:cNvSpPr/>
          <p:nvPr/>
        </p:nvSpPr>
        <p:spPr>
          <a:xfrm>
            <a:off x="3454119" y="510642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27" name="テキスト ボックス 326">
            <a:extLst>
              <a:ext uri="{FF2B5EF4-FFF2-40B4-BE49-F238E27FC236}">
                <a16:creationId xmlns:a16="http://schemas.microsoft.com/office/drawing/2014/main" id="{32819D37-FA6D-8CB6-6600-DF21AE584F2D}"/>
              </a:ext>
            </a:extLst>
          </p:cNvPr>
          <p:cNvSpPr txBox="1"/>
          <p:nvPr/>
        </p:nvSpPr>
        <p:spPr>
          <a:xfrm>
            <a:off x="3042007" y="5007703"/>
            <a:ext cx="373820"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awa</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28" name="楕円 327">
            <a:extLst>
              <a:ext uri="{FF2B5EF4-FFF2-40B4-BE49-F238E27FC236}">
                <a16:creationId xmlns:a16="http://schemas.microsoft.com/office/drawing/2014/main" id="{84056690-13BC-77FD-4726-AC9582F07222}"/>
              </a:ext>
            </a:extLst>
          </p:cNvPr>
          <p:cNvSpPr/>
          <p:nvPr/>
        </p:nvSpPr>
        <p:spPr>
          <a:xfrm>
            <a:off x="5693572" y="510642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29" name="テキスト ボックス 328">
            <a:extLst>
              <a:ext uri="{FF2B5EF4-FFF2-40B4-BE49-F238E27FC236}">
                <a16:creationId xmlns:a16="http://schemas.microsoft.com/office/drawing/2014/main" id="{2E1DB297-5F5E-A5FF-1F46-405D46D0D9CA}"/>
              </a:ext>
            </a:extLst>
          </p:cNvPr>
          <p:cNvSpPr txBox="1"/>
          <p:nvPr/>
        </p:nvSpPr>
        <p:spPr>
          <a:xfrm>
            <a:off x="5744472" y="4954544"/>
            <a:ext cx="389850" cy="215444"/>
          </a:xfrm>
          <a:prstGeom prst="rect">
            <a:avLst/>
          </a:prstGeom>
          <a:noFill/>
        </p:spPr>
        <p:txBody>
          <a:bodyPr wrap="none" rtlCol="0">
            <a:spAutoFit/>
          </a:bodyPr>
          <a:lstStyle/>
          <a:p>
            <a:r>
              <a:rPr kumimoji="1" lang="ja-JP" altLang="en-US" sz="800">
                <a:solidFill>
                  <a:srgbClr val="7F7F7F"/>
                </a:solidFill>
                <a:latin typeface="Helvetica" panose="020B0604020202030204" pitchFamily="34" charset="0"/>
                <a:ea typeface="A-OTF 新ゴ Pro M" panose="020B0500000000000000" pitchFamily="34" charset="-128"/>
              </a:rPr>
              <a:t>川崎</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33" name="楕円 332">
            <a:extLst>
              <a:ext uri="{FF2B5EF4-FFF2-40B4-BE49-F238E27FC236}">
                <a16:creationId xmlns:a16="http://schemas.microsoft.com/office/drawing/2014/main" id="{6FFEA4A8-C3B3-3C6B-7624-0CC537BC693E}"/>
              </a:ext>
            </a:extLst>
          </p:cNvPr>
          <p:cNvSpPr/>
          <p:nvPr/>
        </p:nvSpPr>
        <p:spPr>
          <a:xfrm>
            <a:off x="5814310" y="476521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34" name="テキスト ボックス 333">
            <a:extLst>
              <a:ext uri="{FF2B5EF4-FFF2-40B4-BE49-F238E27FC236}">
                <a16:creationId xmlns:a16="http://schemas.microsoft.com/office/drawing/2014/main" id="{AF1A1F50-0665-AE99-ADBE-2C5B76F33094}"/>
              </a:ext>
            </a:extLst>
          </p:cNvPr>
          <p:cNvSpPr txBox="1"/>
          <p:nvPr/>
        </p:nvSpPr>
        <p:spPr>
          <a:xfrm>
            <a:off x="5865210" y="4613334"/>
            <a:ext cx="595035" cy="215444"/>
          </a:xfrm>
          <a:prstGeom prst="rect">
            <a:avLst/>
          </a:prstGeom>
          <a:noFill/>
        </p:spPr>
        <p:txBody>
          <a:bodyPr wrap="none" rtlCol="0">
            <a:spAutoFit/>
          </a:bodyPr>
          <a:lstStyle/>
          <a:p>
            <a:r>
              <a:rPr kumimoji="1" lang="ja-JP" altLang="en-US" sz="800">
                <a:solidFill>
                  <a:srgbClr val="7F7F7F"/>
                </a:solidFill>
                <a:latin typeface="Helvetica" panose="020B0604020202030204" pitchFamily="34" charset="0"/>
                <a:ea typeface="A-OTF 新ゴ Pro M" panose="020B0500000000000000" pitchFamily="34" charset="-128"/>
              </a:rPr>
              <a:t>武蔵小杉</a:t>
            </a:r>
            <a:endParaRPr kumimoji="1" lang="en-US" sz="800">
              <a:solidFill>
                <a:srgbClr val="7F7F7F"/>
              </a:solidFill>
              <a:latin typeface="Helvetica" panose="020B0604020202030204" pitchFamily="34" charset="0"/>
              <a:ea typeface="A-OTF 新ゴ Pro M" panose="020B0500000000000000" pitchFamily="34" charset="-128"/>
            </a:endParaRPr>
          </a:p>
        </p:txBody>
      </p:sp>
      <p:cxnSp>
        <p:nvCxnSpPr>
          <p:cNvPr id="335" name="直線コネクタ 334">
            <a:extLst>
              <a:ext uri="{FF2B5EF4-FFF2-40B4-BE49-F238E27FC236}">
                <a16:creationId xmlns:a16="http://schemas.microsoft.com/office/drawing/2014/main" id="{8A750FBA-C835-C7DB-6640-B82162C1A455}"/>
              </a:ext>
            </a:extLst>
          </p:cNvPr>
          <p:cNvCxnSpPr>
            <a:cxnSpLocks/>
          </p:cNvCxnSpPr>
          <p:nvPr/>
        </p:nvCxnSpPr>
        <p:spPr>
          <a:xfrm flipH="1">
            <a:off x="5406988" y="4808751"/>
            <a:ext cx="316761" cy="339585"/>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336" name="直線コネクタ 335">
            <a:extLst>
              <a:ext uri="{FF2B5EF4-FFF2-40B4-BE49-F238E27FC236}">
                <a16:creationId xmlns:a16="http://schemas.microsoft.com/office/drawing/2014/main" id="{A6D3B56C-F542-25D5-5075-D024EB20A8A7}"/>
              </a:ext>
            </a:extLst>
          </p:cNvPr>
          <p:cNvCxnSpPr>
            <a:cxnSpLocks/>
          </p:cNvCxnSpPr>
          <p:nvPr/>
        </p:nvCxnSpPr>
        <p:spPr>
          <a:xfrm>
            <a:off x="5959003" y="4809587"/>
            <a:ext cx="351141" cy="338749"/>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37" name="楕円 336">
            <a:extLst>
              <a:ext uri="{FF2B5EF4-FFF2-40B4-BE49-F238E27FC236}">
                <a16:creationId xmlns:a16="http://schemas.microsoft.com/office/drawing/2014/main" id="{0C137D93-B768-EF11-F980-FE89558347E0}"/>
              </a:ext>
            </a:extLst>
          </p:cNvPr>
          <p:cNvSpPr/>
          <p:nvPr/>
        </p:nvSpPr>
        <p:spPr>
          <a:xfrm>
            <a:off x="7763017" y="476521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38" name="テキスト ボックス 337">
            <a:extLst>
              <a:ext uri="{FF2B5EF4-FFF2-40B4-BE49-F238E27FC236}">
                <a16:creationId xmlns:a16="http://schemas.microsoft.com/office/drawing/2014/main" id="{895268B6-93D8-B9B9-D11A-455DE52FA088}"/>
              </a:ext>
            </a:extLst>
          </p:cNvPr>
          <p:cNvSpPr txBox="1"/>
          <p:nvPr/>
        </p:nvSpPr>
        <p:spPr>
          <a:xfrm>
            <a:off x="7813917" y="4613334"/>
            <a:ext cx="500458"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Kikuna</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39" name="楕円 338">
            <a:extLst>
              <a:ext uri="{FF2B5EF4-FFF2-40B4-BE49-F238E27FC236}">
                <a16:creationId xmlns:a16="http://schemas.microsoft.com/office/drawing/2014/main" id="{4C45D61E-13E6-EFA9-B92C-E843D1909256}"/>
              </a:ext>
            </a:extLst>
          </p:cNvPr>
          <p:cNvSpPr/>
          <p:nvPr/>
        </p:nvSpPr>
        <p:spPr>
          <a:xfrm>
            <a:off x="7763017" y="4387601"/>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40" name="テキスト ボックス 339">
            <a:extLst>
              <a:ext uri="{FF2B5EF4-FFF2-40B4-BE49-F238E27FC236}">
                <a16:creationId xmlns:a16="http://schemas.microsoft.com/office/drawing/2014/main" id="{25979E16-B3EB-05E7-09D8-49B50A8381BF}"/>
              </a:ext>
            </a:extLst>
          </p:cNvPr>
          <p:cNvSpPr txBox="1"/>
          <p:nvPr/>
        </p:nvSpPr>
        <p:spPr>
          <a:xfrm>
            <a:off x="7813917" y="4235720"/>
            <a:ext cx="655949" cy="215444"/>
          </a:xfrm>
          <a:prstGeom prst="rect">
            <a:avLst/>
          </a:prstGeom>
          <a:noFill/>
        </p:spPr>
        <p:txBody>
          <a:bodyPr wrap="none" rtlCol="0">
            <a:spAutoFit/>
          </a:bodyPr>
          <a:lstStyle/>
          <a:p>
            <a:r>
              <a:rPr kumimoji="1" lang="en-US" altLang="ja-JP" sz="800">
                <a:solidFill>
                  <a:srgbClr val="7F7F7F"/>
                </a:solidFill>
                <a:latin typeface="Helvetica" panose="020B0604020202030204" pitchFamily="34" charset="0"/>
                <a:ea typeface="A-OTF 新ゴ Pro M" panose="020B0500000000000000" pitchFamily="34" charset="-128"/>
              </a:rPr>
              <a:t>Nagatsuta</a:t>
            </a:r>
            <a:endParaRPr kumimoji="1" lang="en-US" sz="800">
              <a:solidFill>
                <a:srgbClr val="7F7F7F"/>
              </a:solidFill>
              <a:latin typeface="Helvetica" panose="020B0604020202030204" pitchFamily="34" charset="0"/>
              <a:ea typeface="A-OTF 新ゴ Pro M" panose="020B0500000000000000" pitchFamily="34" charset="-128"/>
            </a:endParaRPr>
          </a:p>
        </p:txBody>
      </p:sp>
      <p:cxnSp>
        <p:nvCxnSpPr>
          <p:cNvPr id="341" name="直線コネクタ 340">
            <a:extLst>
              <a:ext uri="{FF2B5EF4-FFF2-40B4-BE49-F238E27FC236}">
                <a16:creationId xmlns:a16="http://schemas.microsoft.com/office/drawing/2014/main" id="{C3900149-2D87-B5F5-7321-D4DF42C2F6F9}"/>
              </a:ext>
            </a:extLst>
          </p:cNvPr>
          <p:cNvCxnSpPr>
            <a:cxnSpLocks/>
          </p:cNvCxnSpPr>
          <p:nvPr/>
        </p:nvCxnSpPr>
        <p:spPr>
          <a:xfrm>
            <a:off x="7987790" y="2597149"/>
            <a:ext cx="1216535"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42" name="フリーフォーム: 図形 341">
            <a:extLst>
              <a:ext uri="{FF2B5EF4-FFF2-40B4-BE49-F238E27FC236}">
                <a16:creationId xmlns:a16="http://schemas.microsoft.com/office/drawing/2014/main" id="{44E75C34-4E1E-8FC3-D513-B299D77020C5}"/>
              </a:ext>
            </a:extLst>
          </p:cNvPr>
          <p:cNvSpPr/>
          <p:nvPr/>
        </p:nvSpPr>
        <p:spPr>
          <a:xfrm>
            <a:off x="9194800" y="2524125"/>
            <a:ext cx="174625" cy="77698"/>
          </a:xfrm>
          <a:custGeom>
            <a:avLst/>
            <a:gdLst>
              <a:gd name="connsiteX0" fmla="*/ 0 w 174625"/>
              <a:gd name="connsiteY0" fmla="*/ 73025 h 77698"/>
              <a:gd name="connsiteX1" fmla="*/ 79375 w 174625"/>
              <a:gd name="connsiteY1" fmla="*/ 69850 h 77698"/>
              <a:gd name="connsiteX2" fmla="*/ 174625 w 174625"/>
              <a:gd name="connsiteY2" fmla="*/ 0 h 77698"/>
              <a:gd name="connsiteX3" fmla="*/ 174625 w 174625"/>
              <a:gd name="connsiteY3" fmla="*/ 0 h 77698"/>
            </a:gdLst>
            <a:ahLst/>
            <a:cxnLst>
              <a:cxn ang="0">
                <a:pos x="connsiteX0" y="connsiteY0"/>
              </a:cxn>
              <a:cxn ang="0">
                <a:pos x="connsiteX1" y="connsiteY1"/>
              </a:cxn>
              <a:cxn ang="0">
                <a:pos x="connsiteX2" y="connsiteY2"/>
              </a:cxn>
              <a:cxn ang="0">
                <a:pos x="connsiteX3" y="connsiteY3"/>
              </a:cxn>
            </a:cxnLst>
            <a:rect l="l" t="t" r="r" b="b"/>
            <a:pathLst>
              <a:path w="174625" h="77698">
                <a:moveTo>
                  <a:pt x="0" y="73025"/>
                </a:moveTo>
                <a:cubicBezTo>
                  <a:pt x="25135" y="77523"/>
                  <a:pt x="50271" y="82021"/>
                  <a:pt x="79375" y="69850"/>
                </a:cubicBezTo>
                <a:cubicBezTo>
                  <a:pt x="108479" y="57679"/>
                  <a:pt x="174625" y="0"/>
                  <a:pt x="174625" y="0"/>
                </a:cubicBezTo>
                <a:lnTo>
                  <a:pt x="174625" y="0"/>
                </a:ln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343" name="直線コネクタ 342">
            <a:extLst>
              <a:ext uri="{FF2B5EF4-FFF2-40B4-BE49-F238E27FC236}">
                <a16:creationId xmlns:a16="http://schemas.microsoft.com/office/drawing/2014/main" id="{94A78AB7-1DDE-1868-3B36-A47EC14BB309}"/>
              </a:ext>
            </a:extLst>
          </p:cNvPr>
          <p:cNvCxnSpPr/>
          <p:nvPr/>
        </p:nvCxnSpPr>
        <p:spPr>
          <a:xfrm>
            <a:off x="10213181" y="3763035"/>
            <a:ext cx="1044954"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44" name="楕円 343">
            <a:extLst>
              <a:ext uri="{FF2B5EF4-FFF2-40B4-BE49-F238E27FC236}">
                <a16:creationId xmlns:a16="http://schemas.microsoft.com/office/drawing/2014/main" id="{81293EDF-21A1-B32A-A7AD-CAEAF39B507D}"/>
              </a:ext>
            </a:extLst>
          </p:cNvPr>
          <p:cNvSpPr/>
          <p:nvPr/>
        </p:nvSpPr>
        <p:spPr>
          <a:xfrm>
            <a:off x="9552595" y="3205207"/>
            <a:ext cx="82168" cy="82166"/>
          </a:xfrm>
          <a:prstGeom prst="ellipse">
            <a:avLst/>
          </a:prstGeom>
          <a:solidFill>
            <a:srgbClr val="7F7F7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45" name="楕円 344">
            <a:extLst>
              <a:ext uri="{FF2B5EF4-FFF2-40B4-BE49-F238E27FC236}">
                <a16:creationId xmlns:a16="http://schemas.microsoft.com/office/drawing/2014/main" id="{5A8CBAB5-4074-C60F-4679-94147A2BA69C}"/>
              </a:ext>
            </a:extLst>
          </p:cNvPr>
          <p:cNvSpPr/>
          <p:nvPr/>
        </p:nvSpPr>
        <p:spPr>
          <a:xfrm>
            <a:off x="7763017"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46" name="テキスト ボックス 345">
            <a:extLst>
              <a:ext uri="{FF2B5EF4-FFF2-40B4-BE49-F238E27FC236}">
                <a16:creationId xmlns:a16="http://schemas.microsoft.com/office/drawing/2014/main" id="{8FD6ADEE-1C48-C927-4DCE-9923DBF26789}"/>
              </a:ext>
            </a:extLst>
          </p:cNvPr>
          <p:cNvSpPr txBox="1"/>
          <p:nvPr/>
        </p:nvSpPr>
        <p:spPr>
          <a:xfrm>
            <a:off x="6811461" y="4932652"/>
            <a:ext cx="1050288" cy="215444"/>
          </a:xfrm>
          <a:prstGeom prst="rect">
            <a:avLst/>
          </a:prstGeom>
          <a:noFill/>
        </p:spPr>
        <p:txBody>
          <a:bodyPr wrap="none" rtlCol="0">
            <a:spAutoFit/>
          </a:bodyPr>
          <a:lstStyle/>
          <a:p>
            <a:pPr algn="r"/>
            <a:r>
              <a:rPr kumimoji="1" lang="en-US" altLang="ja-JP" sz="800">
                <a:solidFill>
                  <a:srgbClr val="7F7F7F"/>
                </a:solidFill>
                <a:latin typeface="Helvetica" panose="020B0604020202030204" pitchFamily="34" charset="0"/>
                <a:ea typeface="A-OTF 新ゴ Pro M" panose="020B0500000000000000" pitchFamily="34" charset="-128"/>
              </a:rPr>
              <a:t>Higashi-Kanagawa</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47" name="フリーフォーム: 図形 346">
            <a:extLst>
              <a:ext uri="{FF2B5EF4-FFF2-40B4-BE49-F238E27FC236}">
                <a16:creationId xmlns:a16="http://schemas.microsoft.com/office/drawing/2014/main" id="{8A33DD77-DFBF-E071-8BBF-19E24723317E}"/>
              </a:ext>
            </a:extLst>
          </p:cNvPr>
          <p:cNvSpPr/>
          <p:nvPr/>
        </p:nvSpPr>
        <p:spPr>
          <a:xfrm>
            <a:off x="8175625" y="4806950"/>
            <a:ext cx="314325" cy="346075"/>
          </a:xfrm>
          <a:custGeom>
            <a:avLst/>
            <a:gdLst>
              <a:gd name="connsiteX0" fmla="*/ 0 w 314325"/>
              <a:gd name="connsiteY0" fmla="*/ 0 h 346075"/>
              <a:gd name="connsiteX1" fmla="*/ 225425 w 314325"/>
              <a:gd name="connsiteY1" fmla="*/ 127000 h 346075"/>
              <a:gd name="connsiteX2" fmla="*/ 314325 w 314325"/>
              <a:gd name="connsiteY2" fmla="*/ 346075 h 346075"/>
            </a:gdLst>
            <a:ahLst/>
            <a:cxnLst>
              <a:cxn ang="0">
                <a:pos x="connsiteX0" y="connsiteY0"/>
              </a:cxn>
              <a:cxn ang="0">
                <a:pos x="connsiteX1" y="connsiteY1"/>
              </a:cxn>
              <a:cxn ang="0">
                <a:pos x="connsiteX2" y="connsiteY2"/>
              </a:cxn>
            </a:cxnLst>
            <a:rect l="l" t="t" r="r" b="b"/>
            <a:pathLst>
              <a:path w="314325" h="346075">
                <a:moveTo>
                  <a:pt x="0" y="0"/>
                </a:moveTo>
                <a:cubicBezTo>
                  <a:pt x="86519" y="34660"/>
                  <a:pt x="173038" y="69321"/>
                  <a:pt x="225425" y="127000"/>
                </a:cubicBezTo>
                <a:cubicBezTo>
                  <a:pt x="277812" y="184679"/>
                  <a:pt x="296068" y="265377"/>
                  <a:pt x="314325" y="346075"/>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48" name="楕円 347">
            <a:extLst>
              <a:ext uri="{FF2B5EF4-FFF2-40B4-BE49-F238E27FC236}">
                <a16:creationId xmlns:a16="http://schemas.microsoft.com/office/drawing/2014/main" id="{D10E477A-894A-8B24-EEE0-05AF4666F363}"/>
              </a:ext>
            </a:extLst>
          </p:cNvPr>
          <p:cNvSpPr/>
          <p:nvPr/>
        </p:nvSpPr>
        <p:spPr>
          <a:xfrm>
            <a:off x="8447397"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49" name="テキスト ボックス 348">
            <a:extLst>
              <a:ext uri="{FF2B5EF4-FFF2-40B4-BE49-F238E27FC236}">
                <a16:creationId xmlns:a16="http://schemas.microsoft.com/office/drawing/2014/main" id="{DC758BFE-4BFC-1E59-9CE5-DBFFA6835A45}"/>
              </a:ext>
            </a:extLst>
          </p:cNvPr>
          <p:cNvSpPr txBox="1"/>
          <p:nvPr/>
        </p:nvSpPr>
        <p:spPr>
          <a:xfrm>
            <a:off x="8326288" y="5155714"/>
            <a:ext cx="389850" cy="215444"/>
          </a:xfrm>
          <a:prstGeom prst="rect">
            <a:avLst/>
          </a:prstGeom>
          <a:noFill/>
        </p:spPr>
        <p:txBody>
          <a:bodyPr wrap="none" rtlCol="0">
            <a:spAutoFit/>
          </a:bodyPr>
          <a:lstStyle/>
          <a:p>
            <a:pPr algn="ctr"/>
            <a:r>
              <a:rPr kumimoji="1" lang="ja-JP" altLang="en-US" sz="800">
                <a:solidFill>
                  <a:srgbClr val="7F7F7F"/>
                </a:solidFill>
                <a:latin typeface="Helvetica" panose="020B0604020202030204" pitchFamily="34" charset="0"/>
                <a:ea typeface="A-OTF 新ゴ Pro M" panose="020B0500000000000000" pitchFamily="34" charset="-128"/>
              </a:rPr>
              <a:t>横浜</a:t>
            </a:r>
            <a:endParaRPr kumimoji="1" lang="en-US" sz="800">
              <a:solidFill>
                <a:srgbClr val="7F7F7F"/>
              </a:solidFill>
              <a:latin typeface="Helvetica" panose="020B0604020202030204" pitchFamily="34" charset="0"/>
              <a:ea typeface="A-OTF 新ゴ Pro M" panose="020B0500000000000000" pitchFamily="34" charset="-128"/>
            </a:endParaRPr>
          </a:p>
        </p:txBody>
      </p:sp>
      <p:cxnSp>
        <p:nvCxnSpPr>
          <p:cNvPr id="350" name="直線コネクタ 349">
            <a:extLst>
              <a:ext uri="{FF2B5EF4-FFF2-40B4-BE49-F238E27FC236}">
                <a16:creationId xmlns:a16="http://schemas.microsoft.com/office/drawing/2014/main" id="{D36359E9-09F2-91DE-E361-6B0A7682A228}"/>
              </a:ext>
            </a:extLst>
          </p:cNvPr>
          <p:cNvCxnSpPr/>
          <p:nvPr/>
        </p:nvCxnSpPr>
        <p:spPr>
          <a:xfrm>
            <a:off x="8713211" y="4781962"/>
            <a:ext cx="1440439"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51" name="フリーフォーム: 図形 350">
            <a:extLst>
              <a:ext uri="{FF2B5EF4-FFF2-40B4-BE49-F238E27FC236}">
                <a16:creationId xmlns:a16="http://schemas.microsoft.com/office/drawing/2014/main" id="{4503EAD1-C627-F1C4-515A-3A04F2ECCF27}"/>
              </a:ext>
            </a:extLst>
          </p:cNvPr>
          <p:cNvSpPr/>
          <p:nvPr/>
        </p:nvSpPr>
        <p:spPr>
          <a:xfrm>
            <a:off x="10150476" y="4464050"/>
            <a:ext cx="245346" cy="31779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52" name="楕円 351">
            <a:extLst>
              <a:ext uri="{FF2B5EF4-FFF2-40B4-BE49-F238E27FC236}">
                <a16:creationId xmlns:a16="http://schemas.microsoft.com/office/drawing/2014/main" id="{6B75EF54-7A45-9D89-D598-570B4F669FC7}"/>
              </a:ext>
            </a:extLst>
          </p:cNvPr>
          <p:cNvSpPr/>
          <p:nvPr/>
        </p:nvSpPr>
        <p:spPr>
          <a:xfrm>
            <a:off x="10325732" y="5104003"/>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53" name="テキスト ボックス 352">
            <a:extLst>
              <a:ext uri="{FF2B5EF4-FFF2-40B4-BE49-F238E27FC236}">
                <a16:creationId xmlns:a16="http://schemas.microsoft.com/office/drawing/2014/main" id="{01BD0873-BDDE-0B5E-337F-D67CF0C00682}"/>
              </a:ext>
            </a:extLst>
          </p:cNvPr>
          <p:cNvSpPr txBox="1"/>
          <p:nvPr/>
        </p:nvSpPr>
        <p:spPr>
          <a:xfrm>
            <a:off x="9870956" y="4934762"/>
            <a:ext cx="563004" cy="215444"/>
          </a:xfrm>
          <a:prstGeom prst="rect">
            <a:avLst/>
          </a:prstGeom>
          <a:noFill/>
        </p:spPr>
        <p:txBody>
          <a:bodyPr wrap="square" rtlCol="0">
            <a:spAutoFit/>
          </a:bodyPr>
          <a:lstStyle/>
          <a:p>
            <a:pPr algn="r"/>
            <a:r>
              <a:rPr kumimoji="1" lang="en-US" altLang="ja-JP" sz="800">
                <a:solidFill>
                  <a:srgbClr val="7F7F7F"/>
                </a:solidFill>
                <a:latin typeface="Helvetica" panose="020B0604020202030204" pitchFamily="34" charset="0"/>
                <a:ea typeface="A-OTF 新ゴ Pro M" panose="020B0500000000000000" pitchFamily="34" charset="-128"/>
              </a:rPr>
              <a:t>Totsuka</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54" name="フリーフォーム: 図形 353">
            <a:extLst>
              <a:ext uri="{FF2B5EF4-FFF2-40B4-BE49-F238E27FC236}">
                <a16:creationId xmlns:a16="http://schemas.microsoft.com/office/drawing/2014/main" id="{BEC6CB33-2345-5D65-89A1-727C63BF551D}"/>
              </a:ext>
            </a:extLst>
          </p:cNvPr>
          <p:cNvSpPr/>
          <p:nvPr/>
        </p:nvSpPr>
        <p:spPr>
          <a:xfrm>
            <a:off x="10566172" y="4830614"/>
            <a:ext cx="308872" cy="31779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355" name="直線コネクタ 354">
            <a:extLst>
              <a:ext uri="{FF2B5EF4-FFF2-40B4-BE49-F238E27FC236}">
                <a16:creationId xmlns:a16="http://schemas.microsoft.com/office/drawing/2014/main" id="{75D21AE9-C16E-9F39-9F93-B29605C4126F}"/>
              </a:ext>
            </a:extLst>
          </p:cNvPr>
          <p:cNvCxnSpPr>
            <a:cxnSpLocks/>
            <a:endCxn id="356" idx="0"/>
          </p:cNvCxnSpPr>
          <p:nvPr/>
        </p:nvCxnSpPr>
        <p:spPr>
          <a:xfrm>
            <a:off x="11393007" y="3712246"/>
            <a:ext cx="616461" cy="2134"/>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56" name="フリーフォーム: 図形 355">
            <a:extLst>
              <a:ext uri="{FF2B5EF4-FFF2-40B4-BE49-F238E27FC236}">
                <a16:creationId xmlns:a16="http://schemas.microsoft.com/office/drawing/2014/main" id="{CFE3EA44-8E8D-271D-952F-086CE738583E}"/>
              </a:ext>
            </a:extLst>
          </p:cNvPr>
          <p:cNvSpPr/>
          <p:nvPr/>
        </p:nvSpPr>
        <p:spPr>
          <a:xfrm>
            <a:off x="12009468" y="3503161"/>
            <a:ext cx="233225" cy="211416"/>
          </a:xfrm>
          <a:custGeom>
            <a:avLst/>
            <a:gdLst>
              <a:gd name="connsiteX0" fmla="*/ 0 w 333375"/>
              <a:gd name="connsiteY0" fmla="*/ 317500 h 317796"/>
              <a:gd name="connsiteX1" fmla="*/ 196850 w 333375"/>
              <a:gd name="connsiteY1" fmla="*/ 266700 h 317796"/>
              <a:gd name="connsiteX2" fmla="*/ 333375 w 333375"/>
              <a:gd name="connsiteY2" fmla="*/ 0 h 317796"/>
            </a:gdLst>
            <a:ahLst/>
            <a:cxnLst>
              <a:cxn ang="0">
                <a:pos x="connsiteX0" y="connsiteY0"/>
              </a:cxn>
              <a:cxn ang="0">
                <a:pos x="connsiteX1" y="connsiteY1"/>
              </a:cxn>
              <a:cxn ang="0">
                <a:pos x="connsiteX2" y="connsiteY2"/>
              </a:cxn>
            </a:cxnLst>
            <a:rect l="l" t="t" r="r" b="b"/>
            <a:pathLst>
              <a:path w="333375" h="317796">
                <a:moveTo>
                  <a:pt x="0" y="317500"/>
                </a:moveTo>
                <a:cubicBezTo>
                  <a:pt x="70644" y="318558"/>
                  <a:pt x="141288" y="319617"/>
                  <a:pt x="196850" y="266700"/>
                </a:cubicBezTo>
                <a:cubicBezTo>
                  <a:pt x="252412" y="213783"/>
                  <a:pt x="292893" y="106891"/>
                  <a:pt x="333375" y="0"/>
                </a:cubicBezTo>
              </a:path>
            </a:pathLst>
          </a:custGeom>
          <a:no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357" name="直線コネクタ 356">
            <a:extLst>
              <a:ext uri="{FF2B5EF4-FFF2-40B4-BE49-F238E27FC236}">
                <a16:creationId xmlns:a16="http://schemas.microsoft.com/office/drawing/2014/main" id="{E1711986-BBEF-4EF8-A8B9-6C042ADEAC00}"/>
              </a:ext>
            </a:extLst>
          </p:cNvPr>
          <p:cNvCxnSpPr>
            <a:cxnSpLocks/>
          </p:cNvCxnSpPr>
          <p:nvPr/>
        </p:nvCxnSpPr>
        <p:spPr>
          <a:xfrm>
            <a:off x="11345538" y="4179161"/>
            <a:ext cx="575401"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358" name="楕円 357">
            <a:extLst>
              <a:ext uri="{FF2B5EF4-FFF2-40B4-BE49-F238E27FC236}">
                <a16:creationId xmlns:a16="http://schemas.microsoft.com/office/drawing/2014/main" id="{B1DBA383-B5D6-6366-7B36-FFE4735E0A7D}"/>
              </a:ext>
            </a:extLst>
          </p:cNvPr>
          <p:cNvSpPr/>
          <p:nvPr/>
        </p:nvSpPr>
        <p:spPr>
          <a:xfrm>
            <a:off x="11869537" y="4134565"/>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59" name="テキスト ボックス 358">
            <a:extLst>
              <a:ext uri="{FF2B5EF4-FFF2-40B4-BE49-F238E27FC236}">
                <a16:creationId xmlns:a16="http://schemas.microsoft.com/office/drawing/2014/main" id="{91830787-3500-7016-6B6B-F5BF96868BA9}"/>
              </a:ext>
            </a:extLst>
          </p:cNvPr>
          <p:cNvSpPr txBox="1"/>
          <p:nvPr/>
        </p:nvSpPr>
        <p:spPr>
          <a:xfrm>
            <a:off x="11496979" y="4191714"/>
            <a:ext cx="639865" cy="215444"/>
          </a:xfrm>
          <a:prstGeom prst="rect">
            <a:avLst/>
          </a:prstGeom>
          <a:noFill/>
        </p:spPr>
        <p:txBody>
          <a:bodyPr wrap="square" rtlCol="0">
            <a:spAutoFit/>
          </a:bodyPr>
          <a:lstStyle/>
          <a:p>
            <a:pPr algn="ctr"/>
            <a:r>
              <a:rPr kumimoji="1" lang="en-US" altLang="ja-JP" sz="800">
                <a:solidFill>
                  <a:srgbClr val="7F7F7F"/>
                </a:solidFill>
                <a:latin typeface="Helvetica" panose="020B0604020202030204" pitchFamily="34" charset="0"/>
                <a:ea typeface="A-OTF 新ゴ Pro M" panose="020B0500000000000000" pitchFamily="34" charset="-128"/>
              </a:rPr>
              <a:t>Enoshima</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60" name="楕円 359">
            <a:extLst>
              <a:ext uri="{FF2B5EF4-FFF2-40B4-BE49-F238E27FC236}">
                <a16:creationId xmlns:a16="http://schemas.microsoft.com/office/drawing/2014/main" id="{6E6EC87B-8811-38D5-9D7D-94F1F23F28EA}"/>
              </a:ext>
            </a:extLst>
          </p:cNvPr>
          <p:cNvSpPr/>
          <p:nvPr/>
        </p:nvSpPr>
        <p:spPr>
          <a:xfrm>
            <a:off x="11561078" y="3676322"/>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61" name="テキスト ボックス 360">
            <a:extLst>
              <a:ext uri="{FF2B5EF4-FFF2-40B4-BE49-F238E27FC236}">
                <a16:creationId xmlns:a16="http://schemas.microsoft.com/office/drawing/2014/main" id="{2F93E6EC-C83C-CA24-F9BE-3ECAB86F199A}"/>
              </a:ext>
            </a:extLst>
          </p:cNvPr>
          <p:cNvSpPr txBox="1"/>
          <p:nvPr/>
        </p:nvSpPr>
        <p:spPr>
          <a:xfrm>
            <a:off x="11455032" y="3694229"/>
            <a:ext cx="601131" cy="215444"/>
          </a:xfrm>
          <a:prstGeom prst="rect">
            <a:avLst/>
          </a:prstGeom>
          <a:noFill/>
        </p:spPr>
        <p:txBody>
          <a:bodyPr wrap="square" rtlCol="0">
            <a:spAutoFit/>
          </a:bodyPr>
          <a:lstStyle/>
          <a:p>
            <a:pPr algn="ctr"/>
            <a:r>
              <a:rPr kumimoji="1" lang="en-US" altLang="ja-JP" sz="800">
                <a:solidFill>
                  <a:srgbClr val="7F7F7F"/>
                </a:solidFill>
                <a:latin typeface="Helvetica" panose="020B0604020202030204" pitchFamily="34" charset="0"/>
                <a:ea typeface="A-OTF 新ゴ Pro M" panose="020B0500000000000000" pitchFamily="34" charset="-128"/>
              </a:rPr>
              <a:t>Kōzu</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62" name="楕円 361">
            <a:extLst>
              <a:ext uri="{FF2B5EF4-FFF2-40B4-BE49-F238E27FC236}">
                <a16:creationId xmlns:a16="http://schemas.microsoft.com/office/drawing/2014/main" id="{0A060150-4F56-6F2C-3590-6EFCFD309726}"/>
              </a:ext>
            </a:extLst>
          </p:cNvPr>
          <p:cNvSpPr/>
          <p:nvPr/>
        </p:nvSpPr>
        <p:spPr>
          <a:xfrm>
            <a:off x="11214884" y="3714248"/>
            <a:ext cx="82168" cy="82166"/>
          </a:xfrm>
          <a:prstGeom prst="ellipse">
            <a:avLst/>
          </a:prstGeom>
          <a:solidFill>
            <a:srgbClr val="7F7F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363" name="正方形/長方形 362">
            <a:extLst>
              <a:ext uri="{FF2B5EF4-FFF2-40B4-BE49-F238E27FC236}">
                <a16:creationId xmlns:a16="http://schemas.microsoft.com/office/drawing/2014/main" id="{F902A558-2C8B-D4D8-BB6F-70E7653ACB78}"/>
              </a:ext>
            </a:extLst>
          </p:cNvPr>
          <p:cNvSpPr/>
          <p:nvPr/>
        </p:nvSpPr>
        <p:spPr>
          <a:xfrm>
            <a:off x="3014347" y="2523004"/>
            <a:ext cx="9175750" cy="3804766"/>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64" name="テキスト ボックス 363">
            <a:extLst>
              <a:ext uri="{FF2B5EF4-FFF2-40B4-BE49-F238E27FC236}">
                <a16:creationId xmlns:a16="http://schemas.microsoft.com/office/drawing/2014/main" id="{F81D00FD-F78D-526E-64EB-E4BC6E4E4B8B}"/>
              </a:ext>
            </a:extLst>
          </p:cNvPr>
          <p:cNvSpPr txBox="1"/>
          <p:nvPr/>
        </p:nvSpPr>
        <p:spPr>
          <a:xfrm>
            <a:off x="10555171" y="3560618"/>
            <a:ext cx="784813" cy="215444"/>
          </a:xfrm>
          <a:prstGeom prst="rect">
            <a:avLst/>
          </a:prstGeom>
          <a:noFill/>
        </p:spPr>
        <p:txBody>
          <a:bodyPr wrap="square" rtlCol="0">
            <a:spAutoFit/>
          </a:bodyPr>
          <a:lstStyle/>
          <a:p>
            <a:pPr algn="r"/>
            <a:r>
              <a:rPr kumimoji="1" lang="en-US" altLang="ja-JP" sz="800">
                <a:solidFill>
                  <a:srgbClr val="7F7F7F"/>
                </a:solidFill>
                <a:latin typeface="Helvetica" panose="020B0604020202030204" pitchFamily="34" charset="0"/>
                <a:ea typeface="A-OTF 新ゴ Pro M" panose="020B0500000000000000" pitchFamily="34" charset="-128"/>
              </a:rPr>
              <a:t>Chigasaki</a:t>
            </a:r>
            <a:endParaRPr kumimoji="1" lang="en-US" sz="800">
              <a:solidFill>
                <a:srgbClr val="7F7F7F"/>
              </a:solidFill>
              <a:latin typeface="Helvetica" panose="020B0604020202030204" pitchFamily="34" charset="0"/>
              <a:ea typeface="A-OTF 新ゴ Pro M" panose="020B0500000000000000" pitchFamily="34" charset="-128"/>
            </a:endParaRPr>
          </a:p>
        </p:txBody>
      </p:sp>
      <p:sp>
        <p:nvSpPr>
          <p:cNvPr id="375" name="正方形/長方形 374">
            <a:extLst>
              <a:ext uri="{FF2B5EF4-FFF2-40B4-BE49-F238E27FC236}">
                <a16:creationId xmlns:a16="http://schemas.microsoft.com/office/drawing/2014/main" id="{6499D2CD-65EF-3A0C-1612-27836D20C369}"/>
              </a:ext>
            </a:extLst>
          </p:cNvPr>
          <p:cNvSpPr/>
          <p:nvPr/>
        </p:nvSpPr>
        <p:spPr>
          <a:xfrm>
            <a:off x="0" y="6327770"/>
            <a:ext cx="12201525" cy="53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6" name="図 375">
            <a:extLst>
              <a:ext uri="{FF2B5EF4-FFF2-40B4-BE49-F238E27FC236}">
                <a16:creationId xmlns:a16="http://schemas.microsoft.com/office/drawing/2014/main" id="{EB4543E2-239D-C6DE-C213-76ED25A66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14" y="2216656"/>
            <a:ext cx="283323" cy="283323"/>
          </a:xfrm>
          <a:prstGeom prst="rect">
            <a:avLst/>
          </a:prstGeom>
        </p:spPr>
      </p:pic>
      <p:sp>
        <p:nvSpPr>
          <p:cNvPr id="377" name="正方形/長方形 376">
            <a:extLst>
              <a:ext uri="{FF2B5EF4-FFF2-40B4-BE49-F238E27FC236}">
                <a16:creationId xmlns:a16="http://schemas.microsoft.com/office/drawing/2014/main" id="{C5BA8600-538A-2AAB-8498-D81FBDF68BF2}"/>
              </a:ext>
            </a:extLst>
          </p:cNvPr>
          <p:cNvSpPr/>
          <p:nvPr/>
        </p:nvSpPr>
        <p:spPr>
          <a:xfrm>
            <a:off x="-1" y="2527335"/>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78" name="正方形/長方形 377">
            <a:extLst>
              <a:ext uri="{FF2B5EF4-FFF2-40B4-BE49-F238E27FC236}">
                <a16:creationId xmlns:a16="http://schemas.microsoft.com/office/drawing/2014/main" id="{DB2DDC3F-B997-1FAB-3E18-FDC1A2214AFA}"/>
              </a:ext>
            </a:extLst>
          </p:cNvPr>
          <p:cNvSpPr/>
          <p:nvPr/>
        </p:nvSpPr>
        <p:spPr>
          <a:xfrm>
            <a:off x="201746" y="2523114"/>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79" name="正方形/長方形 378">
            <a:extLst>
              <a:ext uri="{FF2B5EF4-FFF2-40B4-BE49-F238E27FC236}">
                <a16:creationId xmlns:a16="http://schemas.microsoft.com/office/drawing/2014/main" id="{64E37A83-BEFF-ED2C-98C9-8F97E6D49B99}"/>
              </a:ext>
            </a:extLst>
          </p:cNvPr>
          <p:cNvSpPr/>
          <p:nvPr/>
        </p:nvSpPr>
        <p:spPr>
          <a:xfrm>
            <a:off x="233884" y="2527334"/>
            <a:ext cx="88784" cy="395780"/>
          </a:xfrm>
          <a:prstGeom prst="rect">
            <a:avLst/>
          </a:prstGeom>
          <a:solidFill>
            <a:srgbClr val="F1D0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80" name="図 379">
            <a:extLst>
              <a:ext uri="{FF2B5EF4-FFF2-40B4-BE49-F238E27FC236}">
                <a16:creationId xmlns:a16="http://schemas.microsoft.com/office/drawing/2014/main" id="{99ADEBC3-08DE-0312-F976-F3F215F623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833" y="2204445"/>
            <a:ext cx="283323" cy="283323"/>
          </a:xfrm>
          <a:prstGeom prst="rect">
            <a:avLst/>
          </a:prstGeom>
        </p:spPr>
      </p:pic>
      <p:sp>
        <p:nvSpPr>
          <p:cNvPr id="381" name="テキスト ボックス 380">
            <a:extLst>
              <a:ext uri="{FF2B5EF4-FFF2-40B4-BE49-F238E27FC236}">
                <a16:creationId xmlns:a16="http://schemas.microsoft.com/office/drawing/2014/main" id="{A819F90C-E5F0-B2E9-B6B4-291D1E112893}"/>
              </a:ext>
            </a:extLst>
          </p:cNvPr>
          <p:cNvSpPr txBox="1"/>
          <p:nvPr/>
        </p:nvSpPr>
        <p:spPr>
          <a:xfrm>
            <a:off x="644871" y="2158776"/>
            <a:ext cx="1146468" cy="369332"/>
          </a:xfrm>
          <a:prstGeom prst="rect">
            <a:avLst/>
          </a:prstGeom>
          <a:noFill/>
        </p:spPr>
        <p:txBody>
          <a:bodyPr wrap="none" rtlCol="0">
            <a:spAutoFit/>
          </a:bodyPr>
          <a:lstStyle/>
          <a:p>
            <a:r>
              <a:rPr kumimoji="1" lang="en-US" altLang="ja-JP" b="1">
                <a:latin typeface="Helvetica" panose="020B0604020202030204" pitchFamily="34" charset="0"/>
                <a:ea typeface="A-OTF 新ゴ Pro M" panose="020B0500000000000000" pitchFamily="34" charset="-128"/>
              </a:rPr>
              <a:t>Noborito</a:t>
            </a:r>
            <a:endParaRPr kumimoji="1" lang="en-US" b="1">
              <a:latin typeface="Helvetica" panose="020B0604020202030204" pitchFamily="34" charset="0"/>
              <a:ea typeface="A-OTF 新ゴ Pro M" panose="020B0500000000000000" pitchFamily="34" charset="-128"/>
            </a:endParaRPr>
          </a:p>
        </p:txBody>
      </p:sp>
      <p:sp>
        <p:nvSpPr>
          <p:cNvPr id="382" name="正方形/長方形 381">
            <a:extLst>
              <a:ext uri="{FF2B5EF4-FFF2-40B4-BE49-F238E27FC236}">
                <a16:creationId xmlns:a16="http://schemas.microsoft.com/office/drawing/2014/main" id="{03090A91-98ED-BCC0-35D9-24FA826D10A4}"/>
              </a:ext>
            </a:extLst>
          </p:cNvPr>
          <p:cNvSpPr/>
          <p:nvPr/>
        </p:nvSpPr>
        <p:spPr>
          <a:xfrm>
            <a:off x="556553" y="2527335"/>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83" name="グループ化 382">
            <a:extLst>
              <a:ext uri="{FF2B5EF4-FFF2-40B4-BE49-F238E27FC236}">
                <a16:creationId xmlns:a16="http://schemas.microsoft.com/office/drawing/2014/main" id="{406E23A3-92C3-CB6E-6913-D87FC08C1892}"/>
              </a:ext>
            </a:extLst>
          </p:cNvPr>
          <p:cNvGrpSpPr/>
          <p:nvPr/>
        </p:nvGrpSpPr>
        <p:grpSpPr>
          <a:xfrm>
            <a:off x="572050" y="2569525"/>
            <a:ext cx="307172" cy="307570"/>
            <a:chOff x="911360" y="2355262"/>
            <a:chExt cx="2144704" cy="2147475"/>
          </a:xfrm>
        </p:grpSpPr>
        <p:sp>
          <p:nvSpPr>
            <p:cNvPr id="384" name="四角形: 角を丸くする 383">
              <a:extLst>
                <a:ext uri="{FF2B5EF4-FFF2-40B4-BE49-F238E27FC236}">
                  <a16:creationId xmlns:a16="http://schemas.microsoft.com/office/drawing/2014/main" id="{0C56C214-0F93-F774-0EB6-D268BB9C404E}"/>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85" name="図 384">
              <a:extLst>
                <a:ext uri="{FF2B5EF4-FFF2-40B4-BE49-F238E27FC236}">
                  <a16:creationId xmlns:a16="http://schemas.microsoft.com/office/drawing/2014/main" id="{46A38071-AA90-DF76-B79B-DF3851DF4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386" name="テキスト ボックス 385">
            <a:extLst>
              <a:ext uri="{FF2B5EF4-FFF2-40B4-BE49-F238E27FC236}">
                <a16:creationId xmlns:a16="http://schemas.microsoft.com/office/drawing/2014/main" id="{61D99411-7DEF-0A11-AA44-0BD7804ECE34}"/>
              </a:ext>
            </a:extLst>
          </p:cNvPr>
          <p:cNvSpPr txBox="1"/>
          <p:nvPr/>
        </p:nvSpPr>
        <p:spPr>
          <a:xfrm>
            <a:off x="858988" y="2561420"/>
            <a:ext cx="1596912" cy="338554"/>
          </a:xfrm>
          <a:prstGeom prst="rect">
            <a:avLst/>
          </a:prstGeom>
          <a:noFill/>
        </p:spPr>
        <p:txBody>
          <a:bodyPr wrap="none" rtlCol="0">
            <a:spAutoFit/>
          </a:bodyPr>
          <a:lstStyle/>
          <a:p>
            <a:r>
              <a:rPr kumimoji="1" lang="en-US" altLang="ja-JP" sz="1600">
                <a:solidFill>
                  <a:schemeClr val="bg1"/>
                </a:solidFill>
                <a:latin typeface="Helvetica" panose="020B0604020202030204" pitchFamily="34" charset="0"/>
                <a:ea typeface="A-OTF 新ゴ Pro M" panose="020B0500000000000000" pitchFamily="34" charset="-128"/>
              </a:rPr>
              <a:t>JR Nambu Line</a:t>
            </a:r>
            <a:endParaRPr kumimoji="1" lang="en-US" sz="1400">
              <a:solidFill>
                <a:schemeClr val="bg1"/>
              </a:solidFill>
              <a:latin typeface="Helvetica" panose="020B0604020202030204" pitchFamily="34" charset="0"/>
              <a:ea typeface="A-OTF 新ゴ Pro M" panose="020B0500000000000000" pitchFamily="34" charset="-128"/>
            </a:endParaRPr>
          </a:p>
        </p:txBody>
      </p:sp>
      <p:pic>
        <p:nvPicPr>
          <p:cNvPr id="387" name="図 386">
            <a:extLst>
              <a:ext uri="{FF2B5EF4-FFF2-40B4-BE49-F238E27FC236}">
                <a16:creationId xmlns:a16="http://schemas.microsoft.com/office/drawing/2014/main" id="{2D74669E-80D0-A8E8-06AD-99CCD91FAE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0555" y="2986399"/>
            <a:ext cx="265880" cy="265878"/>
          </a:xfrm>
          <a:prstGeom prst="rect">
            <a:avLst/>
          </a:prstGeom>
        </p:spPr>
      </p:pic>
      <p:sp>
        <p:nvSpPr>
          <p:cNvPr id="388" name="正方形/長方形 387">
            <a:extLst>
              <a:ext uri="{FF2B5EF4-FFF2-40B4-BE49-F238E27FC236}">
                <a16:creationId xmlns:a16="http://schemas.microsoft.com/office/drawing/2014/main" id="{2733577C-7C9D-9989-D3CC-E96DCC2ED5A7}"/>
              </a:ext>
            </a:extLst>
          </p:cNvPr>
          <p:cNvSpPr/>
          <p:nvPr/>
        </p:nvSpPr>
        <p:spPr>
          <a:xfrm>
            <a:off x="-1" y="3288355"/>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9" name="正方形/長方形 388">
            <a:extLst>
              <a:ext uri="{FF2B5EF4-FFF2-40B4-BE49-F238E27FC236}">
                <a16:creationId xmlns:a16="http://schemas.microsoft.com/office/drawing/2014/main" id="{6A2FF689-3238-B39C-790B-302EE64CAD0C}"/>
              </a:ext>
            </a:extLst>
          </p:cNvPr>
          <p:cNvSpPr/>
          <p:nvPr/>
        </p:nvSpPr>
        <p:spPr>
          <a:xfrm>
            <a:off x="201746" y="3284134"/>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90" name="正方形/長方形 389">
            <a:extLst>
              <a:ext uri="{FF2B5EF4-FFF2-40B4-BE49-F238E27FC236}">
                <a16:creationId xmlns:a16="http://schemas.microsoft.com/office/drawing/2014/main" id="{B87C70BF-9B37-0C2C-9F49-4CD8025E78E2}"/>
              </a:ext>
            </a:extLst>
          </p:cNvPr>
          <p:cNvSpPr/>
          <p:nvPr/>
        </p:nvSpPr>
        <p:spPr>
          <a:xfrm>
            <a:off x="233884" y="3288354"/>
            <a:ext cx="88784" cy="395780"/>
          </a:xfrm>
          <a:prstGeom prst="rect">
            <a:avLst/>
          </a:prstGeom>
          <a:solidFill>
            <a:srgbClr val="DA0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91" name="図 390">
            <a:extLst>
              <a:ext uri="{FF2B5EF4-FFF2-40B4-BE49-F238E27FC236}">
                <a16:creationId xmlns:a16="http://schemas.microsoft.com/office/drawing/2014/main" id="{6FD59AE3-E58E-AEF9-C589-2A6A306466C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1018" y="2986399"/>
            <a:ext cx="265878" cy="265876"/>
          </a:xfrm>
          <a:prstGeom prst="rect">
            <a:avLst/>
          </a:prstGeom>
        </p:spPr>
      </p:pic>
      <p:sp>
        <p:nvSpPr>
          <p:cNvPr id="392" name="テキスト ボックス 391">
            <a:extLst>
              <a:ext uri="{FF2B5EF4-FFF2-40B4-BE49-F238E27FC236}">
                <a16:creationId xmlns:a16="http://schemas.microsoft.com/office/drawing/2014/main" id="{DC70CF0F-27C0-5AF6-9C22-E2EAC7B916DA}"/>
              </a:ext>
            </a:extLst>
          </p:cNvPr>
          <p:cNvSpPr txBox="1"/>
          <p:nvPr/>
        </p:nvSpPr>
        <p:spPr>
          <a:xfrm>
            <a:off x="644871" y="2919796"/>
            <a:ext cx="1928733" cy="369332"/>
          </a:xfrm>
          <a:prstGeom prst="rect">
            <a:avLst/>
          </a:prstGeom>
          <a:noFill/>
        </p:spPr>
        <p:txBody>
          <a:bodyPr wrap="none" rtlCol="0">
            <a:spAutoFit/>
          </a:bodyPr>
          <a:lstStyle/>
          <a:p>
            <a:r>
              <a:rPr kumimoji="1" lang="en-US" altLang="ja-JP" b="1">
                <a:latin typeface="Helvetica" panose="020B0604020202030204" pitchFamily="34" charset="0"/>
                <a:ea typeface="A-OTF 新ゴ Pro M" panose="020B0500000000000000" pitchFamily="34" charset="-128"/>
              </a:rPr>
              <a:t>Musashi-kosugi</a:t>
            </a:r>
            <a:endParaRPr kumimoji="1" lang="en-US" b="1">
              <a:latin typeface="Helvetica" panose="020B0604020202030204" pitchFamily="34" charset="0"/>
              <a:ea typeface="A-OTF 新ゴ Pro M" panose="020B0500000000000000" pitchFamily="34" charset="-128"/>
            </a:endParaRPr>
          </a:p>
        </p:txBody>
      </p:sp>
      <p:sp>
        <p:nvSpPr>
          <p:cNvPr id="393" name="正方形/長方形 392">
            <a:extLst>
              <a:ext uri="{FF2B5EF4-FFF2-40B4-BE49-F238E27FC236}">
                <a16:creationId xmlns:a16="http://schemas.microsoft.com/office/drawing/2014/main" id="{9BB6BC7F-E2B4-8D09-B522-42FFF9F624EA}"/>
              </a:ext>
            </a:extLst>
          </p:cNvPr>
          <p:cNvSpPr/>
          <p:nvPr/>
        </p:nvSpPr>
        <p:spPr>
          <a:xfrm>
            <a:off x="556553" y="3288355"/>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94" name="グループ化 393">
            <a:extLst>
              <a:ext uri="{FF2B5EF4-FFF2-40B4-BE49-F238E27FC236}">
                <a16:creationId xmlns:a16="http://schemas.microsoft.com/office/drawing/2014/main" id="{2FB20AD4-EAAE-77E4-DE1A-70989B912EEB}"/>
              </a:ext>
            </a:extLst>
          </p:cNvPr>
          <p:cNvGrpSpPr/>
          <p:nvPr/>
        </p:nvGrpSpPr>
        <p:grpSpPr>
          <a:xfrm>
            <a:off x="572050" y="3330545"/>
            <a:ext cx="307172" cy="307570"/>
            <a:chOff x="911360" y="2355262"/>
            <a:chExt cx="2144704" cy="2147475"/>
          </a:xfrm>
        </p:grpSpPr>
        <p:sp>
          <p:nvSpPr>
            <p:cNvPr id="395" name="四角形: 角を丸くする 394">
              <a:extLst>
                <a:ext uri="{FF2B5EF4-FFF2-40B4-BE49-F238E27FC236}">
                  <a16:creationId xmlns:a16="http://schemas.microsoft.com/office/drawing/2014/main" id="{1CD78EF1-9F0A-9BE8-031B-0ACB6626EF1F}"/>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96" name="図 395">
              <a:extLst>
                <a:ext uri="{FF2B5EF4-FFF2-40B4-BE49-F238E27FC236}">
                  <a16:creationId xmlns:a16="http://schemas.microsoft.com/office/drawing/2014/main" id="{B158D785-2C20-1FEB-C240-5A18F7EFC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397" name="テキスト ボックス 396">
            <a:extLst>
              <a:ext uri="{FF2B5EF4-FFF2-40B4-BE49-F238E27FC236}">
                <a16:creationId xmlns:a16="http://schemas.microsoft.com/office/drawing/2014/main" id="{BA311741-75FE-3E8C-8059-519C71E6F7B7}"/>
              </a:ext>
            </a:extLst>
          </p:cNvPr>
          <p:cNvSpPr txBox="1"/>
          <p:nvPr/>
        </p:nvSpPr>
        <p:spPr>
          <a:xfrm>
            <a:off x="858988" y="3322440"/>
            <a:ext cx="1915909" cy="338554"/>
          </a:xfrm>
          <a:prstGeom prst="rect">
            <a:avLst/>
          </a:prstGeom>
          <a:noFill/>
        </p:spPr>
        <p:txBody>
          <a:bodyPr wrap="none" rtlCol="0">
            <a:spAutoFit/>
          </a:bodyPr>
          <a:lstStyle/>
          <a:p>
            <a:r>
              <a:rPr kumimoji="1" lang="en-US" altLang="ja-JP" sz="1600">
                <a:solidFill>
                  <a:schemeClr val="bg1"/>
                </a:solidFill>
                <a:latin typeface="Helvetica" panose="020B0604020202030204" pitchFamily="34" charset="0"/>
                <a:ea typeface="A-OTF 新ゴ Pro M" panose="020B0500000000000000" pitchFamily="34" charset="-128"/>
              </a:rPr>
              <a:t>Tokyu Tōyoko Line</a:t>
            </a:r>
            <a:endParaRPr kumimoji="1" lang="en-US" sz="1400">
              <a:solidFill>
                <a:schemeClr val="bg1"/>
              </a:solidFill>
              <a:latin typeface="Helvetica" panose="020B0604020202030204" pitchFamily="34" charset="0"/>
              <a:ea typeface="A-OTF 新ゴ Pro M" panose="020B0500000000000000" pitchFamily="34" charset="-128"/>
            </a:endParaRPr>
          </a:p>
        </p:txBody>
      </p:sp>
      <p:sp>
        <p:nvSpPr>
          <p:cNvPr id="398" name="正方形/長方形 397">
            <a:extLst>
              <a:ext uri="{FF2B5EF4-FFF2-40B4-BE49-F238E27FC236}">
                <a16:creationId xmlns:a16="http://schemas.microsoft.com/office/drawing/2014/main" id="{544ACC91-6354-879F-3D72-AC9D577AB304}"/>
              </a:ext>
            </a:extLst>
          </p:cNvPr>
          <p:cNvSpPr/>
          <p:nvPr/>
        </p:nvSpPr>
        <p:spPr>
          <a:xfrm>
            <a:off x="-1" y="4059600"/>
            <a:ext cx="2998851" cy="39578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99" name="正方形/長方形 398">
            <a:extLst>
              <a:ext uri="{FF2B5EF4-FFF2-40B4-BE49-F238E27FC236}">
                <a16:creationId xmlns:a16="http://schemas.microsoft.com/office/drawing/2014/main" id="{7B7A7299-F26A-89D8-29F9-716A323403C6}"/>
              </a:ext>
            </a:extLst>
          </p:cNvPr>
          <p:cNvSpPr/>
          <p:nvPr/>
        </p:nvSpPr>
        <p:spPr>
          <a:xfrm>
            <a:off x="201746" y="4055379"/>
            <a:ext cx="153060" cy="400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00" name="正方形/長方形 399">
            <a:extLst>
              <a:ext uri="{FF2B5EF4-FFF2-40B4-BE49-F238E27FC236}">
                <a16:creationId xmlns:a16="http://schemas.microsoft.com/office/drawing/2014/main" id="{983445CE-1E4C-4F8F-64C7-F0236DE91F66}"/>
              </a:ext>
            </a:extLst>
          </p:cNvPr>
          <p:cNvSpPr/>
          <p:nvPr/>
        </p:nvSpPr>
        <p:spPr>
          <a:xfrm>
            <a:off x="233884" y="4059599"/>
            <a:ext cx="88784" cy="395780"/>
          </a:xfrm>
          <a:prstGeom prst="rect">
            <a:avLst/>
          </a:prstGeom>
          <a:solidFill>
            <a:srgbClr val="007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401" name="図 400">
            <a:extLst>
              <a:ext uri="{FF2B5EF4-FFF2-40B4-BE49-F238E27FC236}">
                <a16:creationId xmlns:a16="http://schemas.microsoft.com/office/drawing/2014/main" id="{D9B1BF2B-4125-D13D-F1D4-C511F06DC21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1833" y="3736710"/>
            <a:ext cx="265879" cy="265879"/>
          </a:xfrm>
          <a:prstGeom prst="rect">
            <a:avLst/>
          </a:prstGeom>
        </p:spPr>
      </p:pic>
      <p:sp>
        <p:nvSpPr>
          <p:cNvPr id="402" name="テキスト ボックス 401">
            <a:extLst>
              <a:ext uri="{FF2B5EF4-FFF2-40B4-BE49-F238E27FC236}">
                <a16:creationId xmlns:a16="http://schemas.microsoft.com/office/drawing/2014/main" id="{2E8996BC-5971-9EA7-BECF-1D1E356965D8}"/>
              </a:ext>
            </a:extLst>
          </p:cNvPr>
          <p:cNvSpPr txBox="1"/>
          <p:nvPr/>
        </p:nvSpPr>
        <p:spPr>
          <a:xfrm>
            <a:off x="644871" y="3691041"/>
            <a:ext cx="1334533" cy="369332"/>
          </a:xfrm>
          <a:prstGeom prst="rect">
            <a:avLst/>
          </a:prstGeom>
          <a:noFill/>
        </p:spPr>
        <p:txBody>
          <a:bodyPr wrap="none" rtlCol="0">
            <a:spAutoFit/>
          </a:bodyPr>
          <a:lstStyle/>
          <a:p>
            <a:r>
              <a:rPr kumimoji="1" lang="en-US" altLang="ja-JP" b="1">
                <a:latin typeface="Helvetica" panose="020B0604020202030204" pitchFamily="34" charset="0"/>
                <a:ea typeface="A-OTF 新ゴ Pro M" panose="020B0500000000000000" pitchFamily="34" charset="-128"/>
              </a:rPr>
              <a:t>Yokohama</a:t>
            </a:r>
            <a:endParaRPr kumimoji="1" lang="en-US" b="1">
              <a:latin typeface="Helvetica" panose="020B0604020202030204" pitchFamily="34" charset="0"/>
              <a:ea typeface="A-OTF 新ゴ Pro M" panose="020B0500000000000000" pitchFamily="34" charset="-128"/>
            </a:endParaRPr>
          </a:p>
        </p:txBody>
      </p:sp>
      <p:sp>
        <p:nvSpPr>
          <p:cNvPr id="403" name="正方形/長方形 402">
            <a:extLst>
              <a:ext uri="{FF2B5EF4-FFF2-40B4-BE49-F238E27FC236}">
                <a16:creationId xmlns:a16="http://schemas.microsoft.com/office/drawing/2014/main" id="{1AB2280D-8C71-489D-CD5F-52202F5F4307}"/>
              </a:ext>
            </a:extLst>
          </p:cNvPr>
          <p:cNvSpPr/>
          <p:nvPr/>
        </p:nvSpPr>
        <p:spPr>
          <a:xfrm>
            <a:off x="556553" y="4059600"/>
            <a:ext cx="2459697" cy="3957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404" name="グループ化 403">
            <a:extLst>
              <a:ext uri="{FF2B5EF4-FFF2-40B4-BE49-F238E27FC236}">
                <a16:creationId xmlns:a16="http://schemas.microsoft.com/office/drawing/2014/main" id="{9F5DDA08-E914-7E77-DED2-D93EDBE143B2}"/>
              </a:ext>
            </a:extLst>
          </p:cNvPr>
          <p:cNvGrpSpPr/>
          <p:nvPr/>
        </p:nvGrpSpPr>
        <p:grpSpPr>
          <a:xfrm>
            <a:off x="572050" y="4101790"/>
            <a:ext cx="307172" cy="307570"/>
            <a:chOff x="911360" y="2355262"/>
            <a:chExt cx="2144704" cy="2147475"/>
          </a:xfrm>
        </p:grpSpPr>
        <p:sp>
          <p:nvSpPr>
            <p:cNvPr id="405" name="四角形: 角を丸くする 404">
              <a:extLst>
                <a:ext uri="{FF2B5EF4-FFF2-40B4-BE49-F238E27FC236}">
                  <a16:creationId xmlns:a16="http://schemas.microsoft.com/office/drawing/2014/main" id="{152A739C-8717-E2DA-FE63-8DA1DDDB0B8F}"/>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406" name="図 405">
              <a:extLst>
                <a:ext uri="{FF2B5EF4-FFF2-40B4-BE49-F238E27FC236}">
                  <a16:creationId xmlns:a16="http://schemas.microsoft.com/office/drawing/2014/main" id="{DE4E9D70-A854-FB85-9534-61DDFD025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407" name="テキスト ボックス 406">
            <a:extLst>
              <a:ext uri="{FF2B5EF4-FFF2-40B4-BE49-F238E27FC236}">
                <a16:creationId xmlns:a16="http://schemas.microsoft.com/office/drawing/2014/main" id="{585B0D96-8D6E-3D34-8E2F-214DACC7E501}"/>
              </a:ext>
            </a:extLst>
          </p:cNvPr>
          <p:cNvSpPr txBox="1"/>
          <p:nvPr/>
        </p:nvSpPr>
        <p:spPr>
          <a:xfrm>
            <a:off x="858988" y="4093685"/>
            <a:ext cx="1826141" cy="338554"/>
          </a:xfrm>
          <a:prstGeom prst="rect">
            <a:avLst/>
          </a:prstGeom>
          <a:noFill/>
        </p:spPr>
        <p:txBody>
          <a:bodyPr wrap="none" rtlCol="0">
            <a:spAutoFit/>
          </a:bodyPr>
          <a:lstStyle/>
          <a:p>
            <a:r>
              <a:rPr kumimoji="1" lang="en-US" altLang="ja-JP" sz="1600">
                <a:solidFill>
                  <a:schemeClr val="bg1"/>
                </a:solidFill>
                <a:latin typeface="Helvetica" panose="020B0604020202030204" pitchFamily="34" charset="0"/>
                <a:ea typeface="A-OTF 新ゴ Pro M" panose="020B0500000000000000" pitchFamily="34" charset="-128"/>
              </a:rPr>
              <a:t>Sotetsu main Line</a:t>
            </a:r>
            <a:endParaRPr kumimoji="1" lang="en-US" sz="1400">
              <a:solidFill>
                <a:schemeClr val="bg1"/>
              </a:solidFill>
              <a:latin typeface="Helvetica" panose="020B0604020202030204" pitchFamily="34" charset="0"/>
              <a:ea typeface="A-OTF 新ゴ Pro M" panose="020B0500000000000000" pitchFamily="34" charset="-128"/>
            </a:endParaRPr>
          </a:p>
        </p:txBody>
      </p:sp>
      <p:sp>
        <p:nvSpPr>
          <p:cNvPr id="408" name="テキスト ボックス 407">
            <a:extLst>
              <a:ext uri="{FF2B5EF4-FFF2-40B4-BE49-F238E27FC236}">
                <a16:creationId xmlns:a16="http://schemas.microsoft.com/office/drawing/2014/main" id="{F75843B0-BF27-907A-25AA-4291AB2D220C}"/>
              </a:ext>
            </a:extLst>
          </p:cNvPr>
          <p:cNvSpPr txBox="1"/>
          <p:nvPr/>
        </p:nvSpPr>
        <p:spPr>
          <a:xfrm>
            <a:off x="670272" y="4466592"/>
            <a:ext cx="1005468" cy="369332"/>
          </a:xfrm>
          <a:prstGeom prst="rect">
            <a:avLst/>
          </a:prstGeom>
          <a:noFill/>
        </p:spPr>
        <p:txBody>
          <a:bodyPr wrap="none" rtlCol="0">
            <a:spAutoFit/>
          </a:bodyPr>
          <a:lstStyle/>
          <a:p>
            <a:r>
              <a:rPr kumimoji="1" lang="en-US" altLang="ja-JP" b="1">
                <a:latin typeface="Helvetica" panose="020B0604020202030204" pitchFamily="34" charset="0"/>
                <a:ea typeface="A-OTF 新ゴ Pro M" panose="020B0500000000000000" pitchFamily="34" charset="-128"/>
              </a:rPr>
              <a:t>Yamato</a:t>
            </a:r>
            <a:endParaRPr kumimoji="1" lang="en-US" b="1">
              <a:latin typeface="Helvetica" panose="020B0604020202030204" pitchFamily="34" charset="0"/>
              <a:ea typeface="A-OTF 新ゴ Pro M" panose="020B0500000000000000" pitchFamily="34" charset="-128"/>
            </a:endParaRPr>
          </a:p>
        </p:txBody>
      </p:sp>
      <p:pic>
        <p:nvPicPr>
          <p:cNvPr id="409" name="図 408">
            <a:extLst>
              <a:ext uri="{FF2B5EF4-FFF2-40B4-BE49-F238E27FC236}">
                <a16:creationId xmlns:a16="http://schemas.microsoft.com/office/drawing/2014/main" id="{55AEBFB5-0502-E63E-1FA5-C5520F90C46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1569" y="3741088"/>
            <a:ext cx="265878" cy="265878"/>
          </a:xfrm>
          <a:prstGeom prst="rect">
            <a:avLst/>
          </a:prstGeom>
        </p:spPr>
      </p:pic>
      <p:pic>
        <p:nvPicPr>
          <p:cNvPr id="410" name="図 409">
            <a:extLst>
              <a:ext uri="{FF2B5EF4-FFF2-40B4-BE49-F238E27FC236}">
                <a16:creationId xmlns:a16="http://schemas.microsoft.com/office/drawing/2014/main" id="{6483D5EE-B1EF-6105-B2FE-51427E41E98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1017" y="4516083"/>
            <a:ext cx="265879" cy="265879"/>
          </a:xfrm>
          <a:prstGeom prst="rect">
            <a:avLst/>
          </a:prstGeom>
        </p:spPr>
      </p:pic>
      <p:pic>
        <p:nvPicPr>
          <p:cNvPr id="411" name="図 410">
            <a:extLst>
              <a:ext uri="{FF2B5EF4-FFF2-40B4-BE49-F238E27FC236}">
                <a16:creationId xmlns:a16="http://schemas.microsoft.com/office/drawing/2014/main" id="{51201DD0-D251-908B-EA89-D51C2438E63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6771" y="4503233"/>
            <a:ext cx="283323" cy="283323"/>
          </a:xfrm>
          <a:prstGeom prst="rect">
            <a:avLst/>
          </a:prstGeom>
        </p:spPr>
      </p:pic>
      <p:sp>
        <p:nvSpPr>
          <p:cNvPr id="412" name="テキスト ボックス 411">
            <a:extLst>
              <a:ext uri="{FF2B5EF4-FFF2-40B4-BE49-F238E27FC236}">
                <a16:creationId xmlns:a16="http://schemas.microsoft.com/office/drawing/2014/main" id="{5F3EC7D4-AF39-7231-E886-1DCA1AC45879}"/>
              </a:ext>
            </a:extLst>
          </p:cNvPr>
          <p:cNvSpPr txBox="1"/>
          <p:nvPr/>
        </p:nvSpPr>
        <p:spPr>
          <a:xfrm>
            <a:off x="2116552" y="4452061"/>
            <a:ext cx="877163" cy="369332"/>
          </a:xfrm>
          <a:prstGeom prst="rect">
            <a:avLst/>
          </a:prstGeom>
          <a:noFill/>
        </p:spPr>
        <p:txBody>
          <a:bodyPr wrap="square" rtlCol="0">
            <a:spAutoFit/>
          </a:bodyPr>
          <a:lstStyle/>
          <a:p>
            <a:r>
              <a:rPr kumimoji="1" lang="en-US" altLang="ja-JP" b="1">
                <a:latin typeface="Helvetica" panose="020B0604020202030204" pitchFamily="34" charset="0"/>
                <a:ea typeface="A-OTF 新ゴ Pro M" panose="020B0500000000000000" pitchFamily="34" charset="-128"/>
              </a:rPr>
              <a:t>Ebina</a:t>
            </a:r>
            <a:endParaRPr kumimoji="1" lang="en-US" b="1">
              <a:latin typeface="Helvetica" panose="020B0604020202030204" pitchFamily="34" charset="0"/>
              <a:ea typeface="A-OTF 新ゴ Pro M" panose="020B0500000000000000" pitchFamily="34" charset="-128"/>
            </a:endParaRPr>
          </a:p>
        </p:txBody>
      </p:sp>
      <p:pic>
        <p:nvPicPr>
          <p:cNvPr id="413" name="図 412">
            <a:extLst>
              <a:ext uri="{FF2B5EF4-FFF2-40B4-BE49-F238E27FC236}">
                <a16:creationId xmlns:a16="http://schemas.microsoft.com/office/drawing/2014/main" id="{970F58F4-304E-C772-A364-E09949B3871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88830" y="4516083"/>
            <a:ext cx="265879" cy="265879"/>
          </a:xfrm>
          <a:prstGeom prst="rect">
            <a:avLst/>
          </a:prstGeom>
        </p:spPr>
      </p:pic>
      <p:pic>
        <p:nvPicPr>
          <p:cNvPr id="414" name="図 413">
            <a:extLst>
              <a:ext uri="{FF2B5EF4-FFF2-40B4-BE49-F238E27FC236}">
                <a16:creationId xmlns:a16="http://schemas.microsoft.com/office/drawing/2014/main" id="{A4863618-89FF-93ED-FACA-DD09B88AEA9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04584" y="4503233"/>
            <a:ext cx="283323" cy="283323"/>
          </a:xfrm>
          <a:prstGeom prst="rect">
            <a:avLst/>
          </a:prstGeom>
        </p:spPr>
      </p:pic>
      <p:sp>
        <p:nvSpPr>
          <p:cNvPr id="415" name="テキスト ボックス 414">
            <a:extLst>
              <a:ext uri="{FF2B5EF4-FFF2-40B4-BE49-F238E27FC236}">
                <a16:creationId xmlns:a16="http://schemas.microsoft.com/office/drawing/2014/main" id="{D660C264-400C-835D-10D2-9364546C9776}"/>
              </a:ext>
            </a:extLst>
          </p:cNvPr>
          <p:cNvSpPr txBox="1"/>
          <p:nvPr/>
        </p:nvSpPr>
        <p:spPr>
          <a:xfrm>
            <a:off x="3005841" y="2158776"/>
            <a:ext cx="3262432" cy="369332"/>
          </a:xfrm>
          <a:prstGeom prst="rect">
            <a:avLst/>
          </a:prstGeom>
          <a:noFill/>
        </p:spPr>
        <p:txBody>
          <a:bodyPr wrap="none" rtlCol="0">
            <a:spAutoFit/>
          </a:bodyPr>
          <a:lstStyle/>
          <a:p>
            <a:r>
              <a:rPr kumimoji="1" lang="en-US" altLang="ja-JP">
                <a:latin typeface="Helvetica" panose="020B0604020202030204" pitchFamily="34" charset="0"/>
                <a:ea typeface="A-OTF 新ゴ Pro M" panose="020B0500000000000000" pitchFamily="34" charset="-128"/>
              </a:rPr>
              <a:t>Free alternative transportation</a:t>
            </a:r>
            <a:endParaRPr kumimoji="1" lang="en-US">
              <a:latin typeface="Helvetica" panose="020B0604020202030204" pitchFamily="34" charset="0"/>
              <a:ea typeface="A-OTF 新ゴ Pro M" panose="020B0500000000000000" pitchFamily="34" charset="-128"/>
            </a:endParaRPr>
          </a:p>
        </p:txBody>
      </p:sp>
      <p:sp>
        <p:nvSpPr>
          <p:cNvPr id="416" name="四角形: 角を丸くする 415">
            <a:extLst>
              <a:ext uri="{FF2B5EF4-FFF2-40B4-BE49-F238E27FC236}">
                <a16:creationId xmlns:a16="http://schemas.microsoft.com/office/drawing/2014/main" id="{8A91273F-009E-F2B7-489E-7F5F2DFBD682}"/>
              </a:ext>
            </a:extLst>
          </p:cNvPr>
          <p:cNvSpPr/>
          <p:nvPr/>
        </p:nvSpPr>
        <p:spPr>
          <a:xfrm>
            <a:off x="3172647" y="5413829"/>
            <a:ext cx="8909216" cy="791487"/>
          </a:xfrm>
          <a:prstGeom prst="round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cxnSp>
        <p:nvCxnSpPr>
          <p:cNvPr id="417" name="直線コネクタ 416">
            <a:extLst>
              <a:ext uri="{FF2B5EF4-FFF2-40B4-BE49-F238E27FC236}">
                <a16:creationId xmlns:a16="http://schemas.microsoft.com/office/drawing/2014/main" id="{B54229AA-A5E7-D3DE-57AB-815164726841}"/>
              </a:ext>
            </a:extLst>
          </p:cNvPr>
          <p:cNvCxnSpPr/>
          <p:nvPr/>
        </p:nvCxnSpPr>
        <p:spPr>
          <a:xfrm>
            <a:off x="4592491" y="5413829"/>
            <a:ext cx="0" cy="791487"/>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418" name="テキスト ボックス 417">
            <a:extLst>
              <a:ext uri="{FF2B5EF4-FFF2-40B4-BE49-F238E27FC236}">
                <a16:creationId xmlns:a16="http://schemas.microsoft.com/office/drawing/2014/main" id="{6810FBD8-4C72-9761-A0DE-829F7DD542CA}"/>
              </a:ext>
            </a:extLst>
          </p:cNvPr>
          <p:cNvSpPr txBox="1"/>
          <p:nvPr/>
        </p:nvSpPr>
        <p:spPr>
          <a:xfrm>
            <a:off x="3228581" y="5450807"/>
            <a:ext cx="755335" cy="400110"/>
          </a:xfrm>
          <a:prstGeom prst="rect">
            <a:avLst/>
          </a:prstGeom>
          <a:noFill/>
        </p:spPr>
        <p:txBody>
          <a:bodyPr wrap="none" rtlCol="0">
            <a:spAutoFit/>
          </a:bodyPr>
          <a:lstStyle/>
          <a:p>
            <a:r>
              <a:rPr kumimoji="1" lang="en-US" altLang="ja-JP" sz="2000">
                <a:solidFill>
                  <a:schemeClr val="bg1"/>
                </a:solidFill>
                <a:latin typeface="Helvetica" panose="020B0604020202030204" pitchFamily="34" charset="0"/>
                <a:ea typeface="A-OTF 新ゴ Pro M" panose="020B0500000000000000" pitchFamily="34" charset="-128"/>
              </a:rPr>
              <a:t>Time</a:t>
            </a:r>
          </a:p>
        </p:txBody>
      </p:sp>
      <p:cxnSp>
        <p:nvCxnSpPr>
          <p:cNvPr id="419" name="直線コネクタ 418">
            <a:extLst>
              <a:ext uri="{FF2B5EF4-FFF2-40B4-BE49-F238E27FC236}">
                <a16:creationId xmlns:a16="http://schemas.microsoft.com/office/drawing/2014/main" id="{26F67BFB-29B8-C537-157D-1BB7F4D76989}"/>
              </a:ext>
            </a:extLst>
          </p:cNvPr>
          <p:cNvCxnSpPr>
            <a:cxnSpLocks/>
          </p:cNvCxnSpPr>
          <p:nvPr/>
        </p:nvCxnSpPr>
        <p:spPr>
          <a:xfrm>
            <a:off x="8367525" y="5505656"/>
            <a:ext cx="0" cy="607831"/>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420" name="テキスト ボックス 419">
            <a:extLst>
              <a:ext uri="{FF2B5EF4-FFF2-40B4-BE49-F238E27FC236}">
                <a16:creationId xmlns:a16="http://schemas.microsoft.com/office/drawing/2014/main" id="{097383E1-CF3A-C215-5932-1E2132B558D9}"/>
              </a:ext>
            </a:extLst>
          </p:cNvPr>
          <p:cNvSpPr txBox="1"/>
          <p:nvPr/>
        </p:nvSpPr>
        <p:spPr>
          <a:xfrm>
            <a:off x="4780549" y="5470075"/>
            <a:ext cx="1154483" cy="400110"/>
          </a:xfrm>
          <a:prstGeom prst="rect">
            <a:avLst/>
          </a:prstGeom>
          <a:noFill/>
        </p:spPr>
        <p:txBody>
          <a:bodyPr wrap="none" rtlCol="0">
            <a:spAutoFit/>
          </a:bodyPr>
          <a:lstStyle/>
          <a:p>
            <a:r>
              <a:rPr kumimoji="1" lang="en-US" altLang="ja-JP" sz="2000">
                <a:solidFill>
                  <a:schemeClr val="bg1"/>
                </a:solidFill>
                <a:latin typeface="Helvetica" panose="020B0604020202030204" pitchFamily="34" charset="0"/>
                <a:ea typeface="A-OTF 新ゴ Pro M" panose="020B0500000000000000" pitchFamily="34" charset="-128"/>
              </a:rPr>
              <a:t>Noborito</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1" name="テキスト ボックス 420">
            <a:extLst>
              <a:ext uri="{FF2B5EF4-FFF2-40B4-BE49-F238E27FC236}">
                <a16:creationId xmlns:a16="http://schemas.microsoft.com/office/drawing/2014/main" id="{CAC95D64-6C03-7CC3-440A-C2BA46A0388A}"/>
              </a:ext>
            </a:extLst>
          </p:cNvPr>
          <p:cNvSpPr txBox="1"/>
          <p:nvPr/>
        </p:nvSpPr>
        <p:spPr>
          <a:xfrm>
            <a:off x="4780549" y="5772717"/>
            <a:ext cx="1324402" cy="400110"/>
          </a:xfrm>
          <a:prstGeom prst="rect">
            <a:avLst/>
          </a:prstGeom>
          <a:noFill/>
        </p:spPr>
        <p:txBody>
          <a:bodyPr wrap="none" rtlCol="0">
            <a:spAutoFit/>
          </a:bodyPr>
          <a:lstStyle/>
          <a:p>
            <a:r>
              <a:rPr kumimoji="1" lang="ja-JP" altLang="en-US" sz="2000">
                <a:solidFill>
                  <a:schemeClr val="bg1"/>
                </a:solidFill>
                <a:latin typeface="A-OTF 新ゴ Pro B" panose="020B0700000000000000" pitchFamily="34" charset="-128"/>
                <a:ea typeface="A-OTF 新ゴ Pro B" panose="020B0700000000000000" pitchFamily="34" charset="-128"/>
              </a:rPr>
              <a:t>→</a:t>
            </a:r>
            <a:r>
              <a:rPr kumimoji="1" lang="en-US" altLang="ja-JP" sz="2000">
                <a:solidFill>
                  <a:schemeClr val="bg1"/>
                </a:solidFill>
                <a:latin typeface="Helvetica" panose="020B0604020202030204" pitchFamily="34" charset="0"/>
                <a:ea typeface="A-OTF 新ゴ Pro M" panose="020B0500000000000000" pitchFamily="34" charset="-128"/>
              </a:rPr>
              <a:t>Yamato</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2" name="テキスト ボックス 421">
            <a:extLst>
              <a:ext uri="{FF2B5EF4-FFF2-40B4-BE49-F238E27FC236}">
                <a16:creationId xmlns:a16="http://schemas.microsoft.com/office/drawing/2014/main" id="{1628EB54-76B2-C508-EDA0-B7453D68990D}"/>
              </a:ext>
            </a:extLst>
          </p:cNvPr>
          <p:cNvSpPr txBox="1"/>
          <p:nvPr/>
        </p:nvSpPr>
        <p:spPr>
          <a:xfrm>
            <a:off x="6075139" y="5772717"/>
            <a:ext cx="825867" cy="400110"/>
          </a:xfrm>
          <a:prstGeom prst="rect">
            <a:avLst/>
          </a:prstGeom>
          <a:noFill/>
        </p:spPr>
        <p:txBody>
          <a:bodyPr wrap="none" rtlCol="0">
            <a:spAutoFit/>
          </a:bodyPr>
          <a:lstStyle/>
          <a:p>
            <a:pPr algn="r"/>
            <a:r>
              <a:rPr kumimoji="1" lang="en-US" altLang="ja-JP" sz="2000">
                <a:solidFill>
                  <a:schemeClr val="bg1"/>
                </a:solidFill>
                <a:latin typeface="Helvetica" panose="020B0604020202030204" pitchFamily="34" charset="0"/>
                <a:ea typeface="A-OTF 新ゴ Pro M" panose="020B0500000000000000" pitchFamily="34" charset="-128"/>
              </a:rPr>
              <a:t>about</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3" name="テキスト ボックス 422">
            <a:extLst>
              <a:ext uri="{FF2B5EF4-FFF2-40B4-BE49-F238E27FC236}">
                <a16:creationId xmlns:a16="http://schemas.microsoft.com/office/drawing/2014/main" id="{5A21D2FB-3078-B3CC-140D-493EBCCE7904}"/>
              </a:ext>
            </a:extLst>
          </p:cNvPr>
          <p:cNvSpPr txBox="1"/>
          <p:nvPr/>
        </p:nvSpPr>
        <p:spPr>
          <a:xfrm>
            <a:off x="6908643" y="5343213"/>
            <a:ext cx="954107" cy="923330"/>
          </a:xfrm>
          <a:prstGeom prst="rect">
            <a:avLst/>
          </a:prstGeom>
          <a:noFill/>
        </p:spPr>
        <p:txBody>
          <a:bodyPr wrap="none" rtlCol="0">
            <a:spAutoFit/>
          </a:bodyPr>
          <a:lstStyle/>
          <a:p>
            <a:r>
              <a:rPr kumimoji="1" lang="en-US" altLang="ja-JP" sz="5400" b="1">
                <a:solidFill>
                  <a:schemeClr val="bg1"/>
                </a:solidFill>
                <a:latin typeface="Helvetica" panose="020B0604020202030204" pitchFamily="34" charset="0"/>
                <a:ea typeface="A-OTF 新ゴ Pro M" panose="020B0500000000000000" pitchFamily="34" charset="-128"/>
              </a:rPr>
              <a:t>75</a:t>
            </a:r>
            <a:endParaRPr kumimoji="1" lang="en-US" sz="5400" b="1">
              <a:solidFill>
                <a:schemeClr val="bg1"/>
              </a:solidFill>
              <a:latin typeface="Helvetica" panose="020B0604020202030204" pitchFamily="34" charset="0"/>
              <a:ea typeface="A-OTF 新ゴ Pro M" panose="020B0500000000000000" pitchFamily="34" charset="-128"/>
            </a:endParaRPr>
          </a:p>
        </p:txBody>
      </p:sp>
      <p:sp>
        <p:nvSpPr>
          <p:cNvPr id="424" name="テキスト ボックス 423">
            <a:extLst>
              <a:ext uri="{FF2B5EF4-FFF2-40B4-BE49-F238E27FC236}">
                <a16:creationId xmlns:a16="http://schemas.microsoft.com/office/drawing/2014/main" id="{F53AFF3E-A0EA-40E9-AA8D-8E1EDA87E782}"/>
              </a:ext>
            </a:extLst>
          </p:cNvPr>
          <p:cNvSpPr txBox="1"/>
          <p:nvPr/>
        </p:nvSpPr>
        <p:spPr>
          <a:xfrm>
            <a:off x="7745912" y="5772717"/>
            <a:ext cx="668773" cy="400110"/>
          </a:xfrm>
          <a:prstGeom prst="rect">
            <a:avLst/>
          </a:prstGeom>
          <a:noFill/>
        </p:spPr>
        <p:txBody>
          <a:bodyPr wrap="none" rtlCol="0">
            <a:spAutoFit/>
          </a:bodyPr>
          <a:lstStyle/>
          <a:p>
            <a:r>
              <a:rPr lang="en-US" altLang="ja-JP" sz="2000">
                <a:solidFill>
                  <a:schemeClr val="bg1"/>
                </a:solidFill>
                <a:latin typeface="Helvetica" panose="020B0604020202030204" pitchFamily="34" charset="0"/>
                <a:ea typeface="A-OTF 新ゴ Pro M" panose="020B0500000000000000" pitchFamily="34" charset="-128"/>
              </a:rPr>
              <a:t>min.</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5" name="テキスト ボックス 424">
            <a:extLst>
              <a:ext uri="{FF2B5EF4-FFF2-40B4-BE49-F238E27FC236}">
                <a16:creationId xmlns:a16="http://schemas.microsoft.com/office/drawing/2014/main" id="{CDE6D177-7B88-2E5F-8C88-8A4EAAC7DF48}"/>
              </a:ext>
            </a:extLst>
          </p:cNvPr>
          <p:cNvSpPr txBox="1"/>
          <p:nvPr/>
        </p:nvSpPr>
        <p:spPr>
          <a:xfrm>
            <a:off x="8563112" y="5470075"/>
            <a:ext cx="1154483" cy="400110"/>
          </a:xfrm>
          <a:prstGeom prst="rect">
            <a:avLst/>
          </a:prstGeom>
          <a:noFill/>
        </p:spPr>
        <p:txBody>
          <a:bodyPr wrap="none" rtlCol="0">
            <a:spAutoFit/>
          </a:bodyPr>
          <a:lstStyle/>
          <a:p>
            <a:r>
              <a:rPr lang="en-US" sz="2000">
                <a:solidFill>
                  <a:schemeClr val="bg1"/>
                </a:solidFill>
                <a:latin typeface="Helvetica" panose="020B0604020202030204" pitchFamily="34" charset="0"/>
                <a:ea typeface="A-OTF 新ゴ Pro M" panose="020B0500000000000000" pitchFamily="34" charset="-128"/>
              </a:rPr>
              <a:t>Noborito</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6" name="テキスト ボックス 425">
            <a:extLst>
              <a:ext uri="{FF2B5EF4-FFF2-40B4-BE49-F238E27FC236}">
                <a16:creationId xmlns:a16="http://schemas.microsoft.com/office/drawing/2014/main" id="{174BAE38-463A-991E-B56F-AA012B9F4861}"/>
              </a:ext>
            </a:extLst>
          </p:cNvPr>
          <p:cNvSpPr txBox="1"/>
          <p:nvPr/>
        </p:nvSpPr>
        <p:spPr>
          <a:xfrm>
            <a:off x="8563112" y="5772717"/>
            <a:ext cx="1098378" cy="400110"/>
          </a:xfrm>
          <a:prstGeom prst="rect">
            <a:avLst/>
          </a:prstGeom>
          <a:noFill/>
        </p:spPr>
        <p:txBody>
          <a:bodyPr wrap="none" rtlCol="0">
            <a:spAutoFit/>
          </a:bodyPr>
          <a:lstStyle/>
          <a:p>
            <a:r>
              <a:rPr kumimoji="1" lang="ja-JP" altLang="en-US" sz="2000">
                <a:solidFill>
                  <a:schemeClr val="bg1"/>
                </a:solidFill>
                <a:latin typeface="A-OTF 新ゴ Pro B" panose="020B0700000000000000" pitchFamily="34" charset="-128"/>
                <a:ea typeface="A-OTF 新ゴ Pro B" panose="020B0700000000000000" pitchFamily="34" charset="-128"/>
              </a:rPr>
              <a:t>→</a:t>
            </a:r>
            <a:r>
              <a:rPr kumimoji="1" lang="en-US" altLang="ja-JP" sz="2000">
                <a:solidFill>
                  <a:schemeClr val="bg1"/>
                </a:solidFill>
                <a:latin typeface="Helvetica" panose="020B0604020202030204" pitchFamily="34" charset="0"/>
                <a:ea typeface="A-OTF 新ゴ Pro M" panose="020B0500000000000000" pitchFamily="34" charset="-128"/>
              </a:rPr>
              <a:t>Ebina</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7" name="テキスト ボックス 426">
            <a:extLst>
              <a:ext uri="{FF2B5EF4-FFF2-40B4-BE49-F238E27FC236}">
                <a16:creationId xmlns:a16="http://schemas.microsoft.com/office/drawing/2014/main" id="{E62373C7-BA5F-8B5C-27F4-5ADCD9554433}"/>
              </a:ext>
            </a:extLst>
          </p:cNvPr>
          <p:cNvSpPr txBox="1"/>
          <p:nvPr/>
        </p:nvSpPr>
        <p:spPr>
          <a:xfrm>
            <a:off x="9740268" y="5772717"/>
            <a:ext cx="825867" cy="400110"/>
          </a:xfrm>
          <a:prstGeom prst="rect">
            <a:avLst/>
          </a:prstGeom>
          <a:noFill/>
        </p:spPr>
        <p:txBody>
          <a:bodyPr wrap="none" rtlCol="0">
            <a:spAutoFit/>
          </a:bodyPr>
          <a:lstStyle/>
          <a:p>
            <a:pPr algn="r"/>
            <a:r>
              <a:rPr kumimoji="1" lang="en-US" altLang="ja-JP" sz="2000">
                <a:solidFill>
                  <a:schemeClr val="bg1"/>
                </a:solidFill>
                <a:latin typeface="Helvetica" panose="020B0604020202030204" pitchFamily="34" charset="0"/>
                <a:ea typeface="A-OTF 新ゴ Pro M" panose="020B0500000000000000" pitchFamily="34" charset="-128"/>
              </a:rPr>
              <a:t>about</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28" name="テキスト ボックス 427">
            <a:extLst>
              <a:ext uri="{FF2B5EF4-FFF2-40B4-BE49-F238E27FC236}">
                <a16:creationId xmlns:a16="http://schemas.microsoft.com/office/drawing/2014/main" id="{BAE0677E-865A-94E8-B726-6F9DD278DC54}"/>
              </a:ext>
            </a:extLst>
          </p:cNvPr>
          <p:cNvSpPr txBox="1"/>
          <p:nvPr/>
        </p:nvSpPr>
        <p:spPr>
          <a:xfrm>
            <a:off x="10573772" y="5343213"/>
            <a:ext cx="954107" cy="923330"/>
          </a:xfrm>
          <a:prstGeom prst="rect">
            <a:avLst/>
          </a:prstGeom>
          <a:noFill/>
        </p:spPr>
        <p:txBody>
          <a:bodyPr wrap="none" rtlCol="0">
            <a:spAutoFit/>
          </a:bodyPr>
          <a:lstStyle/>
          <a:p>
            <a:r>
              <a:rPr lang="en-US" altLang="ja-JP" sz="5400" b="1">
                <a:solidFill>
                  <a:schemeClr val="bg1"/>
                </a:solidFill>
                <a:latin typeface="Helvetica" panose="020B0604020202030204" pitchFamily="34" charset="0"/>
                <a:ea typeface="A-OTF 新ゴ Pro M" panose="020B0500000000000000" pitchFamily="34" charset="-128"/>
              </a:rPr>
              <a:t>8</a:t>
            </a:r>
            <a:r>
              <a:rPr kumimoji="1" lang="en-US" altLang="ja-JP" sz="5400" b="1">
                <a:solidFill>
                  <a:schemeClr val="bg1"/>
                </a:solidFill>
                <a:latin typeface="Helvetica" panose="020B0604020202030204" pitchFamily="34" charset="0"/>
                <a:ea typeface="A-OTF 新ゴ Pro M" panose="020B0500000000000000" pitchFamily="34" charset="-128"/>
              </a:rPr>
              <a:t>5</a:t>
            </a:r>
            <a:endParaRPr kumimoji="1" lang="en-US" sz="5400" b="1">
              <a:solidFill>
                <a:schemeClr val="bg1"/>
              </a:solidFill>
              <a:latin typeface="Helvetica" panose="020B0604020202030204" pitchFamily="34" charset="0"/>
              <a:ea typeface="A-OTF 新ゴ Pro M" panose="020B0500000000000000" pitchFamily="34" charset="-128"/>
            </a:endParaRPr>
          </a:p>
        </p:txBody>
      </p:sp>
      <p:sp>
        <p:nvSpPr>
          <p:cNvPr id="429" name="テキスト ボックス 428">
            <a:extLst>
              <a:ext uri="{FF2B5EF4-FFF2-40B4-BE49-F238E27FC236}">
                <a16:creationId xmlns:a16="http://schemas.microsoft.com/office/drawing/2014/main" id="{AB2148B5-5B56-ED47-952E-1DE93AF69F8B}"/>
              </a:ext>
            </a:extLst>
          </p:cNvPr>
          <p:cNvSpPr txBox="1"/>
          <p:nvPr/>
        </p:nvSpPr>
        <p:spPr>
          <a:xfrm>
            <a:off x="11428473" y="5772717"/>
            <a:ext cx="668773" cy="400110"/>
          </a:xfrm>
          <a:prstGeom prst="rect">
            <a:avLst/>
          </a:prstGeom>
          <a:noFill/>
        </p:spPr>
        <p:txBody>
          <a:bodyPr wrap="none" rtlCol="0">
            <a:spAutoFit/>
          </a:bodyPr>
          <a:lstStyle/>
          <a:p>
            <a:r>
              <a:rPr lang="en-US" altLang="ja-JP" sz="2000">
                <a:solidFill>
                  <a:schemeClr val="bg1"/>
                </a:solidFill>
                <a:latin typeface="Helvetica" panose="020B0604020202030204" pitchFamily="34" charset="0"/>
                <a:ea typeface="A-OTF 新ゴ Pro M" panose="020B0500000000000000" pitchFamily="34" charset="-128"/>
              </a:rPr>
              <a:t>min.</a:t>
            </a:r>
            <a:endParaRPr kumimoji="1" lang="en-US" sz="2000">
              <a:solidFill>
                <a:schemeClr val="bg1"/>
              </a:solidFill>
              <a:latin typeface="Helvetica" panose="020B0604020202030204" pitchFamily="34" charset="0"/>
              <a:ea typeface="A-OTF 新ゴ Pro M" panose="020B0500000000000000" pitchFamily="34" charset="-128"/>
            </a:endParaRPr>
          </a:p>
        </p:txBody>
      </p:sp>
      <p:sp>
        <p:nvSpPr>
          <p:cNvPr id="430" name="四角形: 角を丸くする 429">
            <a:extLst>
              <a:ext uri="{FF2B5EF4-FFF2-40B4-BE49-F238E27FC236}">
                <a16:creationId xmlns:a16="http://schemas.microsoft.com/office/drawing/2014/main" id="{B04F9EF8-6285-2790-273E-4C1AEF912648}"/>
              </a:ext>
            </a:extLst>
          </p:cNvPr>
          <p:cNvSpPr/>
          <p:nvPr/>
        </p:nvSpPr>
        <p:spPr>
          <a:xfrm>
            <a:off x="8690495" y="3691041"/>
            <a:ext cx="500751" cy="1122503"/>
          </a:xfrm>
          <a:prstGeom prst="roundRect">
            <a:avLst/>
          </a:prstGeom>
          <a:noFill/>
          <a:ln w="38100">
            <a:gradFill>
              <a:gsLst>
                <a:gs pos="0">
                  <a:schemeClr val="bg1"/>
                </a:gs>
                <a:gs pos="67000">
                  <a:srgbClr val="8A8A8A"/>
                </a:gs>
                <a:gs pos="66000">
                  <a:schemeClr val="bg1"/>
                </a:gs>
                <a:gs pos="100000">
                  <a:srgbClr val="8A8A8A"/>
                </a:gs>
              </a:gsLst>
              <a:lin ang="27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1" name="平行四辺形 430">
            <a:extLst>
              <a:ext uri="{FF2B5EF4-FFF2-40B4-BE49-F238E27FC236}">
                <a16:creationId xmlns:a16="http://schemas.microsoft.com/office/drawing/2014/main" id="{2BDBB9E2-FA17-5386-B81F-8B82268D67BF}"/>
              </a:ext>
            </a:extLst>
          </p:cNvPr>
          <p:cNvSpPr/>
          <p:nvPr/>
        </p:nvSpPr>
        <p:spPr>
          <a:xfrm>
            <a:off x="8522161" y="4141931"/>
            <a:ext cx="820079" cy="892673"/>
          </a:xfrm>
          <a:prstGeom prst="parallelogram">
            <a:avLst>
              <a:gd name="adj" fmla="val 71948"/>
            </a:avLst>
          </a:prstGeom>
          <a:solidFill>
            <a:srgbClr val="0070C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2" name="正方形/長方形 431">
            <a:extLst>
              <a:ext uri="{FF2B5EF4-FFF2-40B4-BE49-F238E27FC236}">
                <a16:creationId xmlns:a16="http://schemas.microsoft.com/office/drawing/2014/main" id="{41BD0536-9987-4062-9928-1B7CB194AE7E}"/>
              </a:ext>
            </a:extLst>
          </p:cNvPr>
          <p:cNvSpPr/>
          <p:nvPr/>
        </p:nvSpPr>
        <p:spPr>
          <a:xfrm rot="5400000">
            <a:off x="8971305" y="3626897"/>
            <a:ext cx="435419" cy="178883"/>
          </a:xfrm>
          <a:prstGeom prst="rect">
            <a:avLst/>
          </a:prstGeom>
          <a:solidFill>
            <a:srgbClr val="0070C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3" name="正方形/長方形 432">
            <a:extLst>
              <a:ext uri="{FF2B5EF4-FFF2-40B4-BE49-F238E27FC236}">
                <a16:creationId xmlns:a16="http://schemas.microsoft.com/office/drawing/2014/main" id="{58160277-BA95-1965-ABB6-932A55CF44C8}"/>
              </a:ext>
            </a:extLst>
          </p:cNvPr>
          <p:cNvSpPr/>
          <p:nvPr/>
        </p:nvSpPr>
        <p:spPr>
          <a:xfrm>
            <a:off x="6383267" y="4720300"/>
            <a:ext cx="1478482" cy="178883"/>
          </a:xfrm>
          <a:prstGeom prst="rect">
            <a:avLst/>
          </a:prstGeom>
          <a:solidFill>
            <a:srgbClr val="DA004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4" name="円弧 433">
            <a:extLst>
              <a:ext uri="{FF2B5EF4-FFF2-40B4-BE49-F238E27FC236}">
                <a16:creationId xmlns:a16="http://schemas.microsoft.com/office/drawing/2014/main" id="{D5C55252-BB10-BA42-C7DB-D7C10450914E}"/>
              </a:ext>
            </a:extLst>
          </p:cNvPr>
          <p:cNvSpPr/>
          <p:nvPr/>
        </p:nvSpPr>
        <p:spPr>
          <a:xfrm>
            <a:off x="7197190" y="4720300"/>
            <a:ext cx="1252316" cy="779985"/>
          </a:xfrm>
          <a:prstGeom prst="arc">
            <a:avLst>
              <a:gd name="adj1" fmla="val 16200000"/>
              <a:gd name="adj2" fmla="val 21395095"/>
            </a:avLst>
          </a:prstGeom>
          <a:solidFill>
            <a:srgbClr val="DA004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5" name="円弧 434">
            <a:extLst>
              <a:ext uri="{FF2B5EF4-FFF2-40B4-BE49-F238E27FC236}">
                <a16:creationId xmlns:a16="http://schemas.microsoft.com/office/drawing/2014/main" id="{969DE8F5-1CEE-AF8B-3799-594988037753}"/>
              </a:ext>
            </a:extLst>
          </p:cNvPr>
          <p:cNvSpPr/>
          <p:nvPr/>
        </p:nvSpPr>
        <p:spPr>
          <a:xfrm>
            <a:off x="7334261" y="4897969"/>
            <a:ext cx="928712" cy="779985"/>
          </a:xfrm>
          <a:prstGeom prst="arc">
            <a:avLst>
              <a:gd name="adj1" fmla="val 16200000"/>
              <a:gd name="adj2" fmla="val 21395095"/>
            </a:avLst>
          </a:prstGeom>
          <a:solidFill>
            <a:srgbClr val="8A8A8A"/>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6" name="平行四辺形 435">
            <a:extLst>
              <a:ext uri="{FF2B5EF4-FFF2-40B4-BE49-F238E27FC236}">
                <a16:creationId xmlns:a16="http://schemas.microsoft.com/office/drawing/2014/main" id="{585C8391-E834-1E8E-0FF2-51C134B0B41E}"/>
              </a:ext>
            </a:extLst>
          </p:cNvPr>
          <p:cNvSpPr/>
          <p:nvPr/>
        </p:nvSpPr>
        <p:spPr>
          <a:xfrm>
            <a:off x="5797504" y="3468091"/>
            <a:ext cx="681692" cy="1242599"/>
          </a:xfrm>
          <a:prstGeom prst="parallelogram">
            <a:avLst>
              <a:gd name="adj" fmla="val 71948"/>
            </a:avLst>
          </a:prstGeom>
          <a:solidFill>
            <a:srgbClr val="F1D01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7" name="四角形: 角を丸くする 436">
            <a:extLst>
              <a:ext uri="{FF2B5EF4-FFF2-40B4-BE49-F238E27FC236}">
                <a16:creationId xmlns:a16="http://schemas.microsoft.com/office/drawing/2014/main" id="{0FCA3F47-2AE2-54EA-DA70-0F5D01A7E8FB}"/>
              </a:ext>
            </a:extLst>
          </p:cNvPr>
          <p:cNvSpPr/>
          <p:nvPr/>
        </p:nvSpPr>
        <p:spPr>
          <a:xfrm>
            <a:off x="6192444" y="2597149"/>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38" name="テキスト ボックス 437">
            <a:extLst>
              <a:ext uri="{FF2B5EF4-FFF2-40B4-BE49-F238E27FC236}">
                <a16:creationId xmlns:a16="http://schemas.microsoft.com/office/drawing/2014/main" id="{02290ECD-8B68-42BB-6D48-F505FD2FECDA}"/>
              </a:ext>
            </a:extLst>
          </p:cNvPr>
          <p:cNvSpPr txBox="1"/>
          <p:nvPr/>
        </p:nvSpPr>
        <p:spPr>
          <a:xfrm>
            <a:off x="6158429" y="2538537"/>
            <a:ext cx="461665" cy="1105095"/>
          </a:xfrm>
          <a:prstGeom prst="rect">
            <a:avLst/>
          </a:prstGeom>
          <a:noFill/>
        </p:spPr>
        <p:txBody>
          <a:bodyPr vert="eaVert" wrap="square" rtlCol="0">
            <a:spAutoFit/>
          </a:bodyPr>
          <a:lstStyle/>
          <a:p>
            <a:pPr algn="ctr"/>
            <a:r>
              <a:rPr kumimoji="1" lang="en-US" altLang="ja-JP" b="1">
                <a:latin typeface="Helvetica" panose="020B0604020202030204" pitchFamily="34" charset="0"/>
                <a:ea typeface="A-OTF 新ゴ Pro DB" panose="020B0600000000000000" pitchFamily="34" charset="-128"/>
              </a:rPr>
              <a:t>Noborito</a:t>
            </a:r>
            <a:endParaRPr kumimoji="1" lang="en-US" b="1">
              <a:latin typeface="Helvetica" panose="020B0604020202030204" pitchFamily="34" charset="0"/>
              <a:ea typeface="A-OTF 新ゴ Pro DB" panose="020B0600000000000000" pitchFamily="34" charset="-128"/>
            </a:endParaRPr>
          </a:p>
        </p:txBody>
      </p:sp>
      <p:sp>
        <p:nvSpPr>
          <p:cNvPr id="439" name="四角形: 角を丸くする 438">
            <a:extLst>
              <a:ext uri="{FF2B5EF4-FFF2-40B4-BE49-F238E27FC236}">
                <a16:creationId xmlns:a16="http://schemas.microsoft.com/office/drawing/2014/main" id="{11D98F32-D582-F474-1C28-256297F97091}"/>
              </a:ext>
            </a:extLst>
          </p:cNvPr>
          <p:cNvSpPr/>
          <p:nvPr/>
        </p:nvSpPr>
        <p:spPr>
          <a:xfrm>
            <a:off x="8979627" y="2597149"/>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40" name="テキスト ボックス 439">
            <a:extLst>
              <a:ext uri="{FF2B5EF4-FFF2-40B4-BE49-F238E27FC236}">
                <a16:creationId xmlns:a16="http://schemas.microsoft.com/office/drawing/2014/main" id="{CF779F88-E649-8C44-3C5F-D040E28F0F3A}"/>
              </a:ext>
            </a:extLst>
          </p:cNvPr>
          <p:cNvSpPr txBox="1"/>
          <p:nvPr/>
        </p:nvSpPr>
        <p:spPr>
          <a:xfrm>
            <a:off x="8948804" y="2578545"/>
            <a:ext cx="461665" cy="1012849"/>
          </a:xfrm>
          <a:prstGeom prst="rect">
            <a:avLst/>
          </a:prstGeom>
          <a:noFill/>
        </p:spPr>
        <p:txBody>
          <a:bodyPr vert="eaVert" wrap="square" rtlCol="0">
            <a:spAutoFit/>
          </a:bodyPr>
          <a:lstStyle/>
          <a:p>
            <a:pPr algn="ctr"/>
            <a:r>
              <a:rPr kumimoji="1" lang="en-US" altLang="ja-JP" b="1">
                <a:latin typeface="Helvetica" panose="020B0604020202030204" pitchFamily="34" charset="0"/>
                <a:ea typeface="A-OTF 新ゴ Pro DB" panose="020B0600000000000000" pitchFamily="34" charset="-128"/>
              </a:rPr>
              <a:t>Ebina</a:t>
            </a:r>
            <a:endParaRPr kumimoji="1" lang="en-US" b="1">
              <a:latin typeface="Helvetica" panose="020B0604020202030204" pitchFamily="34" charset="0"/>
              <a:ea typeface="A-OTF 新ゴ Pro DB" panose="020B0600000000000000" pitchFamily="34" charset="-128"/>
            </a:endParaRPr>
          </a:p>
        </p:txBody>
      </p:sp>
      <p:sp>
        <p:nvSpPr>
          <p:cNvPr id="441" name="四角形: 角を丸くする 440">
            <a:extLst>
              <a:ext uri="{FF2B5EF4-FFF2-40B4-BE49-F238E27FC236}">
                <a16:creationId xmlns:a16="http://schemas.microsoft.com/office/drawing/2014/main" id="{E56E0B54-7529-9406-234B-97E936BC8D93}"/>
              </a:ext>
            </a:extLst>
          </p:cNvPr>
          <p:cNvSpPr/>
          <p:nvPr/>
        </p:nvSpPr>
        <p:spPr>
          <a:xfrm>
            <a:off x="8979627" y="3827670"/>
            <a:ext cx="387855" cy="982409"/>
          </a:xfrm>
          <a:prstGeom prst="roundRect">
            <a:avLst/>
          </a:prstGeom>
          <a:solidFill>
            <a:schemeClr val="bg1"/>
          </a:solidFill>
          <a:ln w="38100">
            <a:solidFill>
              <a:srgbClr val="0086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42" name="テキスト ボックス 441">
            <a:extLst>
              <a:ext uri="{FF2B5EF4-FFF2-40B4-BE49-F238E27FC236}">
                <a16:creationId xmlns:a16="http://schemas.microsoft.com/office/drawing/2014/main" id="{A7828614-C8C9-6B4B-6265-5058525973C6}"/>
              </a:ext>
            </a:extLst>
          </p:cNvPr>
          <p:cNvSpPr txBox="1"/>
          <p:nvPr/>
        </p:nvSpPr>
        <p:spPr>
          <a:xfrm>
            <a:off x="8948804" y="3809066"/>
            <a:ext cx="461665" cy="1012849"/>
          </a:xfrm>
          <a:prstGeom prst="rect">
            <a:avLst/>
          </a:prstGeom>
          <a:noFill/>
        </p:spPr>
        <p:txBody>
          <a:bodyPr vert="eaVert" wrap="square" rtlCol="0">
            <a:spAutoFit/>
          </a:bodyPr>
          <a:lstStyle/>
          <a:p>
            <a:pPr algn="ctr"/>
            <a:r>
              <a:rPr kumimoji="1" lang="en-US" altLang="ja-JP" b="1">
                <a:latin typeface="Helvetica" panose="020B0604020202030204" pitchFamily="34" charset="0"/>
                <a:ea typeface="A-OTF 新ゴ Pro DB" panose="020B0600000000000000" pitchFamily="34" charset="-128"/>
              </a:rPr>
              <a:t>Yamato</a:t>
            </a:r>
            <a:endParaRPr kumimoji="1" lang="en-US" b="1">
              <a:latin typeface="Helvetica" panose="020B0604020202030204" pitchFamily="34" charset="0"/>
              <a:ea typeface="A-OTF 新ゴ Pro DB" panose="020B0600000000000000" pitchFamily="34" charset="-128"/>
            </a:endParaRPr>
          </a:p>
        </p:txBody>
      </p:sp>
      <p:grpSp>
        <p:nvGrpSpPr>
          <p:cNvPr id="443" name="グループ化 442">
            <a:extLst>
              <a:ext uri="{FF2B5EF4-FFF2-40B4-BE49-F238E27FC236}">
                <a16:creationId xmlns:a16="http://schemas.microsoft.com/office/drawing/2014/main" id="{6019E0FA-272B-771C-044F-A1C10D03F1C7}"/>
              </a:ext>
            </a:extLst>
          </p:cNvPr>
          <p:cNvGrpSpPr/>
          <p:nvPr/>
        </p:nvGrpSpPr>
        <p:grpSpPr>
          <a:xfrm>
            <a:off x="5361608" y="4587251"/>
            <a:ext cx="1184941" cy="566307"/>
            <a:chOff x="5361608" y="4587251"/>
            <a:chExt cx="1184941" cy="566307"/>
          </a:xfrm>
        </p:grpSpPr>
        <p:sp>
          <p:nvSpPr>
            <p:cNvPr id="444" name="四角形: 角を丸くする 443">
              <a:extLst>
                <a:ext uri="{FF2B5EF4-FFF2-40B4-BE49-F238E27FC236}">
                  <a16:creationId xmlns:a16="http://schemas.microsoft.com/office/drawing/2014/main" id="{C630EF3D-D33E-CBC3-8BBF-45A764BB7CD1}"/>
                </a:ext>
              </a:extLst>
            </p:cNvPr>
            <p:cNvSpPr/>
            <p:nvPr/>
          </p:nvSpPr>
          <p:spPr>
            <a:xfrm>
              <a:off x="5412795" y="4650761"/>
              <a:ext cx="1066226" cy="46254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45" name="テキスト ボックス 444">
              <a:extLst>
                <a:ext uri="{FF2B5EF4-FFF2-40B4-BE49-F238E27FC236}">
                  <a16:creationId xmlns:a16="http://schemas.microsoft.com/office/drawing/2014/main" id="{019C5CB8-92DB-0C27-E76C-F8592DA93155}"/>
                </a:ext>
              </a:extLst>
            </p:cNvPr>
            <p:cNvSpPr txBox="1"/>
            <p:nvPr/>
          </p:nvSpPr>
          <p:spPr>
            <a:xfrm>
              <a:off x="5361608" y="4587251"/>
              <a:ext cx="1184941" cy="369332"/>
            </a:xfrm>
            <a:prstGeom prst="rect">
              <a:avLst/>
            </a:prstGeom>
            <a:noFill/>
          </p:spPr>
          <p:txBody>
            <a:bodyPr wrap="none" rtlCol="0">
              <a:spAutoFit/>
            </a:bodyPr>
            <a:lstStyle/>
            <a:p>
              <a:pPr algn="ctr"/>
              <a:r>
                <a:rPr kumimoji="1" lang="en-US" altLang="ja-JP" b="1">
                  <a:latin typeface="Helvetica" panose="020B0604020202030204" pitchFamily="34" charset="0"/>
                  <a:ea typeface="A-OTF 新ゴ Pro DB" panose="020B0600000000000000" pitchFamily="34" charset="-128"/>
                </a:rPr>
                <a:t>Musashi-</a:t>
              </a:r>
              <a:endParaRPr kumimoji="1" lang="en-US" b="1">
                <a:latin typeface="Helvetica" panose="020B0604020202030204" pitchFamily="34" charset="0"/>
                <a:ea typeface="A-OTF 新ゴ Pro DB" panose="020B0600000000000000" pitchFamily="34" charset="-128"/>
              </a:endParaRPr>
            </a:p>
          </p:txBody>
        </p:sp>
        <p:sp>
          <p:nvSpPr>
            <p:cNvPr id="446" name="テキスト ボックス 445">
              <a:extLst>
                <a:ext uri="{FF2B5EF4-FFF2-40B4-BE49-F238E27FC236}">
                  <a16:creationId xmlns:a16="http://schemas.microsoft.com/office/drawing/2014/main" id="{90D40073-AE22-9A28-796E-2CDD736E4510}"/>
                </a:ext>
              </a:extLst>
            </p:cNvPr>
            <p:cNvSpPr txBox="1"/>
            <p:nvPr/>
          </p:nvSpPr>
          <p:spPr>
            <a:xfrm>
              <a:off x="5373959" y="4784226"/>
              <a:ext cx="928460" cy="369332"/>
            </a:xfrm>
            <a:prstGeom prst="rect">
              <a:avLst/>
            </a:prstGeom>
            <a:noFill/>
          </p:spPr>
          <p:txBody>
            <a:bodyPr wrap="none" rtlCol="0">
              <a:spAutoFit/>
            </a:bodyPr>
            <a:lstStyle/>
            <a:p>
              <a:pPr algn="ctr"/>
              <a:r>
                <a:rPr kumimoji="1" lang="en-US" altLang="ja-JP" b="1">
                  <a:latin typeface="Helvetica" panose="020B0604020202030204" pitchFamily="34" charset="0"/>
                  <a:ea typeface="A-OTF 新ゴ Pro DB" panose="020B0600000000000000" pitchFamily="34" charset="-128"/>
                </a:rPr>
                <a:t>kosugi</a:t>
              </a:r>
              <a:endParaRPr kumimoji="1" lang="en-US" b="1">
                <a:latin typeface="Helvetica" panose="020B0604020202030204" pitchFamily="34" charset="0"/>
                <a:ea typeface="A-OTF 新ゴ Pro DB" panose="020B0600000000000000" pitchFamily="34" charset="-128"/>
              </a:endParaRPr>
            </a:p>
          </p:txBody>
        </p:sp>
      </p:grpSp>
      <p:cxnSp>
        <p:nvCxnSpPr>
          <p:cNvPr id="447" name="直線コネクタ 446">
            <a:extLst>
              <a:ext uri="{FF2B5EF4-FFF2-40B4-BE49-F238E27FC236}">
                <a16:creationId xmlns:a16="http://schemas.microsoft.com/office/drawing/2014/main" id="{3D2B6D32-8CC6-F20C-729B-C10E8BB22E9D}"/>
              </a:ext>
            </a:extLst>
          </p:cNvPr>
          <p:cNvCxnSpPr>
            <a:cxnSpLocks/>
            <a:stCxn id="452" idx="6"/>
          </p:cNvCxnSpPr>
          <p:nvPr/>
        </p:nvCxnSpPr>
        <p:spPr>
          <a:xfrm>
            <a:off x="7845179" y="5144870"/>
            <a:ext cx="330446" cy="0"/>
          </a:xfrm>
          <a:prstGeom prst="line">
            <a:avLst/>
          </a:prstGeom>
          <a:ln>
            <a:solidFill>
              <a:srgbClr val="454545"/>
            </a:solidFill>
          </a:ln>
        </p:spPr>
        <p:style>
          <a:lnRef idx="2">
            <a:schemeClr val="accent1"/>
          </a:lnRef>
          <a:fillRef idx="0">
            <a:schemeClr val="accent1"/>
          </a:fillRef>
          <a:effectRef idx="1">
            <a:schemeClr val="accent1"/>
          </a:effectRef>
          <a:fontRef idx="minor">
            <a:schemeClr val="tx1"/>
          </a:fontRef>
        </p:style>
      </p:cxnSp>
      <p:grpSp>
        <p:nvGrpSpPr>
          <p:cNvPr id="448" name="グループ化 447">
            <a:extLst>
              <a:ext uri="{FF2B5EF4-FFF2-40B4-BE49-F238E27FC236}">
                <a16:creationId xmlns:a16="http://schemas.microsoft.com/office/drawing/2014/main" id="{A82CC05C-6CA9-392E-A98E-C5234447BFCE}"/>
              </a:ext>
            </a:extLst>
          </p:cNvPr>
          <p:cNvGrpSpPr/>
          <p:nvPr/>
        </p:nvGrpSpPr>
        <p:grpSpPr>
          <a:xfrm>
            <a:off x="7819884" y="4985044"/>
            <a:ext cx="1334533" cy="369332"/>
            <a:chOff x="5286814" y="4641151"/>
            <a:chExt cx="1334533" cy="369332"/>
          </a:xfrm>
        </p:grpSpPr>
        <p:sp>
          <p:nvSpPr>
            <p:cNvPr id="449" name="四角形: 角を丸くする 448">
              <a:extLst>
                <a:ext uri="{FF2B5EF4-FFF2-40B4-BE49-F238E27FC236}">
                  <a16:creationId xmlns:a16="http://schemas.microsoft.com/office/drawing/2014/main" id="{CCEE4439-6150-5025-C52F-DD1C0BF4EE74}"/>
                </a:ext>
              </a:extLst>
            </p:cNvPr>
            <p:cNvSpPr/>
            <p:nvPr/>
          </p:nvSpPr>
          <p:spPr>
            <a:xfrm>
              <a:off x="5342756" y="4650761"/>
              <a:ext cx="1206304" cy="35493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50" name="テキスト ボックス 449">
              <a:extLst>
                <a:ext uri="{FF2B5EF4-FFF2-40B4-BE49-F238E27FC236}">
                  <a16:creationId xmlns:a16="http://schemas.microsoft.com/office/drawing/2014/main" id="{2005C955-5F71-A5E7-155E-698023EA56D2}"/>
                </a:ext>
              </a:extLst>
            </p:cNvPr>
            <p:cNvSpPr txBox="1"/>
            <p:nvPr/>
          </p:nvSpPr>
          <p:spPr>
            <a:xfrm>
              <a:off x="5286814" y="4641151"/>
              <a:ext cx="1334533" cy="369332"/>
            </a:xfrm>
            <a:prstGeom prst="rect">
              <a:avLst/>
            </a:prstGeom>
            <a:noFill/>
          </p:spPr>
          <p:txBody>
            <a:bodyPr wrap="none" rtlCol="0">
              <a:spAutoFit/>
            </a:bodyPr>
            <a:lstStyle/>
            <a:p>
              <a:pPr algn="ctr"/>
              <a:r>
                <a:rPr kumimoji="1" lang="en-US" altLang="ja-JP" b="1">
                  <a:latin typeface="Helvetica" panose="020B0604020202030204" pitchFamily="34" charset="0"/>
                  <a:ea typeface="A-OTF 新ゴ Pro DB" panose="020B0600000000000000" pitchFamily="34" charset="-128"/>
                </a:rPr>
                <a:t>Yokohama</a:t>
              </a:r>
              <a:endParaRPr kumimoji="1" lang="en-US" b="1">
                <a:latin typeface="Helvetica" panose="020B0604020202030204" pitchFamily="34" charset="0"/>
                <a:ea typeface="A-OTF 新ゴ Pro DB" panose="020B0600000000000000" pitchFamily="34" charset="-128"/>
              </a:endParaRPr>
            </a:p>
          </p:txBody>
        </p:sp>
      </p:grpSp>
      <p:cxnSp>
        <p:nvCxnSpPr>
          <p:cNvPr id="451" name="直線コネクタ 450">
            <a:extLst>
              <a:ext uri="{FF2B5EF4-FFF2-40B4-BE49-F238E27FC236}">
                <a16:creationId xmlns:a16="http://schemas.microsoft.com/office/drawing/2014/main" id="{DAC8346D-D831-4626-850B-F697861853A5}"/>
              </a:ext>
            </a:extLst>
          </p:cNvPr>
          <p:cNvCxnSpPr>
            <a:cxnSpLocks/>
          </p:cNvCxnSpPr>
          <p:nvPr/>
        </p:nvCxnSpPr>
        <p:spPr>
          <a:xfrm flipV="1">
            <a:off x="7804095" y="4932436"/>
            <a:ext cx="0" cy="215684"/>
          </a:xfrm>
          <a:prstGeom prst="line">
            <a:avLst/>
          </a:prstGeom>
          <a:ln>
            <a:solidFill>
              <a:srgbClr val="454545"/>
            </a:solidFill>
          </a:ln>
        </p:spPr>
        <p:style>
          <a:lnRef idx="2">
            <a:schemeClr val="accent1"/>
          </a:lnRef>
          <a:fillRef idx="0">
            <a:schemeClr val="accent1"/>
          </a:fillRef>
          <a:effectRef idx="1">
            <a:schemeClr val="accent1"/>
          </a:effectRef>
          <a:fontRef idx="minor">
            <a:schemeClr val="tx1"/>
          </a:fontRef>
        </p:style>
      </p:cxnSp>
      <p:sp>
        <p:nvSpPr>
          <p:cNvPr id="452" name="楕円 451">
            <a:extLst>
              <a:ext uri="{FF2B5EF4-FFF2-40B4-BE49-F238E27FC236}">
                <a16:creationId xmlns:a16="http://schemas.microsoft.com/office/drawing/2014/main" id="{B648954B-AB53-3B25-FC1B-4F94CC842F5E}"/>
              </a:ext>
            </a:extLst>
          </p:cNvPr>
          <p:cNvSpPr/>
          <p:nvPr/>
        </p:nvSpPr>
        <p:spPr>
          <a:xfrm>
            <a:off x="7763011" y="5103787"/>
            <a:ext cx="82168" cy="82166"/>
          </a:xfrm>
          <a:prstGeom prst="ellipse">
            <a:avLst/>
          </a:prstGeom>
          <a:solidFill>
            <a:srgbClr val="454545"/>
          </a:solidFill>
          <a:ln>
            <a:solidFill>
              <a:srgbClr val="8A8A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53" name="正方形/長方形 452">
            <a:extLst>
              <a:ext uri="{FF2B5EF4-FFF2-40B4-BE49-F238E27FC236}">
                <a16:creationId xmlns:a16="http://schemas.microsoft.com/office/drawing/2014/main" id="{17206ADF-F812-CFFD-198C-B89781DA12D8}"/>
              </a:ext>
            </a:extLst>
          </p:cNvPr>
          <p:cNvSpPr/>
          <p:nvPr/>
        </p:nvSpPr>
        <p:spPr>
          <a:xfrm>
            <a:off x="5934075" y="3855598"/>
            <a:ext cx="195897" cy="7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54" name="正方形/長方形 453">
            <a:extLst>
              <a:ext uri="{FF2B5EF4-FFF2-40B4-BE49-F238E27FC236}">
                <a16:creationId xmlns:a16="http://schemas.microsoft.com/office/drawing/2014/main" id="{4C56156B-3AA6-6C0A-740B-932A1F7E24ED}"/>
              </a:ext>
            </a:extLst>
          </p:cNvPr>
          <p:cNvSpPr/>
          <p:nvPr/>
        </p:nvSpPr>
        <p:spPr>
          <a:xfrm rot="5400000">
            <a:off x="6542982" y="4557634"/>
            <a:ext cx="195897" cy="78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55" name="正方形/長方形 454">
            <a:extLst>
              <a:ext uri="{FF2B5EF4-FFF2-40B4-BE49-F238E27FC236}">
                <a16:creationId xmlns:a16="http://schemas.microsoft.com/office/drawing/2014/main" id="{BE7FDF8A-C865-156A-8E51-6A3FD518AB71}"/>
              </a:ext>
            </a:extLst>
          </p:cNvPr>
          <p:cNvSpPr/>
          <p:nvPr/>
        </p:nvSpPr>
        <p:spPr>
          <a:xfrm>
            <a:off x="6428256" y="4268328"/>
            <a:ext cx="1514252"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grpSp>
        <p:nvGrpSpPr>
          <p:cNvPr id="456" name="グループ化 455">
            <a:extLst>
              <a:ext uri="{FF2B5EF4-FFF2-40B4-BE49-F238E27FC236}">
                <a16:creationId xmlns:a16="http://schemas.microsoft.com/office/drawing/2014/main" id="{5BD912A2-D069-64EA-961E-F3EF501EF01A}"/>
              </a:ext>
            </a:extLst>
          </p:cNvPr>
          <p:cNvGrpSpPr/>
          <p:nvPr/>
        </p:nvGrpSpPr>
        <p:grpSpPr>
          <a:xfrm>
            <a:off x="6458818" y="4303944"/>
            <a:ext cx="270154" cy="270504"/>
            <a:chOff x="911360" y="2355262"/>
            <a:chExt cx="2144704" cy="2147475"/>
          </a:xfrm>
        </p:grpSpPr>
        <p:sp>
          <p:nvSpPr>
            <p:cNvPr id="457" name="四角形: 角を丸くする 456">
              <a:extLst>
                <a:ext uri="{FF2B5EF4-FFF2-40B4-BE49-F238E27FC236}">
                  <a16:creationId xmlns:a16="http://schemas.microsoft.com/office/drawing/2014/main" id="{88904EEE-9336-AB1C-D872-4FBF6A8FCE0F}"/>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pic>
          <p:nvPicPr>
            <p:cNvPr id="458" name="図 457">
              <a:extLst>
                <a:ext uri="{FF2B5EF4-FFF2-40B4-BE49-F238E27FC236}">
                  <a16:creationId xmlns:a16="http://schemas.microsoft.com/office/drawing/2014/main" id="{D40550CD-B0AF-26DD-FD94-EAF364A42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459" name="テキスト ボックス 458">
            <a:extLst>
              <a:ext uri="{FF2B5EF4-FFF2-40B4-BE49-F238E27FC236}">
                <a16:creationId xmlns:a16="http://schemas.microsoft.com/office/drawing/2014/main" id="{1CBA2750-8321-AE2C-680F-E2A77FCB3D90}"/>
              </a:ext>
            </a:extLst>
          </p:cNvPr>
          <p:cNvSpPr txBox="1"/>
          <p:nvPr/>
        </p:nvSpPr>
        <p:spPr>
          <a:xfrm>
            <a:off x="6771304" y="4344631"/>
            <a:ext cx="1101330" cy="209638"/>
          </a:xfrm>
          <a:prstGeom prst="rect">
            <a:avLst/>
          </a:prstGeom>
          <a:noFill/>
        </p:spPr>
        <p:txBody>
          <a:bodyPr wrap="none" rtlCol="0">
            <a:prstTxWarp prst="textPlain">
              <a:avLst/>
            </a:prstTxWarp>
            <a:spAutoFit/>
          </a:bodyPr>
          <a:lstStyle/>
          <a:p>
            <a:r>
              <a:rPr kumimoji="1" lang="en-US" altLang="ja-JP" sz="1400">
                <a:solidFill>
                  <a:schemeClr val="bg1"/>
                </a:solidFill>
                <a:latin typeface="Helvetica" panose="020B0604020202030204" pitchFamily="34" charset="0"/>
                <a:ea typeface="A-OTF 新ゴ Pro DB" panose="020B0600000000000000" pitchFamily="34" charset="-128"/>
              </a:rPr>
              <a:t>Tokyu Tōyoko Line</a:t>
            </a:r>
            <a:endParaRPr kumimoji="1" lang="en-US" sz="1200">
              <a:solidFill>
                <a:schemeClr val="bg1"/>
              </a:solidFill>
              <a:latin typeface="Helvetica" panose="020B0604020202030204" pitchFamily="34" charset="0"/>
              <a:ea typeface="A-OTF 新ゴ Pro DB" panose="020B0600000000000000" pitchFamily="34" charset="-128"/>
            </a:endParaRPr>
          </a:p>
        </p:txBody>
      </p:sp>
      <p:sp>
        <p:nvSpPr>
          <p:cNvPr id="460" name="正方形/長方形 459">
            <a:extLst>
              <a:ext uri="{FF2B5EF4-FFF2-40B4-BE49-F238E27FC236}">
                <a16:creationId xmlns:a16="http://schemas.microsoft.com/office/drawing/2014/main" id="{73A9F74A-2D08-0EA1-1789-5F029A14835E}"/>
              </a:ext>
            </a:extLst>
          </p:cNvPr>
          <p:cNvSpPr/>
          <p:nvPr/>
        </p:nvSpPr>
        <p:spPr>
          <a:xfrm>
            <a:off x="7003195" y="3831704"/>
            <a:ext cx="1921946"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sp>
        <p:nvSpPr>
          <p:cNvPr id="461" name="テキスト ボックス 460">
            <a:extLst>
              <a:ext uri="{FF2B5EF4-FFF2-40B4-BE49-F238E27FC236}">
                <a16:creationId xmlns:a16="http://schemas.microsoft.com/office/drawing/2014/main" id="{7285BFBC-DEAD-855A-45C6-D74B4286B430}"/>
              </a:ext>
            </a:extLst>
          </p:cNvPr>
          <p:cNvSpPr txBox="1"/>
          <p:nvPr/>
        </p:nvSpPr>
        <p:spPr>
          <a:xfrm>
            <a:off x="7262502" y="3858937"/>
            <a:ext cx="1617752" cy="307777"/>
          </a:xfrm>
          <a:prstGeom prst="rect">
            <a:avLst/>
          </a:prstGeom>
          <a:noFill/>
        </p:spPr>
        <p:txBody>
          <a:bodyPr wrap="none" rtlCol="0">
            <a:spAutoFit/>
          </a:bodyPr>
          <a:lstStyle/>
          <a:p>
            <a:pPr algn="r"/>
            <a:r>
              <a:rPr kumimoji="1" lang="en-US" altLang="ja-JP" sz="1400">
                <a:solidFill>
                  <a:schemeClr val="bg1"/>
                </a:solidFill>
                <a:latin typeface="Helvetica" panose="020B0604020202030204" pitchFamily="34" charset="0"/>
                <a:ea typeface="A-OTF 新ゴ Pro DB" panose="020B0600000000000000" pitchFamily="34" charset="-128"/>
              </a:rPr>
              <a:t>Sotetsu main Line</a:t>
            </a:r>
            <a:endParaRPr kumimoji="1" lang="en-US" sz="1200">
              <a:solidFill>
                <a:schemeClr val="bg1"/>
              </a:solidFill>
              <a:latin typeface="Helvetica" panose="020B0604020202030204" pitchFamily="34" charset="0"/>
              <a:ea typeface="A-OTF 新ゴ Pro DB" panose="020B0600000000000000" pitchFamily="34" charset="-128"/>
            </a:endParaRPr>
          </a:p>
        </p:txBody>
      </p:sp>
      <p:sp>
        <p:nvSpPr>
          <p:cNvPr id="462" name="テキスト ボックス 461">
            <a:extLst>
              <a:ext uri="{FF2B5EF4-FFF2-40B4-BE49-F238E27FC236}">
                <a16:creationId xmlns:a16="http://schemas.microsoft.com/office/drawing/2014/main" id="{E58B28EA-5966-FADC-48E4-281F05E8EF43}"/>
              </a:ext>
            </a:extLst>
          </p:cNvPr>
          <p:cNvSpPr txBox="1"/>
          <p:nvPr/>
        </p:nvSpPr>
        <p:spPr>
          <a:xfrm>
            <a:off x="3228581" y="5755224"/>
            <a:ext cx="1111202" cy="400110"/>
          </a:xfrm>
          <a:prstGeom prst="rect">
            <a:avLst/>
          </a:prstGeom>
          <a:noFill/>
        </p:spPr>
        <p:txBody>
          <a:bodyPr wrap="none" rtlCol="0">
            <a:spAutoFit/>
          </a:bodyPr>
          <a:lstStyle/>
          <a:p>
            <a:r>
              <a:rPr kumimoji="1" lang="en-US" altLang="ja-JP" sz="2000">
                <a:solidFill>
                  <a:schemeClr val="bg1"/>
                </a:solidFill>
                <a:latin typeface="Helvetica" panose="020B0604020202030204" pitchFamily="34" charset="0"/>
                <a:ea typeface="A-OTF 新ゴ Pro M" panose="020B0500000000000000" pitchFamily="34" charset="-128"/>
              </a:rPr>
              <a:t>requires</a:t>
            </a:r>
          </a:p>
        </p:txBody>
      </p:sp>
      <p:sp>
        <p:nvSpPr>
          <p:cNvPr id="463" name="正方形/長方形 462">
            <a:extLst>
              <a:ext uri="{FF2B5EF4-FFF2-40B4-BE49-F238E27FC236}">
                <a16:creationId xmlns:a16="http://schemas.microsoft.com/office/drawing/2014/main" id="{D4EC3514-4771-954F-4079-C48FF055FC1A}"/>
              </a:ext>
            </a:extLst>
          </p:cNvPr>
          <p:cNvSpPr/>
          <p:nvPr/>
        </p:nvSpPr>
        <p:spPr>
          <a:xfrm>
            <a:off x="4405390" y="3717359"/>
            <a:ext cx="1587691" cy="352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grpSp>
        <p:nvGrpSpPr>
          <p:cNvPr id="464" name="グループ化 463">
            <a:extLst>
              <a:ext uri="{FF2B5EF4-FFF2-40B4-BE49-F238E27FC236}">
                <a16:creationId xmlns:a16="http://schemas.microsoft.com/office/drawing/2014/main" id="{836CF900-A019-DCD7-5280-4112EF7094E3}"/>
              </a:ext>
            </a:extLst>
          </p:cNvPr>
          <p:cNvGrpSpPr/>
          <p:nvPr/>
        </p:nvGrpSpPr>
        <p:grpSpPr>
          <a:xfrm>
            <a:off x="4436583" y="3752975"/>
            <a:ext cx="270154" cy="270504"/>
            <a:chOff x="911360" y="2355262"/>
            <a:chExt cx="2144704" cy="2147475"/>
          </a:xfrm>
        </p:grpSpPr>
        <p:sp>
          <p:nvSpPr>
            <p:cNvPr id="465" name="四角形: 角を丸くする 464">
              <a:extLst>
                <a:ext uri="{FF2B5EF4-FFF2-40B4-BE49-F238E27FC236}">
                  <a16:creationId xmlns:a16="http://schemas.microsoft.com/office/drawing/2014/main" id="{F53614AC-E374-C796-94CC-3E7DF5749BFD}"/>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pic>
          <p:nvPicPr>
            <p:cNvPr id="466" name="図 465">
              <a:extLst>
                <a:ext uri="{FF2B5EF4-FFF2-40B4-BE49-F238E27FC236}">
                  <a16:creationId xmlns:a16="http://schemas.microsoft.com/office/drawing/2014/main" id="{5F1FBF9E-A0C6-E4E7-9FCA-6F6359F50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467" name="テキスト ボックス 466">
            <a:extLst>
              <a:ext uri="{FF2B5EF4-FFF2-40B4-BE49-F238E27FC236}">
                <a16:creationId xmlns:a16="http://schemas.microsoft.com/office/drawing/2014/main" id="{944D719B-F940-678B-AA24-620F03549ABF}"/>
              </a:ext>
            </a:extLst>
          </p:cNvPr>
          <p:cNvSpPr txBox="1"/>
          <p:nvPr/>
        </p:nvSpPr>
        <p:spPr>
          <a:xfrm>
            <a:off x="4638636" y="3732597"/>
            <a:ext cx="1418978" cy="307777"/>
          </a:xfrm>
          <a:prstGeom prst="rect">
            <a:avLst/>
          </a:prstGeom>
          <a:noFill/>
        </p:spPr>
        <p:txBody>
          <a:bodyPr wrap="none" rtlCol="0">
            <a:spAutoFit/>
          </a:bodyPr>
          <a:lstStyle/>
          <a:p>
            <a:r>
              <a:rPr kumimoji="1" lang="en-US" altLang="ja-JP" sz="1400">
                <a:solidFill>
                  <a:schemeClr val="bg1"/>
                </a:solidFill>
                <a:latin typeface="Helvetica" panose="020B0604020202030204" pitchFamily="34" charset="0"/>
                <a:ea typeface="A-OTF 新ゴ Pro M" panose="020B0500000000000000" pitchFamily="34" charset="-128"/>
              </a:rPr>
              <a:t>JR Nambu Line</a:t>
            </a:r>
            <a:endParaRPr kumimoji="1" lang="en-US" sz="1200">
              <a:solidFill>
                <a:schemeClr val="bg1"/>
              </a:solidFill>
              <a:latin typeface="Helvetica" panose="020B0604020202030204" pitchFamily="34" charset="0"/>
              <a:ea typeface="A-OTF 新ゴ Pro DB" panose="020B0600000000000000" pitchFamily="34" charset="-128"/>
            </a:endParaRPr>
          </a:p>
        </p:txBody>
      </p:sp>
      <p:sp>
        <p:nvSpPr>
          <p:cNvPr id="468" name="テキスト ボックス 467">
            <a:extLst>
              <a:ext uri="{FF2B5EF4-FFF2-40B4-BE49-F238E27FC236}">
                <a16:creationId xmlns:a16="http://schemas.microsoft.com/office/drawing/2014/main" id="{2B5F023C-88ED-E974-A9D3-C7B6FE42654B}"/>
              </a:ext>
            </a:extLst>
          </p:cNvPr>
          <p:cNvSpPr txBox="1"/>
          <p:nvPr/>
        </p:nvSpPr>
        <p:spPr>
          <a:xfrm rot="5400000">
            <a:off x="3782572" y="2875393"/>
            <a:ext cx="431006" cy="142815"/>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Shinjuku</a:t>
            </a:r>
            <a:endParaRPr kumimoji="1" lang="ja-JP" altLang="en-US" sz="1400" b="1">
              <a:latin typeface="Helvetica" panose="020B0604020202030204" pitchFamily="34" charset="0"/>
              <a:ea typeface="A-OTF 新ゴ Pro DB" panose="020B0600000000000000" pitchFamily="34" charset="-128"/>
            </a:endParaRPr>
          </a:p>
        </p:txBody>
      </p:sp>
      <p:sp>
        <p:nvSpPr>
          <p:cNvPr id="469" name="テキスト ボックス 468">
            <a:extLst>
              <a:ext uri="{FF2B5EF4-FFF2-40B4-BE49-F238E27FC236}">
                <a16:creationId xmlns:a16="http://schemas.microsoft.com/office/drawing/2014/main" id="{5C8B7666-3145-FAAF-2BCD-7EB4C9B33CF4}"/>
              </a:ext>
            </a:extLst>
          </p:cNvPr>
          <p:cNvSpPr txBox="1"/>
          <p:nvPr/>
        </p:nvSpPr>
        <p:spPr>
          <a:xfrm rot="5400000">
            <a:off x="4184632" y="2855444"/>
            <a:ext cx="369333" cy="121043"/>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Uehara</a:t>
            </a:r>
            <a:endParaRPr kumimoji="1" lang="ja-JP" altLang="en-US" sz="1400" b="1">
              <a:latin typeface="Helvetica" panose="020B0604020202030204" pitchFamily="34" charset="0"/>
              <a:ea typeface="A-OTF 新ゴ Pro DB" panose="020B0600000000000000" pitchFamily="34" charset="-128"/>
            </a:endParaRPr>
          </a:p>
        </p:txBody>
      </p:sp>
      <p:sp>
        <p:nvSpPr>
          <p:cNvPr id="470" name="テキスト ボックス 469">
            <a:extLst>
              <a:ext uri="{FF2B5EF4-FFF2-40B4-BE49-F238E27FC236}">
                <a16:creationId xmlns:a16="http://schemas.microsoft.com/office/drawing/2014/main" id="{DA7A258D-5D30-041A-2C6A-89885BB25204}"/>
              </a:ext>
            </a:extLst>
          </p:cNvPr>
          <p:cNvSpPr txBox="1"/>
          <p:nvPr/>
        </p:nvSpPr>
        <p:spPr>
          <a:xfrm rot="5400000">
            <a:off x="4742058" y="2832703"/>
            <a:ext cx="323849" cy="121042"/>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Shimo-</a:t>
            </a:r>
            <a:endParaRPr kumimoji="1" lang="ja-JP" altLang="en-US" sz="1400" b="1">
              <a:latin typeface="Helvetica" panose="020B0604020202030204" pitchFamily="34" charset="0"/>
              <a:ea typeface="A-OTF 新ゴ Pro DB" panose="020B0600000000000000" pitchFamily="34" charset="-128"/>
            </a:endParaRPr>
          </a:p>
        </p:txBody>
      </p:sp>
      <p:sp>
        <p:nvSpPr>
          <p:cNvPr id="471" name="テキスト ボックス 470">
            <a:extLst>
              <a:ext uri="{FF2B5EF4-FFF2-40B4-BE49-F238E27FC236}">
                <a16:creationId xmlns:a16="http://schemas.microsoft.com/office/drawing/2014/main" id="{3953CCD8-EF26-D772-1871-48DAFA175379}"/>
              </a:ext>
            </a:extLst>
          </p:cNvPr>
          <p:cNvSpPr txBox="1"/>
          <p:nvPr/>
        </p:nvSpPr>
        <p:spPr>
          <a:xfrm rot="5400000">
            <a:off x="4523275" y="2906100"/>
            <a:ext cx="470645" cy="121043"/>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Kitazawa</a:t>
            </a:r>
            <a:endParaRPr kumimoji="1" lang="ja-JP" altLang="en-US" sz="1400" b="1">
              <a:latin typeface="Helvetica" panose="020B0604020202030204" pitchFamily="34" charset="0"/>
              <a:ea typeface="A-OTF 新ゴ Pro DB" panose="020B0600000000000000" pitchFamily="34" charset="-128"/>
            </a:endParaRPr>
          </a:p>
        </p:txBody>
      </p:sp>
      <p:sp>
        <p:nvSpPr>
          <p:cNvPr id="472" name="テキスト ボックス 471">
            <a:extLst>
              <a:ext uri="{FF2B5EF4-FFF2-40B4-BE49-F238E27FC236}">
                <a16:creationId xmlns:a16="http://schemas.microsoft.com/office/drawing/2014/main" id="{CA240EDC-0D9A-D2A5-7EE2-CFFEC42FD383}"/>
              </a:ext>
            </a:extLst>
          </p:cNvPr>
          <p:cNvSpPr txBox="1"/>
          <p:nvPr/>
        </p:nvSpPr>
        <p:spPr>
          <a:xfrm rot="5400000">
            <a:off x="5665330" y="2761148"/>
            <a:ext cx="143845" cy="84147"/>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mae</a:t>
            </a:r>
            <a:endParaRPr kumimoji="1" lang="ja-JP" altLang="en-US" sz="1400" b="1">
              <a:latin typeface="Helvetica" panose="020B0604020202030204" pitchFamily="34" charset="0"/>
              <a:ea typeface="A-OTF 新ゴ Pro DB" panose="020B0600000000000000" pitchFamily="34" charset="-128"/>
            </a:endParaRPr>
          </a:p>
        </p:txBody>
      </p:sp>
      <p:sp>
        <p:nvSpPr>
          <p:cNvPr id="473" name="テキスト ボックス 472">
            <a:extLst>
              <a:ext uri="{FF2B5EF4-FFF2-40B4-BE49-F238E27FC236}">
                <a16:creationId xmlns:a16="http://schemas.microsoft.com/office/drawing/2014/main" id="{2ABCCED2-AC1D-72D9-B573-F3B4051D82E0}"/>
              </a:ext>
            </a:extLst>
          </p:cNvPr>
          <p:cNvSpPr txBox="1"/>
          <p:nvPr/>
        </p:nvSpPr>
        <p:spPr>
          <a:xfrm rot="5400000">
            <a:off x="6888509" y="3708158"/>
            <a:ext cx="431006" cy="124162"/>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Yurigaoka</a:t>
            </a:r>
            <a:endParaRPr kumimoji="1" lang="ja-JP" altLang="en-US" sz="1400" b="1">
              <a:latin typeface="Helvetica" panose="020B0604020202030204" pitchFamily="34" charset="0"/>
              <a:ea typeface="A-OTF 新ゴ Pro DB" panose="020B0600000000000000" pitchFamily="34" charset="-128"/>
            </a:endParaRPr>
          </a:p>
        </p:txBody>
      </p:sp>
      <p:sp>
        <p:nvSpPr>
          <p:cNvPr id="474" name="テキスト ボックス 473">
            <a:extLst>
              <a:ext uri="{FF2B5EF4-FFF2-40B4-BE49-F238E27FC236}">
                <a16:creationId xmlns:a16="http://schemas.microsoft.com/office/drawing/2014/main" id="{79312E63-94E6-62D8-FF7B-4A7B3BC09E52}"/>
              </a:ext>
            </a:extLst>
          </p:cNvPr>
          <p:cNvSpPr txBox="1"/>
          <p:nvPr/>
        </p:nvSpPr>
        <p:spPr>
          <a:xfrm rot="5400000">
            <a:off x="7101983" y="3632931"/>
            <a:ext cx="241102" cy="84709"/>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Shin-</a:t>
            </a:r>
            <a:endParaRPr kumimoji="1" lang="ja-JP" altLang="en-US" sz="1400" b="1">
              <a:latin typeface="Helvetica" panose="020B0604020202030204" pitchFamily="34" charset="0"/>
              <a:ea typeface="A-OTF 新ゴ Pro DB" panose="020B0600000000000000" pitchFamily="34" charset="-128"/>
            </a:endParaRPr>
          </a:p>
        </p:txBody>
      </p:sp>
      <p:sp>
        <p:nvSpPr>
          <p:cNvPr id="475" name="テキスト ボックス 474">
            <a:extLst>
              <a:ext uri="{FF2B5EF4-FFF2-40B4-BE49-F238E27FC236}">
                <a16:creationId xmlns:a16="http://schemas.microsoft.com/office/drawing/2014/main" id="{60EBE5A4-B4CA-B5BB-62D1-0F0A1797E663}"/>
              </a:ext>
            </a:extLst>
          </p:cNvPr>
          <p:cNvSpPr txBox="1"/>
          <p:nvPr/>
        </p:nvSpPr>
        <p:spPr>
          <a:xfrm>
            <a:off x="8108292" y="2585344"/>
            <a:ext cx="353943" cy="657017"/>
          </a:xfrm>
          <a:prstGeom prst="rect">
            <a:avLst/>
          </a:prstGeom>
          <a:noFill/>
        </p:spPr>
        <p:txBody>
          <a:bodyPr vert="eaVert" wrap="square" rtlCol="0">
            <a:spAutoFit/>
          </a:bodyPr>
          <a:lstStyle/>
          <a:p>
            <a:r>
              <a:rPr lang="en-US" altLang="ja-JP" sz="1100" b="1">
                <a:latin typeface="Helvetica" panose="020B0604020202030204" pitchFamily="34" charset="0"/>
                <a:ea typeface="A-OTF 新ゴ Pro DB" panose="020B0600000000000000" pitchFamily="34" charset="-128"/>
              </a:rPr>
              <a:t>Sagami-</a:t>
            </a:r>
            <a:endParaRPr kumimoji="1" lang="en-US" sz="1100" b="1">
              <a:latin typeface="Helvetica" panose="020B0604020202030204" pitchFamily="34" charset="0"/>
              <a:ea typeface="A-OTF 新ゴ Pro DB" panose="020B0600000000000000" pitchFamily="34" charset="-128"/>
            </a:endParaRPr>
          </a:p>
        </p:txBody>
      </p:sp>
      <p:sp>
        <p:nvSpPr>
          <p:cNvPr id="476" name="テキスト ボックス 475">
            <a:extLst>
              <a:ext uri="{FF2B5EF4-FFF2-40B4-BE49-F238E27FC236}">
                <a16:creationId xmlns:a16="http://schemas.microsoft.com/office/drawing/2014/main" id="{1C096D00-DFE5-49CE-AFF1-2BBDE62906D4}"/>
              </a:ext>
            </a:extLst>
          </p:cNvPr>
          <p:cNvSpPr txBox="1"/>
          <p:nvPr/>
        </p:nvSpPr>
        <p:spPr>
          <a:xfrm>
            <a:off x="7974921" y="2585344"/>
            <a:ext cx="353943" cy="657017"/>
          </a:xfrm>
          <a:prstGeom prst="rect">
            <a:avLst/>
          </a:prstGeom>
          <a:noFill/>
        </p:spPr>
        <p:txBody>
          <a:bodyPr vert="eaVert" wrap="square" rtlCol="0">
            <a:spAutoFit/>
          </a:bodyPr>
          <a:lstStyle/>
          <a:p>
            <a:r>
              <a:rPr lang="en-US" altLang="ja-JP" sz="1100" b="1">
                <a:latin typeface="Helvetica" panose="020B0604020202030204" pitchFamily="34" charset="0"/>
                <a:ea typeface="A-OTF 新ゴ Pro DB" panose="020B0600000000000000" pitchFamily="34" charset="-128"/>
              </a:rPr>
              <a:t>Ono</a:t>
            </a:r>
            <a:endParaRPr kumimoji="1" lang="en-US" sz="1100" b="1">
              <a:latin typeface="Helvetica" panose="020B0604020202030204" pitchFamily="34" charset="0"/>
              <a:ea typeface="A-OTF 新ゴ Pro DB" panose="020B0600000000000000" pitchFamily="34" charset="-128"/>
            </a:endParaRPr>
          </a:p>
        </p:txBody>
      </p:sp>
      <p:sp>
        <p:nvSpPr>
          <p:cNvPr id="477" name="テキスト ボックス 476">
            <a:extLst>
              <a:ext uri="{FF2B5EF4-FFF2-40B4-BE49-F238E27FC236}">
                <a16:creationId xmlns:a16="http://schemas.microsoft.com/office/drawing/2014/main" id="{CB50DE62-0183-FF17-4497-79557F577DE9}"/>
              </a:ext>
            </a:extLst>
          </p:cNvPr>
          <p:cNvSpPr txBox="1"/>
          <p:nvPr/>
        </p:nvSpPr>
        <p:spPr>
          <a:xfrm>
            <a:off x="8544159" y="2576929"/>
            <a:ext cx="353943" cy="706289"/>
          </a:xfrm>
          <a:prstGeom prst="rect">
            <a:avLst/>
          </a:prstGeom>
          <a:noFill/>
        </p:spPr>
        <p:txBody>
          <a:bodyPr vert="eaVert" wrap="square" rtlCol="0">
            <a:spAutoFit/>
          </a:bodyPr>
          <a:lstStyle/>
          <a:p>
            <a:r>
              <a:rPr lang="en-US" altLang="ja-JP" sz="1100" b="1">
                <a:latin typeface="Helvetica" panose="020B0604020202030204" pitchFamily="34" charset="0"/>
                <a:ea typeface="A-OTF 新ゴ Pro DB" panose="020B0600000000000000" pitchFamily="34" charset="-128"/>
              </a:rPr>
              <a:t>Sobudai-</a:t>
            </a:r>
            <a:endParaRPr kumimoji="1" lang="en-US" sz="1100" b="1">
              <a:latin typeface="Helvetica" panose="020B0604020202030204" pitchFamily="34" charset="0"/>
              <a:ea typeface="A-OTF 新ゴ Pro DB" panose="020B0600000000000000" pitchFamily="34" charset="-128"/>
            </a:endParaRPr>
          </a:p>
        </p:txBody>
      </p:sp>
      <p:sp>
        <p:nvSpPr>
          <p:cNvPr id="478" name="テキスト ボックス 477">
            <a:extLst>
              <a:ext uri="{FF2B5EF4-FFF2-40B4-BE49-F238E27FC236}">
                <a16:creationId xmlns:a16="http://schemas.microsoft.com/office/drawing/2014/main" id="{23527474-4AAD-697F-FCB0-91EDBFD015AB}"/>
              </a:ext>
            </a:extLst>
          </p:cNvPr>
          <p:cNvSpPr txBox="1"/>
          <p:nvPr/>
        </p:nvSpPr>
        <p:spPr>
          <a:xfrm>
            <a:off x="8410788" y="2585344"/>
            <a:ext cx="353943" cy="657017"/>
          </a:xfrm>
          <a:prstGeom prst="rect">
            <a:avLst/>
          </a:prstGeom>
          <a:noFill/>
        </p:spPr>
        <p:txBody>
          <a:bodyPr vert="eaVert" wrap="square" rtlCol="0">
            <a:spAutoFit/>
          </a:bodyPr>
          <a:lstStyle/>
          <a:p>
            <a:r>
              <a:rPr lang="en-US" altLang="ja-JP" sz="1100" b="1">
                <a:latin typeface="Helvetica" panose="020B0604020202030204" pitchFamily="34" charset="0"/>
                <a:ea typeface="A-OTF 新ゴ Pro DB" panose="020B0600000000000000" pitchFamily="34" charset="-128"/>
              </a:rPr>
              <a:t>mae</a:t>
            </a:r>
            <a:endParaRPr kumimoji="1" lang="en-US" sz="1100" b="1">
              <a:latin typeface="Helvetica" panose="020B0604020202030204" pitchFamily="34" charset="0"/>
              <a:ea typeface="A-OTF 新ゴ Pro DB" panose="020B0600000000000000" pitchFamily="34" charset="-128"/>
            </a:endParaRPr>
          </a:p>
        </p:txBody>
      </p:sp>
      <p:sp>
        <p:nvSpPr>
          <p:cNvPr id="479" name="テキスト ボックス 478">
            <a:extLst>
              <a:ext uri="{FF2B5EF4-FFF2-40B4-BE49-F238E27FC236}">
                <a16:creationId xmlns:a16="http://schemas.microsoft.com/office/drawing/2014/main" id="{27775F85-8EAA-2CBA-DC2F-084E1386EBF7}"/>
              </a:ext>
            </a:extLst>
          </p:cNvPr>
          <p:cNvSpPr txBox="1"/>
          <p:nvPr/>
        </p:nvSpPr>
        <p:spPr>
          <a:xfrm>
            <a:off x="9766968" y="2641242"/>
            <a:ext cx="353943" cy="560702"/>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Atsugi</a:t>
            </a:r>
            <a:endParaRPr kumimoji="1" lang="en-US" sz="1100" b="1">
              <a:latin typeface="Helvetica" panose="020B0604020202030204" pitchFamily="34" charset="0"/>
              <a:ea typeface="A-OTF 新ゴ Pro DB" panose="020B0600000000000000" pitchFamily="34" charset="-128"/>
            </a:endParaRPr>
          </a:p>
        </p:txBody>
      </p:sp>
      <p:sp>
        <p:nvSpPr>
          <p:cNvPr id="480" name="テキスト ボックス 479">
            <a:extLst>
              <a:ext uri="{FF2B5EF4-FFF2-40B4-BE49-F238E27FC236}">
                <a16:creationId xmlns:a16="http://schemas.microsoft.com/office/drawing/2014/main" id="{F2CE1B0A-0EA9-E190-A3DB-0CA2C54C5E19}"/>
              </a:ext>
            </a:extLst>
          </p:cNvPr>
          <p:cNvSpPr txBox="1"/>
          <p:nvPr/>
        </p:nvSpPr>
        <p:spPr>
          <a:xfrm>
            <a:off x="9905306" y="2521444"/>
            <a:ext cx="353943" cy="560702"/>
          </a:xfrm>
          <a:prstGeom prst="rect">
            <a:avLst/>
          </a:prstGeom>
          <a:noFill/>
        </p:spPr>
        <p:txBody>
          <a:bodyPr vert="eaVert" wrap="square" rtlCol="0">
            <a:spAutoFit/>
          </a:bodyPr>
          <a:lstStyle/>
          <a:p>
            <a:pPr algn="r"/>
            <a:r>
              <a:rPr lang="en-US" altLang="ja-JP" sz="1100" b="1">
                <a:latin typeface="Helvetica" panose="020B0604020202030204" pitchFamily="34" charset="0"/>
                <a:ea typeface="A-OTF 新ゴ Pro DB" panose="020B0600000000000000" pitchFamily="34" charset="-128"/>
              </a:rPr>
              <a:t>Hon-</a:t>
            </a:r>
            <a:endParaRPr kumimoji="1" lang="en-US" sz="1100" b="1">
              <a:latin typeface="Helvetica" panose="020B0604020202030204" pitchFamily="34" charset="0"/>
              <a:ea typeface="A-OTF 新ゴ Pro DB" panose="020B0600000000000000" pitchFamily="34" charset="-128"/>
            </a:endParaRPr>
          </a:p>
        </p:txBody>
      </p:sp>
      <p:sp>
        <p:nvSpPr>
          <p:cNvPr id="481" name="テキスト ボックス 480">
            <a:extLst>
              <a:ext uri="{FF2B5EF4-FFF2-40B4-BE49-F238E27FC236}">
                <a16:creationId xmlns:a16="http://schemas.microsoft.com/office/drawing/2014/main" id="{C64C9D5B-648D-12D4-668A-3AF33D5F633C}"/>
              </a:ext>
            </a:extLst>
          </p:cNvPr>
          <p:cNvSpPr txBox="1"/>
          <p:nvPr/>
        </p:nvSpPr>
        <p:spPr>
          <a:xfrm rot="5400000">
            <a:off x="10320519" y="4341477"/>
            <a:ext cx="486500" cy="98549"/>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Shonandai</a:t>
            </a:r>
            <a:endParaRPr kumimoji="1" lang="ja-JP" altLang="en-US" sz="1400" b="1">
              <a:latin typeface="Helvetica" panose="020B0604020202030204" pitchFamily="34" charset="0"/>
              <a:ea typeface="A-OTF 新ゴ Pro DB" panose="020B0600000000000000" pitchFamily="34" charset="-128"/>
            </a:endParaRPr>
          </a:p>
        </p:txBody>
      </p:sp>
      <p:sp>
        <p:nvSpPr>
          <p:cNvPr id="482" name="テキスト ボックス 481">
            <a:extLst>
              <a:ext uri="{FF2B5EF4-FFF2-40B4-BE49-F238E27FC236}">
                <a16:creationId xmlns:a16="http://schemas.microsoft.com/office/drawing/2014/main" id="{58E8A440-E082-B8D3-4C98-AAF883582F93}"/>
              </a:ext>
            </a:extLst>
          </p:cNvPr>
          <p:cNvSpPr txBox="1"/>
          <p:nvPr/>
        </p:nvSpPr>
        <p:spPr>
          <a:xfrm rot="5400000">
            <a:off x="11702948" y="2799557"/>
            <a:ext cx="241102" cy="84709"/>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Shin-</a:t>
            </a:r>
            <a:endParaRPr kumimoji="1" lang="ja-JP" altLang="en-US" sz="1400" b="1">
              <a:latin typeface="Helvetica" panose="020B0604020202030204" pitchFamily="34" charset="0"/>
              <a:ea typeface="A-OTF 新ゴ Pro DB" panose="020B0600000000000000" pitchFamily="34" charset="-128"/>
            </a:endParaRPr>
          </a:p>
        </p:txBody>
      </p:sp>
      <p:grpSp>
        <p:nvGrpSpPr>
          <p:cNvPr id="483" name="グループ化 482">
            <a:extLst>
              <a:ext uri="{FF2B5EF4-FFF2-40B4-BE49-F238E27FC236}">
                <a16:creationId xmlns:a16="http://schemas.microsoft.com/office/drawing/2014/main" id="{9FC1306D-D1DB-CC75-7B76-39AB8CF36C7F}"/>
              </a:ext>
            </a:extLst>
          </p:cNvPr>
          <p:cNvGrpSpPr/>
          <p:nvPr/>
        </p:nvGrpSpPr>
        <p:grpSpPr>
          <a:xfrm>
            <a:off x="7030333" y="3867320"/>
            <a:ext cx="270154" cy="270504"/>
            <a:chOff x="911360" y="2355262"/>
            <a:chExt cx="2144704" cy="2147475"/>
          </a:xfrm>
        </p:grpSpPr>
        <p:sp>
          <p:nvSpPr>
            <p:cNvPr id="484" name="四角形: 角を丸くする 483">
              <a:extLst>
                <a:ext uri="{FF2B5EF4-FFF2-40B4-BE49-F238E27FC236}">
                  <a16:creationId xmlns:a16="http://schemas.microsoft.com/office/drawing/2014/main" id="{BB4D51A5-E11A-0B3E-4C40-6523F10C2C40}"/>
                </a:ext>
              </a:extLst>
            </p:cNvPr>
            <p:cNvSpPr/>
            <p:nvPr/>
          </p:nvSpPr>
          <p:spPr>
            <a:xfrm>
              <a:off x="918504" y="2365383"/>
              <a:ext cx="2123726" cy="21237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Helvetica" panose="020B0604020202030204" pitchFamily="34" charset="0"/>
              </a:endParaRPr>
            </a:p>
          </p:txBody>
        </p:sp>
        <p:pic>
          <p:nvPicPr>
            <p:cNvPr id="485" name="図 484">
              <a:extLst>
                <a:ext uri="{FF2B5EF4-FFF2-40B4-BE49-F238E27FC236}">
                  <a16:creationId xmlns:a16="http://schemas.microsoft.com/office/drawing/2014/main" id="{3E4A0EC8-2B9F-4257-6EB4-58C058350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60" y="2355262"/>
              <a:ext cx="2144704" cy="2147475"/>
            </a:xfrm>
            <a:prstGeom prst="rect">
              <a:avLst/>
            </a:prstGeom>
          </p:spPr>
        </p:pic>
      </p:grpSp>
      <p:sp>
        <p:nvSpPr>
          <p:cNvPr id="486" name="テキスト ボックス 485">
            <a:extLst>
              <a:ext uri="{FF2B5EF4-FFF2-40B4-BE49-F238E27FC236}">
                <a16:creationId xmlns:a16="http://schemas.microsoft.com/office/drawing/2014/main" id="{C892D882-624C-E291-2CD2-1BDF9B636030}"/>
              </a:ext>
            </a:extLst>
          </p:cNvPr>
          <p:cNvSpPr txBox="1"/>
          <p:nvPr/>
        </p:nvSpPr>
        <p:spPr>
          <a:xfrm rot="5400000">
            <a:off x="11014286" y="2905720"/>
            <a:ext cx="431006" cy="82168"/>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Hadano</a:t>
            </a:r>
            <a:endParaRPr kumimoji="1" lang="ja-JP" altLang="en-US" sz="1400" b="1">
              <a:latin typeface="Helvetica" panose="020B0604020202030204" pitchFamily="34" charset="0"/>
              <a:ea typeface="A-OTF 新ゴ Pro DB" panose="020B0600000000000000" pitchFamily="34" charset="-128"/>
            </a:endParaRPr>
          </a:p>
        </p:txBody>
      </p:sp>
      <p:sp>
        <p:nvSpPr>
          <p:cNvPr id="487" name="テキスト ボックス 486">
            <a:extLst>
              <a:ext uri="{FF2B5EF4-FFF2-40B4-BE49-F238E27FC236}">
                <a16:creationId xmlns:a16="http://schemas.microsoft.com/office/drawing/2014/main" id="{880BBD7B-1C75-7F0C-B443-1A7F26CD2529}"/>
              </a:ext>
            </a:extLst>
          </p:cNvPr>
          <p:cNvSpPr txBox="1"/>
          <p:nvPr/>
        </p:nvSpPr>
        <p:spPr>
          <a:xfrm rot="5400000">
            <a:off x="10410193" y="2905720"/>
            <a:ext cx="431006" cy="82168"/>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Isehara</a:t>
            </a:r>
            <a:endParaRPr kumimoji="1" lang="ja-JP" altLang="en-US" sz="1400" b="1">
              <a:latin typeface="Helvetica" panose="020B0604020202030204" pitchFamily="34" charset="0"/>
              <a:ea typeface="A-OTF 新ゴ Pro DB" panose="020B0600000000000000" pitchFamily="34" charset="-128"/>
            </a:endParaRPr>
          </a:p>
        </p:txBody>
      </p:sp>
      <p:sp>
        <p:nvSpPr>
          <p:cNvPr id="488" name="テキスト ボックス 487">
            <a:extLst>
              <a:ext uri="{FF2B5EF4-FFF2-40B4-BE49-F238E27FC236}">
                <a16:creationId xmlns:a16="http://schemas.microsoft.com/office/drawing/2014/main" id="{7D026C6D-793B-72A5-32A9-77D1E6EF023D}"/>
              </a:ext>
            </a:extLst>
          </p:cNvPr>
          <p:cNvSpPr txBox="1"/>
          <p:nvPr/>
        </p:nvSpPr>
        <p:spPr>
          <a:xfrm rot="5400000">
            <a:off x="11510679" y="2905720"/>
            <a:ext cx="431006" cy="82168"/>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Matsuda</a:t>
            </a:r>
            <a:endParaRPr kumimoji="1" lang="ja-JP" altLang="en-US" sz="1400" b="1">
              <a:latin typeface="Helvetica" panose="020B0604020202030204" pitchFamily="34" charset="0"/>
              <a:ea typeface="A-OTF 新ゴ Pro DB" panose="020B0600000000000000" pitchFamily="34" charset="-128"/>
            </a:endParaRPr>
          </a:p>
        </p:txBody>
      </p:sp>
      <p:sp>
        <p:nvSpPr>
          <p:cNvPr id="489" name="テキスト ボックス 488">
            <a:extLst>
              <a:ext uri="{FF2B5EF4-FFF2-40B4-BE49-F238E27FC236}">
                <a16:creationId xmlns:a16="http://schemas.microsoft.com/office/drawing/2014/main" id="{BA7F49BE-2FED-DC46-B21F-9DD07211E340}"/>
              </a:ext>
            </a:extLst>
          </p:cNvPr>
          <p:cNvSpPr txBox="1"/>
          <p:nvPr/>
        </p:nvSpPr>
        <p:spPr>
          <a:xfrm rot="5400000">
            <a:off x="12044497" y="4011318"/>
            <a:ext cx="364096" cy="84709"/>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Katase-</a:t>
            </a:r>
            <a:endParaRPr kumimoji="1" lang="ja-JP" altLang="en-US" sz="1400" b="1">
              <a:latin typeface="Helvetica" panose="020B0604020202030204" pitchFamily="34" charset="0"/>
              <a:ea typeface="A-OTF 新ゴ Pro DB" panose="020B0600000000000000" pitchFamily="34" charset="-128"/>
            </a:endParaRPr>
          </a:p>
        </p:txBody>
      </p:sp>
      <p:sp>
        <p:nvSpPr>
          <p:cNvPr id="490" name="テキスト ボックス 489">
            <a:extLst>
              <a:ext uri="{FF2B5EF4-FFF2-40B4-BE49-F238E27FC236}">
                <a16:creationId xmlns:a16="http://schemas.microsoft.com/office/drawing/2014/main" id="{B46464CA-3EE9-1066-8CE1-B2F79BB8421A}"/>
              </a:ext>
            </a:extLst>
          </p:cNvPr>
          <p:cNvSpPr txBox="1"/>
          <p:nvPr/>
        </p:nvSpPr>
        <p:spPr>
          <a:xfrm rot="5400000">
            <a:off x="11913726" y="4055984"/>
            <a:ext cx="431006" cy="82168"/>
          </a:xfrm>
          <a:prstGeom prst="rect">
            <a:avLst/>
          </a:prstGeom>
          <a:noFill/>
        </p:spPr>
        <p:txBody>
          <a:bodyPr vert="eaVert" wrap="none" rtlCol="0">
            <a:prstTxWarp prst="textPlain">
              <a:avLst/>
            </a:prstTxWarp>
            <a:spAutoFit/>
          </a:bodyPr>
          <a:lstStyle/>
          <a:p>
            <a:pPr algn="r"/>
            <a:r>
              <a:rPr kumimoji="1" lang="en-US" altLang="ja-JP" sz="1400" b="1">
                <a:latin typeface="Helvetica" panose="020B0604020202030204" pitchFamily="34" charset="0"/>
                <a:ea typeface="A-OTF 新ゴ Pro DB" panose="020B0600000000000000" pitchFamily="34" charset="-128"/>
              </a:rPr>
              <a:t>Enoshima</a:t>
            </a:r>
            <a:endParaRPr kumimoji="1" lang="ja-JP" altLang="en-US" sz="1400" b="1">
              <a:latin typeface="Helvetica" panose="020B0604020202030204" pitchFamily="34" charset="0"/>
              <a:ea typeface="A-OTF 新ゴ Pro DB" panose="020B0600000000000000" pitchFamily="34" charset="-128"/>
            </a:endParaRPr>
          </a:p>
        </p:txBody>
      </p:sp>
      <p:sp>
        <p:nvSpPr>
          <p:cNvPr id="496" name="正方形/長方形 495">
            <a:extLst>
              <a:ext uri="{FF2B5EF4-FFF2-40B4-BE49-F238E27FC236}">
                <a16:creationId xmlns:a16="http://schemas.microsoft.com/office/drawing/2014/main" id="{F8A0EA46-A35B-2F4C-DBA8-61488B38B4AF}"/>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正方形/長方形 496">
            <a:extLst>
              <a:ext uri="{FF2B5EF4-FFF2-40B4-BE49-F238E27FC236}">
                <a16:creationId xmlns:a16="http://schemas.microsoft.com/office/drawing/2014/main" id="{11AF9003-A2EB-F98F-ED9C-D5A85A62BC5F}"/>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a:extLst>
              <a:ext uri="{FF2B5EF4-FFF2-40B4-BE49-F238E27FC236}">
                <a16:creationId xmlns:a16="http://schemas.microsoft.com/office/drawing/2014/main" id="{2B93E6FF-FEC4-AEDE-236F-33B5D17F1684}"/>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3643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4A5364-015B-4E0A-73D6-25B91EDA83B0}"/>
              </a:ext>
            </a:extLst>
          </p:cNvPr>
          <p:cNvSpPr/>
          <p:nvPr/>
        </p:nvSpPr>
        <p:spPr>
          <a:xfrm>
            <a:off x="-2190" y="2106826"/>
            <a:ext cx="12192821" cy="4712610"/>
          </a:xfrm>
          <a:prstGeom prst="rect">
            <a:avLst/>
          </a:prstGeom>
          <a:solidFill>
            <a:srgbClr val="97CC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1" name="正方形/長方形 20">
            <a:extLst>
              <a:ext uri="{FF2B5EF4-FFF2-40B4-BE49-F238E27FC236}">
                <a16:creationId xmlns:a16="http://schemas.microsoft.com/office/drawing/2014/main" id="{5317F713-3BB2-7298-2A02-ACC6CD890A07}"/>
              </a:ext>
            </a:extLst>
          </p:cNvPr>
          <p:cNvSpPr/>
          <p:nvPr/>
        </p:nvSpPr>
        <p:spPr>
          <a:xfrm>
            <a:off x="14514" y="2145390"/>
            <a:ext cx="12177525" cy="645741"/>
          </a:xfrm>
          <a:prstGeom prst="rect">
            <a:avLst/>
          </a:prstGeom>
          <a:solidFill>
            <a:srgbClr val="005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四角形: 角を丸くする 21">
            <a:extLst>
              <a:ext uri="{FF2B5EF4-FFF2-40B4-BE49-F238E27FC236}">
                <a16:creationId xmlns:a16="http://schemas.microsoft.com/office/drawing/2014/main" id="{A676EE55-6395-A2CE-F503-689B91EB8734}"/>
              </a:ext>
            </a:extLst>
          </p:cNvPr>
          <p:cNvSpPr/>
          <p:nvPr/>
        </p:nvSpPr>
        <p:spPr>
          <a:xfrm>
            <a:off x="395380" y="2248761"/>
            <a:ext cx="1760144" cy="442010"/>
          </a:xfrm>
          <a:prstGeom prst="roundRect">
            <a:avLst>
              <a:gd name="adj" fmla="val 9611"/>
            </a:avLst>
          </a:prstGeom>
          <a:solidFill>
            <a:srgbClr val="73B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3" name="四角形: 角を丸くする 22">
            <a:extLst>
              <a:ext uri="{FF2B5EF4-FFF2-40B4-BE49-F238E27FC236}">
                <a16:creationId xmlns:a16="http://schemas.microsoft.com/office/drawing/2014/main" id="{A51FD6D1-72BB-B4F3-F549-FD87717EA3CB}"/>
              </a:ext>
            </a:extLst>
          </p:cNvPr>
          <p:cNvSpPr/>
          <p:nvPr/>
        </p:nvSpPr>
        <p:spPr>
          <a:xfrm>
            <a:off x="0" y="2145390"/>
            <a:ext cx="322668" cy="645741"/>
          </a:xfrm>
          <a:prstGeom prst="roundRect">
            <a:avLst>
              <a:gd name="adj" fmla="val 0"/>
            </a:avLst>
          </a:prstGeom>
          <a:solidFill>
            <a:srgbClr val="73B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4" name="図 23">
            <a:extLst>
              <a:ext uri="{FF2B5EF4-FFF2-40B4-BE49-F238E27FC236}">
                <a16:creationId xmlns:a16="http://schemas.microsoft.com/office/drawing/2014/main" id="{15E2A337-1F88-536B-9AEC-6E26D2907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75" y="2305225"/>
            <a:ext cx="1535978" cy="328938"/>
          </a:xfrm>
          <a:prstGeom prst="rect">
            <a:avLst/>
          </a:prstGeom>
        </p:spPr>
      </p:pic>
      <p:sp>
        <p:nvSpPr>
          <p:cNvPr id="25" name="四角形: 角を丸くする 24">
            <a:extLst>
              <a:ext uri="{FF2B5EF4-FFF2-40B4-BE49-F238E27FC236}">
                <a16:creationId xmlns:a16="http://schemas.microsoft.com/office/drawing/2014/main" id="{17161B9B-A84A-397B-9AEE-B9318676CB5E}"/>
              </a:ext>
            </a:extLst>
          </p:cNvPr>
          <p:cNvSpPr/>
          <p:nvPr/>
        </p:nvSpPr>
        <p:spPr>
          <a:xfrm>
            <a:off x="2213346" y="2248761"/>
            <a:ext cx="1760144" cy="442010"/>
          </a:xfrm>
          <a:prstGeom prst="roundRect">
            <a:avLst>
              <a:gd name="adj" fmla="val 9611"/>
            </a:avLst>
          </a:prstGeom>
          <a:solidFill>
            <a:srgbClr val="EB6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6" name="図 25">
            <a:extLst>
              <a:ext uri="{FF2B5EF4-FFF2-40B4-BE49-F238E27FC236}">
                <a16:creationId xmlns:a16="http://schemas.microsoft.com/office/drawing/2014/main" id="{43452851-4EA4-9BD3-9F3E-3F303D6AA05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76666" y="2305720"/>
            <a:ext cx="1625884" cy="323272"/>
          </a:xfrm>
          <a:prstGeom prst="rect">
            <a:avLst/>
          </a:prstGeom>
        </p:spPr>
      </p:pic>
      <p:sp>
        <p:nvSpPr>
          <p:cNvPr id="27" name="四角形: 角を丸くする 26">
            <a:extLst>
              <a:ext uri="{FF2B5EF4-FFF2-40B4-BE49-F238E27FC236}">
                <a16:creationId xmlns:a16="http://schemas.microsoft.com/office/drawing/2014/main" id="{87B24960-36EE-9069-CF0B-A67FAE762BB8}"/>
              </a:ext>
            </a:extLst>
          </p:cNvPr>
          <p:cNvSpPr/>
          <p:nvPr/>
        </p:nvSpPr>
        <p:spPr>
          <a:xfrm>
            <a:off x="11879678" y="2145390"/>
            <a:ext cx="322668" cy="645741"/>
          </a:xfrm>
          <a:prstGeom prst="roundRect">
            <a:avLst>
              <a:gd name="adj" fmla="val 0"/>
            </a:avLst>
          </a:prstGeom>
          <a:solidFill>
            <a:srgbClr val="EB6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ボックス 27">
            <a:extLst>
              <a:ext uri="{FF2B5EF4-FFF2-40B4-BE49-F238E27FC236}">
                <a16:creationId xmlns:a16="http://schemas.microsoft.com/office/drawing/2014/main" id="{BE23AE3D-E930-0D26-7337-DAEB2A55BED1}"/>
              </a:ext>
            </a:extLst>
          </p:cNvPr>
          <p:cNvSpPr txBox="1"/>
          <p:nvPr/>
        </p:nvSpPr>
        <p:spPr>
          <a:xfrm>
            <a:off x="3945354" y="2122222"/>
            <a:ext cx="6229590" cy="646331"/>
          </a:xfrm>
          <a:prstGeom prst="rect">
            <a:avLst/>
          </a:prstGeom>
          <a:noFill/>
        </p:spPr>
        <p:txBody>
          <a:bodyPr wrap="none" rtlCol="0">
            <a:spAutoFit/>
          </a:bodyPr>
          <a:lstStyle/>
          <a:p>
            <a:r>
              <a:rPr kumimoji="1" lang="ja-JP" altLang="en-US" sz="2800">
                <a:solidFill>
                  <a:schemeClr val="bg1"/>
                </a:solidFill>
                <a:latin typeface="A-OTF 新ゴ Pro DB" panose="020B0600000000000000" pitchFamily="34" charset="-128"/>
                <a:ea typeface="A-OTF 新ゴ Pro DB" panose="020B0600000000000000" pitchFamily="34" charset="-128"/>
              </a:rPr>
              <a:t>等の</a:t>
            </a:r>
            <a:r>
              <a:rPr kumimoji="1" lang="ja-JP" altLang="en-US">
                <a:solidFill>
                  <a:schemeClr val="bg1"/>
                </a:solidFill>
                <a:latin typeface="A-OTF 新ゴ Pro DB" panose="020B0600000000000000" pitchFamily="34" charset="-128"/>
                <a:ea typeface="A-OTF 新ゴ Pro DB" panose="020B0600000000000000" pitchFamily="34" charset="-128"/>
              </a:rPr>
              <a:t> </a:t>
            </a:r>
            <a:r>
              <a:rPr kumimoji="1" lang="ja-JP" altLang="en-US" sz="3600">
                <a:solidFill>
                  <a:schemeClr val="bg1"/>
                </a:solidFill>
                <a:latin typeface="A-OTF 新ゴ Pro DB" panose="020B0600000000000000" pitchFamily="34" charset="-128"/>
                <a:ea typeface="A-OTF 新ゴ Pro DB" panose="020B0600000000000000" pitchFamily="34" charset="-128"/>
              </a:rPr>
              <a:t>振替輸送のご利用</a:t>
            </a:r>
            <a:r>
              <a:rPr kumimoji="1" lang="ja-JP" altLang="en-US">
                <a:solidFill>
                  <a:schemeClr val="bg1"/>
                </a:solidFill>
                <a:latin typeface="A-OTF 新ゴ Pro DB" panose="020B0600000000000000" pitchFamily="34" charset="-128"/>
                <a:ea typeface="A-OTF 新ゴ Pro DB" panose="020B0600000000000000" pitchFamily="34" charset="-128"/>
              </a:rPr>
              <a:t> </a:t>
            </a:r>
            <a:r>
              <a:rPr kumimoji="1" lang="ja-JP" altLang="en-US" sz="2800">
                <a:solidFill>
                  <a:schemeClr val="bg1"/>
                </a:solidFill>
                <a:latin typeface="A-OTF 新ゴ Pro DB" panose="020B0600000000000000" pitchFamily="34" charset="-128"/>
                <a:ea typeface="A-OTF 新ゴ Pro DB" panose="020B0600000000000000" pitchFamily="34" charset="-128"/>
              </a:rPr>
              <a:t>について</a:t>
            </a:r>
            <a:endParaRPr kumimoji="1" lang="en-US" sz="3600">
              <a:solidFill>
                <a:schemeClr val="bg1"/>
              </a:solidFill>
              <a:latin typeface="A-OTF 新ゴ Pro DB" panose="020B0600000000000000" pitchFamily="34" charset="-128"/>
              <a:ea typeface="A-OTF 新ゴ Pro DB" panose="020B0600000000000000" pitchFamily="34" charset="-128"/>
            </a:endParaRPr>
          </a:p>
        </p:txBody>
      </p:sp>
      <p:sp>
        <p:nvSpPr>
          <p:cNvPr id="29" name="四角形: 角を丸くする 28">
            <a:extLst>
              <a:ext uri="{FF2B5EF4-FFF2-40B4-BE49-F238E27FC236}">
                <a16:creationId xmlns:a16="http://schemas.microsoft.com/office/drawing/2014/main" id="{C9601FB9-0B33-CC0C-FF92-9B3311170AFC}"/>
              </a:ext>
            </a:extLst>
          </p:cNvPr>
          <p:cNvSpPr/>
          <p:nvPr/>
        </p:nvSpPr>
        <p:spPr>
          <a:xfrm>
            <a:off x="304950" y="3046205"/>
            <a:ext cx="5695256" cy="2816873"/>
          </a:xfrm>
          <a:prstGeom prst="roundRect">
            <a:avLst>
              <a:gd name="adj" fmla="val 5532"/>
            </a:avLst>
          </a:prstGeom>
          <a:solidFill>
            <a:srgbClr val="005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0" name="正方形/長方形 29">
            <a:extLst>
              <a:ext uri="{FF2B5EF4-FFF2-40B4-BE49-F238E27FC236}">
                <a16:creationId xmlns:a16="http://schemas.microsoft.com/office/drawing/2014/main" id="{B53A9EA5-8512-CD14-3444-D3BAC148DF8B}"/>
              </a:ext>
            </a:extLst>
          </p:cNvPr>
          <p:cNvSpPr/>
          <p:nvPr/>
        </p:nvSpPr>
        <p:spPr>
          <a:xfrm>
            <a:off x="-2190" y="6358551"/>
            <a:ext cx="12201525" cy="5302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07C65D42-C24C-F2E0-BB27-691788844E24}"/>
              </a:ext>
            </a:extLst>
          </p:cNvPr>
          <p:cNvSpPr/>
          <p:nvPr/>
        </p:nvSpPr>
        <p:spPr>
          <a:xfrm>
            <a:off x="6191794" y="3046205"/>
            <a:ext cx="5695256" cy="2816873"/>
          </a:xfrm>
          <a:prstGeom prst="roundRect">
            <a:avLst>
              <a:gd name="adj" fmla="val 5532"/>
            </a:avLst>
          </a:prstGeom>
          <a:solidFill>
            <a:srgbClr val="005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フリーフォーム: 図形 31">
            <a:extLst>
              <a:ext uri="{FF2B5EF4-FFF2-40B4-BE49-F238E27FC236}">
                <a16:creationId xmlns:a16="http://schemas.microsoft.com/office/drawing/2014/main" id="{821696EF-CDBD-E069-441E-DC8F6B732EE0}"/>
              </a:ext>
            </a:extLst>
          </p:cNvPr>
          <p:cNvSpPr/>
          <p:nvPr/>
        </p:nvSpPr>
        <p:spPr>
          <a:xfrm>
            <a:off x="304406" y="3920694"/>
            <a:ext cx="5703421" cy="2107986"/>
          </a:xfrm>
          <a:custGeom>
            <a:avLst/>
            <a:gdLst>
              <a:gd name="connsiteX0" fmla="*/ 0 w 5703421"/>
              <a:gd name="connsiteY0" fmla="*/ 0 h 2107986"/>
              <a:gd name="connsiteX1" fmla="*/ 5695256 w 5703421"/>
              <a:gd name="connsiteY1" fmla="*/ 0 h 2107986"/>
              <a:gd name="connsiteX2" fmla="*/ 5695256 w 5703421"/>
              <a:gd name="connsiteY2" fmla="*/ 508334 h 2107986"/>
              <a:gd name="connsiteX3" fmla="*/ 5703420 w 5703421"/>
              <a:gd name="connsiteY3" fmla="*/ 552198 h 2107986"/>
              <a:gd name="connsiteX4" fmla="*/ 5703420 w 5703421"/>
              <a:gd name="connsiteY4" fmla="*/ 1548024 h 2107986"/>
              <a:gd name="connsiteX5" fmla="*/ 5703421 w 5703421"/>
              <a:gd name="connsiteY5" fmla="*/ 1548024 h 2107986"/>
              <a:gd name="connsiteX6" fmla="*/ 5703421 w 5703421"/>
              <a:gd name="connsiteY6" fmla="*/ 1948734 h 2107986"/>
              <a:gd name="connsiteX7" fmla="*/ 5701852 w 5703421"/>
              <a:gd name="connsiteY7" fmla="*/ 1948734 h 2107986"/>
              <a:gd name="connsiteX8" fmla="*/ 5691273 w 5703421"/>
              <a:gd name="connsiteY8" fmla="*/ 2005577 h 2107986"/>
              <a:gd name="connsiteX9" fmla="*/ 5548846 w 5703421"/>
              <a:gd name="connsiteY9" fmla="*/ 2107986 h 2107986"/>
              <a:gd name="connsiteX10" fmla="*/ 162738 w 5703421"/>
              <a:gd name="connsiteY10" fmla="*/ 2107986 h 2107986"/>
              <a:gd name="connsiteX11" fmla="*/ 20311 w 5703421"/>
              <a:gd name="connsiteY11" fmla="*/ 2005577 h 2107986"/>
              <a:gd name="connsiteX12" fmla="*/ 9732 w 5703421"/>
              <a:gd name="connsiteY12" fmla="*/ 1948734 h 2107986"/>
              <a:gd name="connsiteX13" fmla="*/ 1767 w 5703421"/>
              <a:gd name="connsiteY13" fmla="*/ 1948734 h 2107986"/>
              <a:gd name="connsiteX14" fmla="*/ 1767 w 5703421"/>
              <a:gd name="connsiteY14" fmla="*/ 1723464 h 2107986"/>
              <a:gd name="connsiteX15" fmla="*/ 0 w 5703421"/>
              <a:gd name="connsiteY15" fmla="*/ 1723464 h 210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3421" h="2107986">
                <a:moveTo>
                  <a:pt x="0" y="0"/>
                </a:moveTo>
                <a:lnTo>
                  <a:pt x="5695256" y="0"/>
                </a:lnTo>
                <a:lnTo>
                  <a:pt x="5695256" y="508334"/>
                </a:lnTo>
                <a:lnTo>
                  <a:pt x="5703420" y="552198"/>
                </a:lnTo>
                <a:lnTo>
                  <a:pt x="5703420" y="1548024"/>
                </a:lnTo>
                <a:lnTo>
                  <a:pt x="5703421" y="1548024"/>
                </a:lnTo>
                <a:lnTo>
                  <a:pt x="5703421" y="1948734"/>
                </a:lnTo>
                <a:lnTo>
                  <a:pt x="5701852" y="1948734"/>
                </a:lnTo>
                <a:lnTo>
                  <a:pt x="5691273" y="2005577"/>
                </a:lnTo>
                <a:cubicBezTo>
                  <a:pt x="5667808" y="2065759"/>
                  <a:pt x="5612873" y="2107986"/>
                  <a:pt x="5548846" y="2107986"/>
                </a:cubicBezTo>
                <a:lnTo>
                  <a:pt x="162738" y="2107986"/>
                </a:lnTo>
                <a:cubicBezTo>
                  <a:pt x="98711" y="2107986"/>
                  <a:pt x="43777" y="2065759"/>
                  <a:pt x="20311" y="2005577"/>
                </a:cubicBezTo>
                <a:lnTo>
                  <a:pt x="9732" y="1948734"/>
                </a:lnTo>
                <a:lnTo>
                  <a:pt x="1767" y="1948734"/>
                </a:lnTo>
                <a:lnTo>
                  <a:pt x="1767" y="1723464"/>
                </a:lnTo>
                <a:lnTo>
                  <a:pt x="0" y="172346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3" name="テキスト ボックス 32">
            <a:extLst>
              <a:ext uri="{FF2B5EF4-FFF2-40B4-BE49-F238E27FC236}">
                <a16:creationId xmlns:a16="http://schemas.microsoft.com/office/drawing/2014/main" id="{8B1BD8D2-CC95-28B3-0317-1E43094598B1}"/>
              </a:ext>
            </a:extLst>
          </p:cNvPr>
          <p:cNvSpPr txBox="1"/>
          <p:nvPr/>
        </p:nvSpPr>
        <p:spPr>
          <a:xfrm>
            <a:off x="418312" y="3456935"/>
            <a:ext cx="5109091" cy="461665"/>
          </a:xfrm>
          <a:prstGeom prst="rect">
            <a:avLst/>
          </a:prstGeom>
          <a:noFill/>
        </p:spPr>
        <p:txBody>
          <a:bodyPr wrap="none" rtlCol="0">
            <a:spAutoFit/>
          </a:bodyPr>
          <a:lstStyle/>
          <a:p>
            <a:r>
              <a:rPr kumimoji="1" lang="ja-JP" altLang="en-US" sz="2400" b="1">
                <a:solidFill>
                  <a:schemeClr val="bg1"/>
                </a:solidFill>
                <a:latin typeface="Helvetica" panose="020B0604020202030204" pitchFamily="34" charset="0"/>
                <a:ea typeface="A-OTF 新ゴ Pro DB" panose="020B0600000000000000" pitchFamily="34" charset="-128"/>
              </a:rPr>
              <a:t>振替輸送はご利用いただけません。</a:t>
            </a:r>
            <a:endParaRPr kumimoji="1" lang="en-US" altLang="ja-JP" sz="2000">
              <a:solidFill>
                <a:schemeClr val="bg1"/>
              </a:solidFill>
              <a:latin typeface="A-OTF 新ゴ Pro DB" panose="020B0600000000000000" pitchFamily="34" charset="-128"/>
              <a:ea typeface="A-OTF 新ゴ Pro DB" panose="020B0600000000000000" pitchFamily="34" charset="-128"/>
            </a:endParaRPr>
          </a:p>
        </p:txBody>
      </p:sp>
      <p:sp>
        <p:nvSpPr>
          <p:cNvPr id="34" name="四角形: 角を丸くする 33">
            <a:extLst>
              <a:ext uri="{FF2B5EF4-FFF2-40B4-BE49-F238E27FC236}">
                <a16:creationId xmlns:a16="http://schemas.microsoft.com/office/drawing/2014/main" id="{A86389A0-3543-CE82-75F9-0BA27757CA0A}"/>
              </a:ext>
            </a:extLst>
          </p:cNvPr>
          <p:cNvSpPr/>
          <p:nvPr/>
        </p:nvSpPr>
        <p:spPr>
          <a:xfrm>
            <a:off x="3510432" y="3101501"/>
            <a:ext cx="1442568" cy="377515"/>
          </a:xfrm>
          <a:prstGeom prst="roundRect">
            <a:avLst>
              <a:gd name="adj" fmla="val 107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5" name="テキスト ボックス 34">
            <a:extLst>
              <a:ext uri="{FF2B5EF4-FFF2-40B4-BE49-F238E27FC236}">
                <a16:creationId xmlns:a16="http://schemas.microsoft.com/office/drawing/2014/main" id="{ED93330B-1CDB-65C2-E68D-0B2B9BC12133}"/>
              </a:ext>
            </a:extLst>
          </p:cNvPr>
          <p:cNvSpPr txBox="1"/>
          <p:nvPr/>
        </p:nvSpPr>
        <p:spPr>
          <a:xfrm>
            <a:off x="418312" y="3024111"/>
            <a:ext cx="5356531" cy="523220"/>
          </a:xfrm>
          <a:prstGeom prst="rect">
            <a:avLst/>
          </a:prstGeom>
          <a:noFill/>
        </p:spPr>
        <p:txBody>
          <a:bodyPr wrap="none" rtlCol="0">
            <a:spAutoFit/>
          </a:bodyPr>
          <a:lstStyle/>
          <a:p>
            <a:r>
              <a:rPr kumimoji="1" lang="en-US" altLang="ja-JP" sz="2800" b="1">
                <a:solidFill>
                  <a:schemeClr val="bg1"/>
                </a:solidFill>
                <a:latin typeface="Helvetica" panose="020B0604020202030204" pitchFamily="34" charset="0"/>
                <a:ea typeface="A-OTF 新ゴ Pro DB" panose="020B0600000000000000" pitchFamily="34" charset="-128"/>
              </a:rPr>
              <a:t>Suica</a:t>
            </a:r>
            <a:r>
              <a:rPr kumimoji="1" lang="ja-JP" altLang="en-US" sz="2400">
                <a:solidFill>
                  <a:schemeClr val="bg1"/>
                </a:solidFill>
                <a:latin typeface="A-OTF 新ゴ Pro DB" panose="020B0600000000000000" pitchFamily="34" charset="-128"/>
                <a:ea typeface="A-OTF 新ゴ Pro DB" panose="020B0600000000000000" pitchFamily="34" charset="-128"/>
              </a:rPr>
              <a:t>・</a:t>
            </a:r>
            <a:r>
              <a:rPr kumimoji="1" lang="en-US" altLang="ja-JP" sz="2800" b="1">
                <a:solidFill>
                  <a:schemeClr val="bg1"/>
                </a:solidFill>
                <a:latin typeface="Helvetica" panose="020B0604020202030204" pitchFamily="34" charset="0"/>
                <a:ea typeface="A-OTF 新ゴ Pro DB" panose="020B0600000000000000" pitchFamily="34" charset="-128"/>
              </a:rPr>
              <a:t>PASMO</a:t>
            </a:r>
            <a:r>
              <a:rPr kumimoji="1" lang="en-US" altLang="ja-JP" sz="2400">
                <a:solidFill>
                  <a:schemeClr val="bg1"/>
                </a:solidFill>
                <a:latin typeface="A-OTF 新ゴ Pro DB" panose="020B0600000000000000" pitchFamily="34" charset="-128"/>
                <a:ea typeface="A-OTF 新ゴ Pro DB" panose="020B0600000000000000" pitchFamily="34" charset="-128"/>
              </a:rPr>
              <a:t> </a:t>
            </a:r>
            <a:r>
              <a:rPr kumimoji="1" lang="ja-JP" altLang="en-US" sz="2400">
                <a:solidFill>
                  <a:schemeClr val="bg1"/>
                </a:solidFill>
                <a:latin typeface="A-OTF 新ゴ Pro DB" panose="020B0600000000000000" pitchFamily="34" charset="-128"/>
                <a:ea typeface="A-OTF 新ゴ Pro DB" panose="020B0600000000000000" pitchFamily="34" charset="-128"/>
              </a:rPr>
              <a:t>の </a:t>
            </a:r>
            <a:r>
              <a:rPr kumimoji="1" lang="en-US" altLang="ja-JP" sz="2800" b="1">
                <a:solidFill>
                  <a:srgbClr val="005FAE"/>
                </a:solidFill>
                <a:latin typeface="Helvetica" panose="020B0604020202030204" pitchFamily="34" charset="0"/>
                <a:ea typeface="A-OTF 新ゴ Pro DB" panose="020B0600000000000000" pitchFamily="34" charset="-128"/>
              </a:rPr>
              <a:t>IC</a:t>
            </a:r>
            <a:r>
              <a:rPr kumimoji="1" lang="en-US" altLang="ja-JP" sz="2400">
                <a:solidFill>
                  <a:srgbClr val="005FAE"/>
                </a:solidFill>
                <a:latin typeface="A-OTF 新ゴ Pro DB" panose="020B0600000000000000" pitchFamily="34" charset="-128"/>
                <a:ea typeface="A-OTF 新ゴ Pro DB" panose="020B0600000000000000" pitchFamily="34" charset="-128"/>
              </a:rPr>
              <a:t> </a:t>
            </a:r>
            <a:r>
              <a:rPr kumimoji="1" lang="ja-JP" altLang="en-US" sz="2400">
                <a:solidFill>
                  <a:srgbClr val="005FAE"/>
                </a:solidFill>
                <a:latin typeface="A-OTF 新ゴ Pro DB" panose="020B0600000000000000" pitchFamily="34" charset="-128"/>
                <a:ea typeface="A-OTF 新ゴ Pro DB" panose="020B0600000000000000" pitchFamily="34" charset="-128"/>
              </a:rPr>
              <a:t>乗車券</a:t>
            </a:r>
            <a:r>
              <a:rPr kumimoji="1" lang="ja-JP" altLang="en-US" sz="2400">
                <a:solidFill>
                  <a:schemeClr val="bg1"/>
                </a:solidFill>
                <a:latin typeface="A-OTF 新ゴ Pro DB" panose="020B0600000000000000" pitchFamily="34" charset="-128"/>
                <a:ea typeface="A-OTF 新ゴ Pro DB" panose="020B0600000000000000" pitchFamily="34" charset="-128"/>
              </a:rPr>
              <a:t> では</a:t>
            </a:r>
            <a:endParaRPr kumimoji="1" lang="en-US" altLang="ja-JP" sz="2400">
              <a:solidFill>
                <a:schemeClr val="bg1"/>
              </a:solidFill>
              <a:latin typeface="A-OTF 新ゴ Pro DB" panose="020B0600000000000000" pitchFamily="34" charset="-128"/>
              <a:ea typeface="A-OTF 新ゴ Pro DB" panose="020B0600000000000000" pitchFamily="34" charset="-128"/>
            </a:endParaRPr>
          </a:p>
        </p:txBody>
      </p:sp>
      <p:sp>
        <p:nvSpPr>
          <p:cNvPr id="36" name="テキスト ボックス 35">
            <a:extLst>
              <a:ext uri="{FF2B5EF4-FFF2-40B4-BE49-F238E27FC236}">
                <a16:creationId xmlns:a16="http://schemas.microsoft.com/office/drawing/2014/main" id="{28C15D44-4C91-8EC5-4AA8-7C74C6E5C4BE}"/>
              </a:ext>
            </a:extLst>
          </p:cNvPr>
          <p:cNvSpPr txBox="1"/>
          <p:nvPr/>
        </p:nvSpPr>
        <p:spPr>
          <a:xfrm>
            <a:off x="279023" y="3940694"/>
            <a:ext cx="3416320" cy="307777"/>
          </a:xfrm>
          <a:prstGeom prst="rect">
            <a:avLst/>
          </a:prstGeom>
          <a:noFill/>
        </p:spPr>
        <p:txBody>
          <a:bodyPr wrap="none" rtlCol="0">
            <a:spAutoFit/>
          </a:bodyPr>
          <a:lstStyle/>
          <a:p>
            <a:r>
              <a:rPr kumimoji="1" lang="ja-JP" altLang="en-US" sz="1400">
                <a:solidFill>
                  <a:srgbClr val="005FAE"/>
                </a:solidFill>
                <a:latin typeface="A-OTF 新ゴ Pro R" panose="020B0400000000000000" pitchFamily="34" charset="-128"/>
                <a:ea typeface="A-OTF 新ゴ Pro R" panose="020B0400000000000000" pitchFamily="34" charset="-128"/>
              </a:rPr>
              <a:t>（定期券区間はご利用いただけます。）</a:t>
            </a:r>
            <a:endParaRPr kumimoji="1" lang="en-US" altLang="ja-JP" sz="1200">
              <a:solidFill>
                <a:srgbClr val="005FAE"/>
              </a:solidFill>
              <a:latin typeface="A-OTF 新ゴ Pro R" panose="020B0400000000000000" pitchFamily="34" charset="-128"/>
              <a:ea typeface="A-OTF 新ゴ Pro R" panose="020B0400000000000000" pitchFamily="34" charset="-128"/>
            </a:endParaRPr>
          </a:p>
        </p:txBody>
      </p:sp>
      <p:sp>
        <p:nvSpPr>
          <p:cNvPr id="37" name="四角形: 角を丸くする 36">
            <a:extLst>
              <a:ext uri="{FF2B5EF4-FFF2-40B4-BE49-F238E27FC236}">
                <a16:creationId xmlns:a16="http://schemas.microsoft.com/office/drawing/2014/main" id="{008BA75A-B1C0-8BD1-9A91-CA495991A857}"/>
              </a:ext>
            </a:extLst>
          </p:cNvPr>
          <p:cNvSpPr/>
          <p:nvPr/>
        </p:nvSpPr>
        <p:spPr>
          <a:xfrm>
            <a:off x="739619" y="4329330"/>
            <a:ext cx="4787784" cy="1540650"/>
          </a:xfrm>
          <a:prstGeom prst="roundRect">
            <a:avLst>
              <a:gd name="adj" fmla="val 8319"/>
            </a:avLst>
          </a:prstGeom>
          <a:solidFill>
            <a:srgbClr val="FFD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38" name="グラフィックス 37" descr="閉じる">
            <a:extLst>
              <a:ext uri="{FF2B5EF4-FFF2-40B4-BE49-F238E27FC236}">
                <a16:creationId xmlns:a16="http://schemas.microsoft.com/office/drawing/2014/main" id="{13E911A0-45B0-8C94-6F85-1770FD65EA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0785" y="4428383"/>
            <a:ext cx="438397" cy="438397"/>
          </a:xfrm>
          <a:prstGeom prst="rect">
            <a:avLst/>
          </a:prstGeom>
        </p:spPr>
      </p:pic>
      <p:sp>
        <p:nvSpPr>
          <p:cNvPr id="39" name="テキスト ボックス 38">
            <a:extLst>
              <a:ext uri="{FF2B5EF4-FFF2-40B4-BE49-F238E27FC236}">
                <a16:creationId xmlns:a16="http://schemas.microsoft.com/office/drawing/2014/main" id="{C1D18ED8-0F0A-94A2-174E-6DBD52EA5898}"/>
              </a:ext>
            </a:extLst>
          </p:cNvPr>
          <p:cNvSpPr txBox="1"/>
          <p:nvPr/>
        </p:nvSpPr>
        <p:spPr>
          <a:xfrm>
            <a:off x="1597194" y="4461290"/>
            <a:ext cx="3570208" cy="461665"/>
          </a:xfrm>
          <a:prstGeom prst="rect">
            <a:avLst/>
          </a:prstGeom>
          <a:noFill/>
        </p:spPr>
        <p:txBody>
          <a:bodyPr wrap="none" rtlCol="0">
            <a:spAutoFit/>
          </a:bodyPr>
          <a:lstStyle/>
          <a:p>
            <a:r>
              <a:rPr kumimoji="1" lang="ja-JP" altLang="en-US" sz="2400" b="1">
                <a:solidFill>
                  <a:srgbClr val="C00000"/>
                </a:solidFill>
                <a:latin typeface="Helvetica" panose="020B0604020202030204" pitchFamily="34" charset="0"/>
                <a:ea typeface="A-OTF 新ゴ Pro DB" panose="020B0600000000000000" pitchFamily="34" charset="-128"/>
              </a:rPr>
              <a:t>ご利用いただけません。</a:t>
            </a:r>
            <a:endParaRPr kumimoji="1" lang="en-US" altLang="ja-JP" sz="2000">
              <a:solidFill>
                <a:srgbClr val="C00000"/>
              </a:solidFill>
              <a:latin typeface="A-OTF 新ゴ Pro DB" panose="020B0600000000000000" pitchFamily="34" charset="-128"/>
              <a:ea typeface="A-OTF 新ゴ Pro DB" panose="020B0600000000000000" pitchFamily="34" charset="-128"/>
            </a:endParaRPr>
          </a:p>
        </p:txBody>
      </p:sp>
      <p:sp>
        <p:nvSpPr>
          <p:cNvPr id="40" name="正方形/長方形 39">
            <a:extLst>
              <a:ext uri="{FF2B5EF4-FFF2-40B4-BE49-F238E27FC236}">
                <a16:creationId xmlns:a16="http://schemas.microsoft.com/office/drawing/2014/main" id="{D018BDD6-4DBC-76E8-54D9-3EFBC3C7C3CA}"/>
              </a:ext>
            </a:extLst>
          </p:cNvPr>
          <p:cNvSpPr/>
          <p:nvPr/>
        </p:nvSpPr>
        <p:spPr>
          <a:xfrm>
            <a:off x="1616244" y="4849446"/>
            <a:ext cx="1419056" cy="898173"/>
          </a:xfrm>
          <a:prstGeom prst="rect">
            <a:avLst/>
          </a:prstGeom>
          <a:solidFill>
            <a:schemeClr val="bg1">
              <a:lumMod val="5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41" name="図 40">
            <a:extLst>
              <a:ext uri="{FF2B5EF4-FFF2-40B4-BE49-F238E27FC236}">
                <a16:creationId xmlns:a16="http://schemas.microsoft.com/office/drawing/2014/main" id="{A3EEA43C-49BB-A1CA-9AFE-E6A1F6A03E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3142" y="4873627"/>
            <a:ext cx="1296755" cy="816475"/>
          </a:xfrm>
          <a:prstGeom prst="rect">
            <a:avLst/>
          </a:prstGeom>
        </p:spPr>
      </p:pic>
      <p:sp>
        <p:nvSpPr>
          <p:cNvPr id="42" name="正方形/長方形 41">
            <a:extLst>
              <a:ext uri="{FF2B5EF4-FFF2-40B4-BE49-F238E27FC236}">
                <a16:creationId xmlns:a16="http://schemas.microsoft.com/office/drawing/2014/main" id="{1E29ECDA-5509-1D0E-7F81-7BCC7863196C}"/>
              </a:ext>
            </a:extLst>
          </p:cNvPr>
          <p:cNvSpPr/>
          <p:nvPr/>
        </p:nvSpPr>
        <p:spPr>
          <a:xfrm>
            <a:off x="3124150" y="4849446"/>
            <a:ext cx="1419056" cy="898173"/>
          </a:xfrm>
          <a:prstGeom prst="rect">
            <a:avLst/>
          </a:prstGeom>
          <a:solidFill>
            <a:schemeClr val="bg1">
              <a:lumMod val="5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43" name="図 42">
            <a:extLst>
              <a:ext uri="{FF2B5EF4-FFF2-40B4-BE49-F238E27FC236}">
                <a16:creationId xmlns:a16="http://schemas.microsoft.com/office/drawing/2014/main" id="{7F720EB4-727F-D565-8050-8CCC4F770E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6467" y="4843096"/>
            <a:ext cx="1382010" cy="902103"/>
          </a:xfrm>
          <a:prstGeom prst="rect">
            <a:avLst/>
          </a:prstGeom>
        </p:spPr>
      </p:pic>
      <p:sp>
        <p:nvSpPr>
          <p:cNvPr id="44" name="テキスト ボックス 43">
            <a:extLst>
              <a:ext uri="{FF2B5EF4-FFF2-40B4-BE49-F238E27FC236}">
                <a16:creationId xmlns:a16="http://schemas.microsoft.com/office/drawing/2014/main" id="{5423BB0B-BD4B-6348-390C-155885A7AAEF}"/>
              </a:ext>
            </a:extLst>
          </p:cNvPr>
          <p:cNvSpPr txBox="1"/>
          <p:nvPr/>
        </p:nvSpPr>
        <p:spPr>
          <a:xfrm>
            <a:off x="279023" y="6028680"/>
            <a:ext cx="10919977" cy="338554"/>
          </a:xfrm>
          <a:prstGeom prst="rect">
            <a:avLst/>
          </a:prstGeom>
          <a:noFill/>
        </p:spPr>
        <p:txBody>
          <a:bodyPr wrap="none" rtlCol="0">
            <a:spAutoFit/>
          </a:bodyPr>
          <a:lstStyle/>
          <a:p>
            <a:r>
              <a:rPr kumimoji="1" lang="en-US" altLang="ja-JP" sz="1400">
                <a:solidFill>
                  <a:srgbClr val="005FAE"/>
                </a:solidFill>
                <a:latin typeface="A-OTF 新ゴ Pro R" panose="020B0400000000000000" pitchFamily="34" charset="-128"/>
                <a:ea typeface="A-OTF 新ゴ Pro R" panose="020B0400000000000000" pitchFamily="34" charset="-128"/>
              </a:rPr>
              <a:t>※</a:t>
            </a:r>
            <a:r>
              <a:rPr kumimoji="1" lang="ja-JP" altLang="en-US" sz="1400">
                <a:solidFill>
                  <a:srgbClr val="005FAE"/>
                </a:solidFill>
                <a:latin typeface="A-OTF 新ゴ Pro R" panose="020B0400000000000000" pitchFamily="34" charset="-128"/>
                <a:ea typeface="A-OTF 新ゴ Pro R" panose="020B0400000000000000" pitchFamily="34" charset="-128"/>
              </a:rPr>
              <a:t>カード券面はイメージです。 </a:t>
            </a:r>
            <a:r>
              <a:rPr kumimoji="1" lang="en-US" altLang="ja-JP" sz="1400">
                <a:solidFill>
                  <a:srgbClr val="005FAE"/>
                </a:solidFill>
                <a:latin typeface="A-OTF 新ゴ Pro R" panose="020B0400000000000000" pitchFamily="34" charset="-128"/>
                <a:ea typeface="A-OTF 新ゴ Pro R" panose="020B0400000000000000" pitchFamily="34" charset="-128"/>
              </a:rPr>
              <a:t>※</a:t>
            </a:r>
            <a:r>
              <a:rPr kumimoji="1" lang="en-US" altLang="ja-JP" sz="1600">
                <a:solidFill>
                  <a:srgbClr val="005FAE"/>
                </a:solidFill>
                <a:latin typeface="Helvetica" panose="020B0604020202030204" pitchFamily="34" charset="0"/>
                <a:ea typeface="A-OTF 新ゴ Pro R" panose="020B0400000000000000" pitchFamily="34" charset="-128"/>
              </a:rPr>
              <a:t>Suica</a:t>
            </a:r>
            <a:r>
              <a:rPr kumimoji="1" lang="ja-JP" altLang="en-US" sz="1400">
                <a:solidFill>
                  <a:srgbClr val="005FAE"/>
                </a:solidFill>
                <a:latin typeface="A-OTF 新ゴ Pro R" panose="020B0400000000000000" pitchFamily="34" charset="-128"/>
                <a:ea typeface="A-OTF 新ゴ Pro R" panose="020B0400000000000000" pitchFamily="34" charset="-128"/>
              </a:rPr>
              <a:t>は東日本旅客鉄道株式会社の登録商標です。　</a:t>
            </a:r>
            <a:r>
              <a:rPr kumimoji="1" lang="en-US" altLang="ja-JP" sz="1400">
                <a:solidFill>
                  <a:srgbClr val="005FAE"/>
                </a:solidFill>
                <a:latin typeface="A-OTF 新ゴ Pro R" panose="020B0400000000000000" pitchFamily="34" charset="-128"/>
                <a:ea typeface="A-OTF 新ゴ Pro R" panose="020B0400000000000000" pitchFamily="34" charset="-128"/>
              </a:rPr>
              <a:t>※</a:t>
            </a:r>
            <a:r>
              <a:rPr kumimoji="1" lang="en-US" altLang="ja-JP" sz="1600">
                <a:solidFill>
                  <a:srgbClr val="005FAE"/>
                </a:solidFill>
                <a:latin typeface="Helvetica" panose="020B0604020202030204" pitchFamily="34" charset="0"/>
                <a:ea typeface="A-OTF 新ゴ Pro R" panose="020B0400000000000000" pitchFamily="34" charset="-128"/>
              </a:rPr>
              <a:t>PASMO</a:t>
            </a:r>
            <a:r>
              <a:rPr kumimoji="1" lang="ja-JP" altLang="en-US" sz="1400">
                <a:solidFill>
                  <a:srgbClr val="005FAE"/>
                </a:solidFill>
                <a:latin typeface="A-OTF 新ゴ Pro R" panose="020B0400000000000000" pitchFamily="34" charset="-128"/>
                <a:ea typeface="A-OTF 新ゴ Pro R" panose="020B0400000000000000" pitchFamily="34" charset="-128"/>
              </a:rPr>
              <a:t>は株式会社パスモの登録商標です。</a:t>
            </a:r>
            <a:endParaRPr kumimoji="1" lang="en-US" altLang="ja-JP" sz="1200">
              <a:solidFill>
                <a:srgbClr val="005FAE"/>
              </a:solidFill>
              <a:latin typeface="A-OTF 新ゴ Pro R" panose="020B0400000000000000" pitchFamily="34" charset="-128"/>
              <a:ea typeface="A-OTF 新ゴ Pro R" panose="020B0400000000000000" pitchFamily="34" charset="-128"/>
            </a:endParaRPr>
          </a:p>
        </p:txBody>
      </p:sp>
      <p:sp>
        <p:nvSpPr>
          <p:cNvPr id="45" name="フリーフォーム: 図形 44">
            <a:extLst>
              <a:ext uri="{FF2B5EF4-FFF2-40B4-BE49-F238E27FC236}">
                <a16:creationId xmlns:a16="http://schemas.microsoft.com/office/drawing/2014/main" id="{17AAC924-9122-D179-264A-C4F4DA20C76A}"/>
              </a:ext>
            </a:extLst>
          </p:cNvPr>
          <p:cNvSpPr/>
          <p:nvPr/>
        </p:nvSpPr>
        <p:spPr>
          <a:xfrm>
            <a:off x="6191795" y="3920694"/>
            <a:ext cx="5711248" cy="2107986"/>
          </a:xfrm>
          <a:custGeom>
            <a:avLst/>
            <a:gdLst>
              <a:gd name="connsiteX0" fmla="*/ 0 w 5703421"/>
              <a:gd name="connsiteY0" fmla="*/ 0 h 2107986"/>
              <a:gd name="connsiteX1" fmla="*/ 5695256 w 5703421"/>
              <a:gd name="connsiteY1" fmla="*/ 0 h 2107986"/>
              <a:gd name="connsiteX2" fmla="*/ 5695256 w 5703421"/>
              <a:gd name="connsiteY2" fmla="*/ 508334 h 2107986"/>
              <a:gd name="connsiteX3" fmla="*/ 5703420 w 5703421"/>
              <a:gd name="connsiteY3" fmla="*/ 552198 h 2107986"/>
              <a:gd name="connsiteX4" fmla="*/ 5703420 w 5703421"/>
              <a:gd name="connsiteY4" fmla="*/ 1548024 h 2107986"/>
              <a:gd name="connsiteX5" fmla="*/ 5703421 w 5703421"/>
              <a:gd name="connsiteY5" fmla="*/ 1548024 h 2107986"/>
              <a:gd name="connsiteX6" fmla="*/ 5703421 w 5703421"/>
              <a:gd name="connsiteY6" fmla="*/ 1948734 h 2107986"/>
              <a:gd name="connsiteX7" fmla="*/ 5701852 w 5703421"/>
              <a:gd name="connsiteY7" fmla="*/ 1948734 h 2107986"/>
              <a:gd name="connsiteX8" fmla="*/ 5691273 w 5703421"/>
              <a:gd name="connsiteY8" fmla="*/ 2005577 h 2107986"/>
              <a:gd name="connsiteX9" fmla="*/ 5548846 w 5703421"/>
              <a:gd name="connsiteY9" fmla="*/ 2107986 h 2107986"/>
              <a:gd name="connsiteX10" fmla="*/ 162738 w 5703421"/>
              <a:gd name="connsiteY10" fmla="*/ 2107986 h 2107986"/>
              <a:gd name="connsiteX11" fmla="*/ 20311 w 5703421"/>
              <a:gd name="connsiteY11" fmla="*/ 2005577 h 2107986"/>
              <a:gd name="connsiteX12" fmla="*/ 9732 w 5703421"/>
              <a:gd name="connsiteY12" fmla="*/ 1948734 h 2107986"/>
              <a:gd name="connsiteX13" fmla="*/ 1767 w 5703421"/>
              <a:gd name="connsiteY13" fmla="*/ 1948734 h 2107986"/>
              <a:gd name="connsiteX14" fmla="*/ 1767 w 5703421"/>
              <a:gd name="connsiteY14" fmla="*/ 1723464 h 2107986"/>
              <a:gd name="connsiteX15" fmla="*/ 0 w 5703421"/>
              <a:gd name="connsiteY15" fmla="*/ 1723464 h 210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3421" h="2107986">
                <a:moveTo>
                  <a:pt x="0" y="0"/>
                </a:moveTo>
                <a:lnTo>
                  <a:pt x="5695256" y="0"/>
                </a:lnTo>
                <a:lnTo>
                  <a:pt x="5695256" y="508334"/>
                </a:lnTo>
                <a:lnTo>
                  <a:pt x="5703420" y="552198"/>
                </a:lnTo>
                <a:lnTo>
                  <a:pt x="5703420" y="1548024"/>
                </a:lnTo>
                <a:lnTo>
                  <a:pt x="5703421" y="1548024"/>
                </a:lnTo>
                <a:lnTo>
                  <a:pt x="5703421" y="1948734"/>
                </a:lnTo>
                <a:lnTo>
                  <a:pt x="5701852" y="1948734"/>
                </a:lnTo>
                <a:lnTo>
                  <a:pt x="5691273" y="2005577"/>
                </a:lnTo>
                <a:cubicBezTo>
                  <a:pt x="5667808" y="2065759"/>
                  <a:pt x="5612873" y="2107986"/>
                  <a:pt x="5548846" y="2107986"/>
                </a:cubicBezTo>
                <a:lnTo>
                  <a:pt x="162738" y="2107986"/>
                </a:lnTo>
                <a:cubicBezTo>
                  <a:pt x="98711" y="2107986"/>
                  <a:pt x="43777" y="2065759"/>
                  <a:pt x="20311" y="2005577"/>
                </a:cubicBezTo>
                <a:lnTo>
                  <a:pt x="9732" y="1948734"/>
                </a:lnTo>
                <a:lnTo>
                  <a:pt x="1767" y="1948734"/>
                </a:lnTo>
                <a:lnTo>
                  <a:pt x="1767" y="1723464"/>
                </a:lnTo>
                <a:lnTo>
                  <a:pt x="0" y="172346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46" name="テキスト ボックス 45">
            <a:extLst>
              <a:ext uri="{FF2B5EF4-FFF2-40B4-BE49-F238E27FC236}">
                <a16:creationId xmlns:a16="http://schemas.microsoft.com/office/drawing/2014/main" id="{D3EC2861-7966-1B70-494B-D6981B61DE52}"/>
              </a:ext>
            </a:extLst>
          </p:cNvPr>
          <p:cNvSpPr txBox="1"/>
          <p:nvPr/>
        </p:nvSpPr>
        <p:spPr>
          <a:xfrm>
            <a:off x="6329675" y="3456935"/>
            <a:ext cx="3262432" cy="461665"/>
          </a:xfrm>
          <a:prstGeom prst="rect">
            <a:avLst/>
          </a:prstGeom>
          <a:noFill/>
        </p:spPr>
        <p:txBody>
          <a:bodyPr wrap="none" rtlCol="0">
            <a:spAutoFit/>
          </a:bodyPr>
          <a:lstStyle/>
          <a:p>
            <a:r>
              <a:rPr kumimoji="1" lang="ja-JP" altLang="en-US" sz="2400" b="1">
                <a:solidFill>
                  <a:schemeClr val="bg1"/>
                </a:solidFill>
                <a:latin typeface="Helvetica" panose="020B0604020202030204" pitchFamily="34" charset="0"/>
                <a:ea typeface="A-OTF 新ゴ Pro DB" panose="020B0600000000000000" pitchFamily="34" charset="-128"/>
              </a:rPr>
              <a:t>ご利用いただけます。</a:t>
            </a:r>
            <a:endParaRPr kumimoji="1" lang="en-US" altLang="ja-JP" sz="2000">
              <a:solidFill>
                <a:schemeClr val="bg1"/>
              </a:solidFill>
              <a:latin typeface="A-OTF 新ゴ Pro DB" panose="020B0600000000000000" pitchFamily="34" charset="-128"/>
              <a:ea typeface="A-OTF 新ゴ Pro DB" panose="020B0600000000000000" pitchFamily="34" charset="-128"/>
            </a:endParaRPr>
          </a:p>
        </p:txBody>
      </p:sp>
      <p:sp>
        <p:nvSpPr>
          <p:cNvPr id="47" name="四角形: 角を丸くする 46">
            <a:extLst>
              <a:ext uri="{FF2B5EF4-FFF2-40B4-BE49-F238E27FC236}">
                <a16:creationId xmlns:a16="http://schemas.microsoft.com/office/drawing/2014/main" id="{645AF022-BF8B-711D-EAE7-CD8241935764}"/>
              </a:ext>
            </a:extLst>
          </p:cNvPr>
          <p:cNvSpPr/>
          <p:nvPr/>
        </p:nvSpPr>
        <p:spPr>
          <a:xfrm>
            <a:off x="9469424" y="3096738"/>
            <a:ext cx="1565292" cy="377515"/>
          </a:xfrm>
          <a:prstGeom prst="roundRect">
            <a:avLst>
              <a:gd name="adj" fmla="val 107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8" name="テキスト ボックス 47">
            <a:extLst>
              <a:ext uri="{FF2B5EF4-FFF2-40B4-BE49-F238E27FC236}">
                <a16:creationId xmlns:a16="http://schemas.microsoft.com/office/drawing/2014/main" id="{B766782F-32C2-DCF9-889C-3F3F0787243D}"/>
              </a:ext>
            </a:extLst>
          </p:cNvPr>
          <p:cNvSpPr txBox="1"/>
          <p:nvPr/>
        </p:nvSpPr>
        <p:spPr>
          <a:xfrm>
            <a:off x="6329675" y="3024111"/>
            <a:ext cx="5492786" cy="523220"/>
          </a:xfrm>
          <a:prstGeom prst="rect">
            <a:avLst/>
          </a:prstGeom>
          <a:noFill/>
        </p:spPr>
        <p:txBody>
          <a:bodyPr wrap="none" rtlCol="0">
            <a:spAutoFit/>
          </a:bodyPr>
          <a:lstStyle/>
          <a:p>
            <a:r>
              <a:rPr kumimoji="1" lang="en-US" altLang="ja-JP" sz="2800" b="1">
                <a:solidFill>
                  <a:schemeClr val="bg1"/>
                </a:solidFill>
                <a:latin typeface="Helvetica" panose="020B0604020202030204" pitchFamily="34" charset="0"/>
                <a:ea typeface="A-OTF 新ゴ Pro DB" panose="020B0600000000000000" pitchFamily="34" charset="-128"/>
              </a:rPr>
              <a:t>Suica</a:t>
            </a:r>
            <a:r>
              <a:rPr kumimoji="1" lang="ja-JP" altLang="en-US" sz="2400">
                <a:solidFill>
                  <a:schemeClr val="bg1"/>
                </a:solidFill>
                <a:latin typeface="A-OTF 新ゴ Pro DB" panose="020B0600000000000000" pitchFamily="34" charset="-128"/>
                <a:ea typeface="A-OTF 新ゴ Pro DB" panose="020B0600000000000000" pitchFamily="34" charset="-128"/>
              </a:rPr>
              <a:t>・</a:t>
            </a:r>
            <a:r>
              <a:rPr kumimoji="1" lang="en-US" altLang="ja-JP" sz="2800" b="1">
                <a:solidFill>
                  <a:schemeClr val="bg1"/>
                </a:solidFill>
                <a:latin typeface="Helvetica" panose="020B0604020202030204" pitchFamily="34" charset="0"/>
                <a:ea typeface="A-OTF 新ゴ Pro DB" panose="020B0600000000000000" pitchFamily="34" charset="-128"/>
              </a:rPr>
              <a:t>PASMO</a:t>
            </a:r>
            <a:r>
              <a:rPr kumimoji="1" lang="en-US" altLang="ja-JP" sz="2400">
                <a:solidFill>
                  <a:schemeClr val="bg1"/>
                </a:solidFill>
                <a:latin typeface="A-OTF 新ゴ Pro DB" panose="020B0600000000000000" pitchFamily="34" charset="-128"/>
                <a:ea typeface="A-OTF 新ゴ Pro DB" panose="020B0600000000000000" pitchFamily="34" charset="-128"/>
              </a:rPr>
              <a:t> </a:t>
            </a:r>
            <a:r>
              <a:rPr kumimoji="1" lang="ja-JP" altLang="en-US" sz="2400">
                <a:solidFill>
                  <a:schemeClr val="bg1"/>
                </a:solidFill>
                <a:latin typeface="A-OTF 新ゴ Pro DB" panose="020B0600000000000000" pitchFamily="34" charset="-128"/>
                <a:ea typeface="A-OTF 新ゴ Pro DB" panose="020B0600000000000000" pitchFamily="34" charset="-128"/>
              </a:rPr>
              <a:t>の </a:t>
            </a:r>
            <a:r>
              <a:rPr kumimoji="1" lang="ja-JP" altLang="en-US" sz="2400" b="1">
                <a:solidFill>
                  <a:srgbClr val="005FAE"/>
                </a:solidFill>
                <a:latin typeface="Helvetica" panose="020B0604020202030204" pitchFamily="34" charset="0"/>
                <a:ea typeface="A-OTF 新ゴ Pro DB" panose="020B0600000000000000" pitchFamily="34" charset="-128"/>
              </a:rPr>
              <a:t>定期券区間 </a:t>
            </a:r>
            <a:r>
              <a:rPr kumimoji="1" lang="ja-JP" altLang="en-US" sz="2400">
                <a:solidFill>
                  <a:schemeClr val="bg1"/>
                </a:solidFill>
                <a:latin typeface="A-OTF 新ゴ Pro DB" panose="020B0600000000000000" pitchFamily="34" charset="-128"/>
                <a:ea typeface="A-OTF 新ゴ Pro DB" panose="020B0600000000000000" pitchFamily="34" charset="-128"/>
              </a:rPr>
              <a:t>では</a:t>
            </a:r>
            <a:endParaRPr kumimoji="1" lang="en-US" altLang="ja-JP" sz="2400">
              <a:solidFill>
                <a:schemeClr val="bg1"/>
              </a:solidFill>
              <a:latin typeface="A-OTF 新ゴ Pro DB" panose="020B0600000000000000" pitchFamily="34" charset="-128"/>
              <a:ea typeface="A-OTF 新ゴ Pro DB" panose="020B0600000000000000" pitchFamily="34" charset="-128"/>
            </a:endParaRPr>
          </a:p>
        </p:txBody>
      </p:sp>
      <p:sp>
        <p:nvSpPr>
          <p:cNvPr id="49" name="テキスト ボックス 48">
            <a:extLst>
              <a:ext uri="{FF2B5EF4-FFF2-40B4-BE49-F238E27FC236}">
                <a16:creationId xmlns:a16="http://schemas.microsoft.com/office/drawing/2014/main" id="{7E8151A7-F4DC-06C0-414C-E9115B5406C7}"/>
              </a:ext>
            </a:extLst>
          </p:cNvPr>
          <p:cNvSpPr txBox="1"/>
          <p:nvPr/>
        </p:nvSpPr>
        <p:spPr>
          <a:xfrm>
            <a:off x="6190386" y="3940694"/>
            <a:ext cx="5702202" cy="307777"/>
          </a:xfrm>
          <a:prstGeom prst="rect">
            <a:avLst/>
          </a:prstGeom>
          <a:noFill/>
        </p:spPr>
        <p:txBody>
          <a:bodyPr wrap="none" rtlCol="0">
            <a:spAutoFit/>
          </a:bodyPr>
          <a:lstStyle/>
          <a:p>
            <a:r>
              <a:rPr kumimoji="1" lang="en-US" altLang="ja-JP" sz="1400">
                <a:solidFill>
                  <a:srgbClr val="005FAE"/>
                </a:solidFill>
                <a:latin typeface="A-OTF 新ゴ Pro R" panose="020B0400000000000000" pitchFamily="34" charset="-128"/>
                <a:ea typeface="A-OTF 新ゴ Pro R" panose="020B0400000000000000" pitchFamily="34" charset="-128"/>
              </a:rPr>
              <a:t>(</a:t>
            </a:r>
            <a:r>
              <a:rPr kumimoji="1" lang="ja-JP" altLang="en-US" sz="1400">
                <a:solidFill>
                  <a:srgbClr val="005FAE"/>
                </a:solidFill>
                <a:latin typeface="A-OTF 新ゴ Pro R" panose="020B0400000000000000" pitchFamily="34" charset="-128"/>
                <a:ea typeface="A-OTF 新ゴ Pro R" panose="020B0400000000000000" pitchFamily="34" charset="-128"/>
              </a:rPr>
              <a:t>定期券に含まれない区間では、振替輸送はご利用いただけません。</a:t>
            </a:r>
            <a:r>
              <a:rPr kumimoji="1" lang="en-US" altLang="ja-JP" sz="1400">
                <a:solidFill>
                  <a:srgbClr val="005FAE"/>
                </a:solidFill>
                <a:latin typeface="A-OTF 新ゴ Pro R" panose="020B0400000000000000" pitchFamily="34" charset="-128"/>
                <a:ea typeface="A-OTF 新ゴ Pro R" panose="020B0400000000000000" pitchFamily="34" charset="-128"/>
              </a:rPr>
              <a:t>)</a:t>
            </a:r>
            <a:endParaRPr kumimoji="1" lang="en-US" altLang="ja-JP" sz="1200">
              <a:solidFill>
                <a:srgbClr val="005FAE"/>
              </a:solidFill>
              <a:latin typeface="A-OTF 新ゴ Pro R" panose="020B0400000000000000" pitchFamily="34" charset="-128"/>
              <a:ea typeface="A-OTF 新ゴ Pro R" panose="020B0400000000000000" pitchFamily="34" charset="-128"/>
            </a:endParaRPr>
          </a:p>
        </p:txBody>
      </p:sp>
      <p:sp>
        <p:nvSpPr>
          <p:cNvPr id="50" name="AutoShape 4" descr="係員側をお通りください。改札機にタッチするとSF(チャージ残額)から運賃が引かれます。">
            <a:extLst>
              <a:ext uri="{FF2B5EF4-FFF2-40B4-BE49-F238E27FC236}">
                <a16:creationId xmlns:a16="http://schemas.microsoft.com/office/drawing/2014/main" id="{ACDD47E6-1394-FB31-7B3A-B0AC1967B4BB}"/>
              </a:ext>
            </a:extLst>
          </p:cNvPr>
          <p:cNvSpPr>
            <a:spLocks noChangeAspect="1" noChangeArrowheads="1"/>
          </p:cNvSpPr>
          <p:nvPr/>
        </p:nvSpPr>
        <p:spPr bwMode="auto">
          <a:xfrm>
            <a:off x="1809750" y="1714500"/>
            <a:ext cx="8572500" cy="342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 name="図 50">
            <a:extLst>
              <a:ext uri="{FF2B5EF4-FFF2-40B4-BE49-F238E27FC236}">
                <a16:creationId xmlns:a16="http://schemas.microsoft.com/office/drawing/2014/main" id="{EF1A1117-7DC8-159B-3E09-86C643037C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4452" y="4230244"/>
            <a:ext cx="4391697" cy="1737160"/>
          </a:xfrm>
          <a:prstGeom prst="rect">
            <a:avLst/>
          </a:prstGeom>
        </p:spPr>
      </p:pic>
      <p:sp>
        <p:nvSpPr>
          <p:cNvPr id="57" name="正方形/長方形 56">
            <a:extLst>
              <a:ext uri="{FF2B5EF4-FFF2-40B4-BE49-F238E27FC236}">
                <a16:creationId xmlns:a16="http://schemas.microsoft.com/office/drawing/2014/main" id="{34E60CC2-6348-03E4-25CB-8466D46B5FF5}"/>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D23AEF15-E6A2-9987-D12A-9AD6F783B271}"/>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EE81D104-B8EF-28B7-CECB-58941681C37F}"/>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27317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正方形/長方形 402">
            <a:extLst>
              <a:ext uri="{FF2B5EF4-FFF2-40B4-BE49-F238E27FC236}">
                <a16:creationId xmlns:a16="http://schemas.microsoft.com/office/drawing/2014/main" id="{DE629BF0-1B14-68BC-1B50-6E1B3F10DBCE}"/>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a:extLst>
              <a:ext uri="{FF2B5EF4-FFF2-40B4-BE49-F238E27FC236}">
                <a16:creationId xmlns:a16="http://schemas.microsoft.com/office/drawing/2014/main" id="{35D68635-DD27-57B5-81C4-1571D3FCA097}"/>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a:extLst>
              <a:ext uri="{FF2B5EF4-FFF2-40B4-BE49-F238E27FC236}">
                <a16:creationId xmlns:a16="http://schemas.microsoft.com/office/drawing/2014/main" id="{0D954096-C737-077C-2B4B-7064D8120AA6}"/>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平行四辺形 405">
            <a:extLst>
              <a:ext uri="{FF2B5EF4-FFF2-40B4-BE49-F238E27FC236}">
                <a16:creationId xmlns:a16="http://schemas.microsoft.com/office/drawing/2014/main" id="{92A56422-94F3-90EF-DEA4-607FF8AE65BA}"/>
              </a:ext>
            </a:extLst>
          </p:cNvPr>
          <p:cNvSpPr/>
          <p:nvPr/>
        </p:nvSpPr>
        <p:spPr>
          <a:xfrm flipH="1">
            <a:off x="1010622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平行四辺形 406">
            <a:extLst>
              <a:ext uri="{FF2B5EF4-FFF2-40B4-BE49-F238E27FC236}">
                <a16:creationId xmlns:a16="http://schemas.microsoft.com/office/drawing/2014/main" id="{883BC8E7-1B54-EA6E-BD04-FAF1642C476F}"/>
              </a:ext>
            </a:extLst>
          </p:cNvPr>
          <p:cNvSpPr/>
          <p:nvPr/>
        </p:nvSpPr>
        <p:spPr>
          <a:xfrm flipH="1">
            <a:off x="1010622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平行四辺形 407">
            <a:extLst>
              <a:ext uri="{FF2B5EF4-FFF2-40B4-BE49-F238E27FC236}">
                <a16:creationId xmlns:a16="http://schemas.microsoft.com/office/drawing/2014/main" id="{5F2E914C-2418-19C2-07B3-10BE136653EC}"/>
              </a:ext>
            </a:extLst>
          </p:cNvPr>
          <p:cNvSpPr/>
          <p:nvPr/>
        </p:nvSpPr>
        <p:spPr>
          <a:xfrm flipH="1">
            <a:off x="1030601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平行四辺形 408">
            <a:extLst>
              <a:ext uri="{FF2B5EF4-FFF2-40B4-BE49-F238E27FC236}">
                <a16:creationId xmlns:a16="http://schemas.microsoft.com/office/drawing/2014/main" id="{9BA41C87-769F-6F6A-2FA4-E4B06F12FB06}"/>
              </a:ext>
            </a:extLst>
          </p:cNvPr>
          <p:cNvSpPr/>
          <p:nvPr/>
        </p:nvSpPr>
        <p:spPr>
          <a:xfrm flipH="1">
            <a:off x="1030601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平行四辺形 409">
            <a:extLst>
              <a:ext uri="{FF2B5EF4-FFF2-40B4-BE49-F238E27FC236}">
                <a16:creationId xmlns:a16="http://schemas.microsoft.com/office/drawing/2014/main" id="{F6A35D06-87EB-815C-F4BD-557EB62CFEDE}"/>
              </a:ext>
            </a:extLst>
          </p:cNvPr>
          <p:cNvSpPr/>
          <p:nvPr/>
        </p:nvSpPr>
        <p:spPr>
          <a:xfrm flipH="1">
            <a:off x="1048472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平行四辺形 410">
            <a:extLst>
              <a:ext uri="{FF2B5EF4-FFF2-40B4-BE49-F238E27FC236}">
                <a16:creationId xmlns:a16="http://schemas.microsoft.com/office/drawing/2014/main" id="{DD422DC4-5DB1-5AC3-2F0B-36988EF1EF6B}"/>
              </a:ext>
            </a:extLst>
          </p:cNvPr>
          <p:cNvSpPr/>
          <p:nvPr/>
        </p:nvSpPr>
        <p:spPr>
          <a:xfrm flipH="1">
            <a:off x="1048472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平行四辺形 411">
            <a:extLst>
              <a:ext uri="{FF2B5EF4-FFF2-40B4-BE49-F238E27FC236}">
                <a16:creationId xmlns:a16="http://schemas.microsoft.com/office/drawing/2014/main" id="{82CE15DA-3422-D15F-B75B-747EAB80E187}"/>
              </a:ext>
            </a:extLst>
          </p:cNvPr>
          <p:cNvSpPr/>
          <p:nvPr/>
        </p:nvSpPr>
        <p:spPr>
          <a:xfrm flipH="1">
            <a:off x="1065198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平行四辺形 412">
            <a:extLst>
              <a:ext uri="{FF2B5EF4-FFF2-40B4-BE49-F238E27FC236}">
                <a16:creationId xmlns:a16="http://schemas.microsoft.com/office/drawing/2014/main" id="{03B9B132-088C-261D-2BB6-484D8D4858AB}"/>
              </a:ext>
            </a:extLst>
          </p:cNvPr>
          <p:cNvSpPr/>
          <p:nvPr/>
        </p:nvSpPr>
        <p:spPr>
          <a:xfrm flipH="1">
            <a:off x="1065198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平行四辺形 413">
            <a:extLst>
              <a:ext uri="{FF2B5EF4-FFF2-40B4-BE49-F238E27FC236}">
                <a16:creationId xmlns:a16="http://schemas.microsoft.com/office/drawing/2014/main" id="{1343A7A7-CFEA-E04D-682A-778722646711}"/>
              </a:ext>
            </a:extLst>
          </p:cNvPr>
          <p:cNvSpPr/>
          <p:nvPr/>
        </p:nvSpPr>
        <p:spPr>
          <a:xfrm flipH="1">
            <a:off x="1082320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平行四辺形 414">
            <a:extLst>
              <a:ext uri="{FF2B5EF4-FFF2-40B4-BE49-F238E27FC236}">
                <a16:creationId xmlns:a16="http://schemas.microsoft.com/office/drawing/2014/main" id="{3CB813A2-FE8B-12E9-60B8-04B6479BA987}"/>
              </a:ext>
            </a:extLst>
          </p:cNvPr>
          <p:cNvSpPr/>
          <p:nvPr/>
        </p:nvSpPr>
        <p:spPr>
          <a:xfrm flipH="1">
            <a:off x="1082320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平行四辺形 415">
            <a:extLst>
              <a:ext uri="{FF2B5EF4-FFF2-40B4-BE49-F238E27FC236}">
                <a16:creationId xmlns:a16="http://schemas.microsoft.com/office/drawing/2014/main" id="{60839CC3-EF94-FE5E-1678-1FF0D71F2A78}"/>
              </a:ext>
            </a:extLst>
          </p:cNvPr>
          <p:cNvSpPr/>
          <p:nvPr/>
        </p:nvSpPr>
        <p:spPr>
          <a:xfrm flipH="1">
            <a:off x="1097797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平行四辺形 416">
            <a:extLst>
              <a:ext uri="{FF2B5EF4-FFF2-40B4-BE49-F238E27FC236}">
                <a16:creationId xmlns:a16="http://schemas.microsoft.com/office/drawing/2014/main" id="{99FB1EF1-397D-C43A-06BB-A0175E3DF118}"/>
              </a:ext>
            </a:extLst>
          </p:cNvPr>
          <p:cNvSpPr/>
          <p:nvPr/>
        </p:nvSpPr>
        <p:spPr>
          <a:xfrm flipH="1">
            <a:off x="1097797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平行四辺形 417">
            <a:extLst>
              <a:ext uri="{FF2B5EF4-FFF2-40B4-BE49-F238E27FC236}">
                <a16:creationId xmlns:a16="http://schemas.microsoft.com/office/drawing/2014/main" id="{0BD4559A-44CD-2B2B-2395-29088DE56FB7}"/>
              </a:ext>
            </a:extLst>
          </p:cNvPr>
          <p:cNvSpPr/>
          <p:nvPr/>
        </p:nvSpPr>
        <p:spPr>
          <a:xfrm flipH="1">
            <a:off x="906326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平行四辺形 418">
            <a:extLst>
              <a:ext uri="{FF2B5EF4-FFF2-40B4-BE49-F238E27FC236}">
                <a16:creationId xmlns:a16="http://schemas.microsoft.com/office/drawing/2014/main" id="{97952327-F477-C460-AA39-EDF1580681F6}"/>
              </a:ext>
            </a:extLst>
          </p:cNvPr>
          <p:cNvSpPr/>
          <p:nvPr/>
        </p:nvSpPr>
        <p:spPr>
          <a:xfrm flipH="1">
            <a:off x="906326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平行四辺形 419">
            <a:extLst>
              <a:ext uri="{FF2B5EF4-FFF2-40B4-BE49-F238E27FC236}">
                <a16:creationId xmlns:a16="http://schemas.microsoft.com/office/drawing/2014/main" id="{2915A3DE-83BC-5B61-1AE9-E96D29F859D4}"/>
              </a:ext>
            </a:extLst>
          </p:cNvPr>
          <p:cNvSpPr/>
          <p:nvPr/>
        </p:nvSpPr>
        <p:spPr>
          <a:xfrm flipH="1">
            <a:off x="926305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平行四辺形 420">
            <a:extLst>
              <a:ext uri="{FF2B5EF4-FFF2-40B4-BE49-F238E27FC236}">
                <a16:creationId xmlns:a16="http://schemas.microsoft.com/office/drawing/2014/main" id="{6C4D8955-8106-9439-AE2C-51AB4B2A4F68}"/>
              </a:ext>
            </a:extLst>
          </p:cNvPr>
          <p:cNvSpPr/>
          <p:nvPr/>
        </p:nvSpPr>
        <p:spPr>
          <a:xfrm flipH="1">
            <a:off x="926305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平行四辺形 421">
            <a:extLst>
              <a:ext uri="{FF2B5EF4-FFF2-40B4-BE49-F238E27FC236}">
                <a16:creationId xmlns:a16="http://schemas.microsoft.com/office/drawing/2014/main" id="{7ACA46A5-AD44-EEB8-49F5-3EFA309645A5}"/>
              </a:ext>
            </a:extLst>
          </p:cNvPr>
          <p:cNvSpPr/>
          <p:nvPr/>
        </p:nvSpPr>
        <p:spPr>
          <a:xfrm flipH="1">
            <a:off x="944176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平行四辺形 422">
            <a:extLst>
              <a:ext uri="{FF2B5EF4-FFF2-40B4-BE49-F238E27FC236}">
                <a16:creationId xmlns:a16="http://schemas.microsoft.com/office/drawing/2014/main" id="{52D2E575-B3DE-126F-C3DA-8719B2C3D1E1}"/>
              </a:ext>
            </a:extLst>
          </p:cNvPr>
          <p:cNvSpPr/>
          <p:nvPr/>
        </p:nvSpPr>
        <p:spPr>
          <a:xfrm flipH="1">
            <a:off x="944176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平行四辺形 423">
            <a:extLst>
              <a:ext uri="{FF2B5EF4-FFF2-40B4-BE49-F238E27FC236}">
                <a16:creationId xmlns:a16="http://schemas.microsoft.com/office/drawing/2014/main" id="{86C39A26-F584-776B-4E40-184EEFB1AF96}"/>
              </a:ext>
            </a:extLst>
          </p:cNvPr>
          <p:cNvSpPr/>
          <p:nvPr/>
        </p:nvSpPr>
        <p:spPr>
          <a:xfrm flipH="1">
            <a:off x="960902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平行四辺形 424">
            <a:extLst>
              <a:ext uri="{FF2B5EF4-FFF2-40B4-BE49-F238E27FC236}">
                <a16:creationId xmlns:a16="http://schemas.microsoft.com/office/drawing/2014/main" id="{76BB365E-AFAE-0227-2677-0CEFA19A2673}"/>
              </a:ext>
            </a:extLst>
          </p:cNvPr>
          <p:cNvSpPr/>
          <p:nvPr/>
        </p:nvSpPr>
        <p:spPr>
          <a:xfrm flipH="1">
            <a:off x="960902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平行四辺形 425">
            <a:extLst>
              <a:ext uri="{FF2B5EF4-FFF2-40B4-BE49-F238E27FC236}">
                <a16:creationId xmlns:a16="http://schemas.microsoft.com/office/drawing/2014/main" id="{F127B7DC-EB63-AC14-E5A1-26121CB4F57A}"/>
              </a:ext>
            </a:extLst>
          </p:cNvPr>
          <p:cNvSpPr/>
          <p:nvPr/>
        </p:nvSpPr>
        <p:spPr>
          <a:xfrm flipH="1">
            <a:off x="978024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平行四辺形 426">
            <a:extLst>
              <a:ext uri="{FF2B5EF4-FFF2-40B4-BE49-F238E27FC236}">
                <a16:creationId xmlns:a16="http://schemas.microsoft.com/office/drawing/2014/main" id="{4CD9895A-167C-FDA9-D54A-3C3278BF7E84}"/>
              </a:ext>
            </a:extLst>
          </p:cNvPr>
          <p:cNvSpPr/>
          <p:nvPr/>
        </p:nvSpPr>
        <p:spPr>
          <a:xfrm flipH="1">
            <a:off x="978024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平行四辺形 427">
            <a:extLst>
              <a:ext uri="{FF2B5EF4-FFF2-40B4-BE49-F238E27FC236}">
                <a16:creationId xmlns:a16="http://schemas.microsoft.com/office/drawing/2014/main" id="{F3CBA031-CB69-1C0D-4D38-1EFF4EB20347}"/>
              </a:ext>
            </a:extLst>
          </p:cNvPr>
          <p:cNvSpPr/>
          <p:nvPr/>
        </p:nvSpPr>
        <p:spPr>
          <a:xfrm flipH="1">
            <a:off x="993501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平行四辺形 428">
            <a:extLst>
              <a:ext uri="{FF2B5EF4-FFF2-40B4-BE49-F238E27FC236}">
                <a16:creationId xmlns:a16="http://schemas.microsoft.com/office/drawing/2014/main" id="{81F3C773-A736-5841-D9EC-6F0C699DBDA8}"/>
              </a:ext>
            </a:extLst>
          </p:cNvPr>
          <p:cNvSpPr/>
          <p:nvPr/>
        </p:nvSpPr>
        <p:spPr>
          <a:xfrm flipH="1">
            <a:off x="993501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平行四辺形 429">
            <a:extLst>
              <a:ext uri="{FF2B5EF4-FFF2-40B4-BE49-F238E27FC236}">
                <a16:creationId xmlns:a16="http://schemas.microsoft.com/office/drawing/2014/main" id="{C2D95BEF-9E62-FDCF-B6F3-DB7470C7A99C}"/>
              </a:ext>
            </a:extLst>
          </p:cNvPr>
          <p:cNvSpPr/>
          <p:nvPr/>
        </p:nvSpPr>
        <p:spPr>
          <a:xfrm flipH="1">
            <a:off x="800706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平行四辺形 430">
            <a:extLst>
              <a:ext uri="{FF2B5EF4-FFF2-40B4-BE49-F238E27FC236}">
                <a16:creationId xmlns:a16="http://schemas.microsoft.com/office/drawing/2014/main" id="{DF704E3B-6A73-A123-9D00-2622F337876B}"/>
              </a:ext>
            </a:extLst>
          </p:cNvPr>
          <p:cNvSpPr/>
          <p:nvPr/>
        </p:nvSpPr>
        <p:spPr>
          <a:xfrm flipH="1">
            <a:off x="800706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平行四辺形 431">
            <a:extLst>
              <a:ext uri="{FF2B5EF4-FFF2-40B4-BE49-F238E27FC236}">
                <a16:creationId xmlns:a16="http://schemas.microsoft.com/office/drawing/2014/main" id="{2F92745B-4402-133D-C9AB-2A86EC0AB472}"/>
              </a:ext>
            </a:extLst>
          </p:cNvPr>
          <p:cNvSpPr/>
          <p:nvPr/>
        </p:nvSpPr>
        <p:spPr>
          <a:xfrm flipH="1">
            <a:off x="820686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平行四辺形 432">
            <a:extLst>
              <a:ext uri="{FF2B5EF4-FFF2-40B4-BE49-F238E27FC236}">
                <a16:creationId xmlns:a16="http://schemas.microsoft.com/office/drawing/2014/main" id="{D7A9C51A-D6D0-CC72-3A34-60E582C0A601}"/>
              </a:ext>
            </a:extLst>
          </p:cNvPr>
          <p:cNvSpPr/>
          <p:nvPr/>
        </p:nvSpPr>
        <p:spPr>
          <a:xfrm flipH="1">
            <a:off x="820686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平行四辺形 433">
            <a:extLst>
              <a:ext uri="{FF2B5EF4-FFF2-40B4-BE49-F238E27FC236}">
                <a16:creationId xmlns:a16="http://schemas.microsoft.com/office/drawing/2014/main" id="{5055B5D3-DB1B-F57C-47EB-BAE806E433A4}"/>
              </a:ext>
            </a:extLst>
          </p:cNvPr>
          <p:cNvSpPr/>
          <p:nvPr/>
        </p:nvSpPr>
        <p:spPr>
          <a:xfrm flipH="1">
            <a:off x="838556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平行四辺形 434">
            <a:extLst>
              <a:ext uri="{FF2B5EF4-FFF2-40B4-BE49-F238E27FC236}">
                <a16:creationId xmlns:a16="http://schemas.microsoft.com/office/drawing/2014/main" id="{D0E77AC0-6C6D-4AE0-D4FC-5527B1DD919C}"/>
              </a:ext>
            </a:extLst>
          </p:cNvPr>
          <p:cNvSpPr/>
          <p:nvPr/>
        </p:nvSpPr>
        <p:spPr>
          <a:xfrm flipH="1">
            <a:off x="838556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平行四辺形 435">
            <a:extLst>
              <a:ext uri="{FF2B5EF4-FFF2-40B4-BE49-F238E27FC236}">
                <a16:creationId xmlns:a16="http://schemas.microsoft.com/office/drawing/2014/main" id="{85ACD27D-A68C-A97D-6F90-9E06649DA8D7}"/>
              </a:ext>
            </a:extLst>
          </p:cNvPr>
          <p:cNvSpPr/>
          <p:nvPr/>
        </p:nvSpPr>
        <p:spPr>
          <a:xfrm flipH="1">
            <a:off x="855282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平行四辺形 436">
            <a:extLst>
              <a:ext uri="{FF2B5EF4-FFF2-40B4-BE49-F238E27FC236}">
                <a16:creationId xmlns:a16="http://schemas.microsoft.com/office/drawing/2014/main" id="{8064D1CC-2893-D69E-7B66-62D33383EA05}"/>
              </a:ext>
            </a:extLst>
          </p:cNvPr>
          <p:cNvSpPr/>
          <p:nvPr/>
        </p:nvSpPr>
        <p:spPr>
          <a:xfrm flipH="1">
            <a:off x="855282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平行四辺形 437">
            <a:extLst>
              <a:ext uri="{FF2B5EF4-FFF2-40B4-BE49-F238E27FC236}">
                <a16:creationId xmlns:a16="http://schemas.microsoft.com/office/drawing/2014/main" id="{DC043445-1FCC-96CE-2505-B78086730FA9}"/>
              </a:ext>
            </a:extLst>
          </p:cNvPr>
          <p:cNvSpPr/>
          <p:nvPr/>
        </p:nvSpPr>
        <p:spPr>
          <a:xfrm flipH="1">
            <a:off x="872404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平行四辺形 438">
            <a:extLst>
              <a:ext uri="{FF2B5EF4-FFF2-40B4-BE49-F238E27FC236}">
                <a16:creationId xmlns:a16="http://schemas.microsoft.com/office/drawing/2014/main" id="{66A7C10D-B1F4-18C6-0875-84F6214B12B6}"/>
              </a:ext>
            </a:extLst>
          </p:cNvPr>
          <p:cNvSpPr/>
          <p:nvPr/>
        </p:nvSpPr>
        <p:spPr>
          <a:xfrm flipH="1">
            <a:off x="872404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平行四辺形 439">
            <a:extLst>
              <a:ext uri="{FF2B5EF4-FFF2-40B4-BE49-F238E27FC236}">
                <a16:creationId xmlns:a16="http://schemas.microsoft.com/office/drawing/2014/main" id="{6D6D5C72-3AA1-AF53-D93D-85C7C241BC36}"/>
              </a:ext>
            </a:extLst>
          </p:cNvPr>
          <p:cNvSpPr/>
          <p:nvPr/>
        </p:nvSpPr>
        <p:spPr>
          <a:xfrm flipH="1">
            <a:off x="887882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平行四辺形 440">
            <a:extLst>
              <a:ext uri="{FF2B5EF4-FFF2-40B4-BE49-F238E27FC236}">
                <a16:creationId xmlns:a16="http://schemas.microsoft.com/office/drawing/2014/main" id="{45C04BBF-41C7-1305-FEAC-EA56174DACA2}"/>
              </a:ext>
            </a:extLst>
          </p:cNvPr>
          <p:cNvSpPr/>
          <p:nvPr/>
        </p:nvSpPr>
        <p:spPr>
          <a:xfrm flipH="1">
            <a:off x="887882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平行四辺形 441">
            <a:extLst>
              <a:ext uri="{FF2B5EF4-FFF2-40B4-BE49-F238E27FC236}">
                <a16:creationId xmlns:a16="http://schemas.microsoft.com/office/drawing/2014/main" id="{FFC9EFD9-4B1F-7313-0E14-9CBB0B991C41}"/>
              </a:ext>
            </a:extLst>
          </p:cNvPr>
          <p:cNvSpPr/>
          <p:nvPr/>
        </p:nvSpPr>
        <p:spPr>
          <a:xfrm flipH="1">
            <a:off x="697610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平行四辺形 442">
            <a:extLst>
              <a:ext uri="{FF2B5EF4-FFF2-40B4-BE49-F238E27FC236}">
                <a16:creationId xmlns:a16="http://schemas.microsoft.com/office/drawing/2014/main" id="{78D77AE2-0B7F-D49C-C419-78BF16362F4F}"/>
              </a:ext>
            </a:extLst>
          </p:cNvPr>
          <p:cNvSpPr/>
          <p:nvPr/>
        </p:nvSpPr>
        <p:spPr>
          <a:xfrm flipH="1">
            <a:off x="697610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平行四辺形 443">
            <a:extLst>
              <a:ext uri="{FF2B5EF4-FFF2-40B4-BE49-F238E27FC236}">
                <a16:creationId xmlns:a16="http://schemas.microsoft.com/office/drawing/2014/main" id="{B8A80589-6F14-3425-D5AA-EF910703E041}"/>
              </a:ext>
            </a:extLst>
          </p:cNvPr>
          <p:cNvSpPr/>
          <p:nvPr/>
        </p:nvSpPr>
        <p:spPr>
          <a:xfrm flipH="1">
            <a:off x="717590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平行四辺形 444">
            <a:extLst>
              <a:ext uri="{FF2B5EF4-FFF2-40B4-BE49-F238E27FC236}">
                <a16:creationId xmlns:a16="http://schemas.microsoft.com/office/drawing/2014/main" id="{D428B6B7-CAB1-DFFA-C73A-1B93B1BEE374}"/>
              </a:ext>
            </a:extLst>
          </p:cNvPr>
          <p:cNvSpPr/>
          <p:nvPr/>
        </p:nvSpPr>
        <p:spPr>
          <a:xfrm flipH="1">
            <a:off x="717590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平行四辺形 445">
            <a:extLst>
              <a:ext uri="{FF2B5EF4-FFF2-40B4-BE49-F238E27FC236}">
                <a16:creationId xmlns:a16="http://schemas.microsoft.com/office/drawing/2014/main" id="{920490E6-5C84-A420-7976-04E59A7973CD}"/>
              </a:ext>
            </a:extLst>
          </p:cNvPr>
          <p:cNvSpPr/>
          <p:nvPr/>
        </p:nvSpPr>
        <p:spPr>
          <a:xfrm flipH="1">
            <a:off x="735460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平行四辺形 446">
            <a:extLst>
              <a:ext uri="{FF2B5EF4-FFF2-40B4-BE49-F238E27FC236}">
                <a16:creationId xmlns:a16="http://schemas.microsoft.com/office/drawing/2014/main" id="{B36FAA2C-F203-7014-A22F-9A71B783B1F3}"/>
              </a:ext>
            </a:extLst>
          </p:cNvPr>
          <p:cNvSpPr/>
          <p:nvPr/>
        </p:nvSpPr>
        <p:spPr>
          <a:xfrm flipH="1">
            <a:off x="735460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平行四辺形 447">
            <a:extLst>
              <a:ext uri="{FF2B5EF4-FFF2-40B4-BE49-F238E27FC236}">
                <a16:creationId xmlns:a16="http://schemas.microsoft.com/office/drawing/2014/main" id="{85817371-2AAD-2654-19F3-7CAC119DBA68}"/>
              </a:ext>
            </a:extLst>
          </p:cNvPr>
          <p:cNvSpPr/>
          <p:nvPr/>
        </p:nvSpPr>
        <p:spPr>
          <a:xfrm flipH="1">
            <a:off x="752186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平行四辺形 448">
            <a:extLst>
              <a:ext uri="{FF2B5EF4-FFF2-40B4-BE49-F238E27FC236}">
                <a16:creationId xmlns:a16="http://schemas.microsoft.com/office/drawing/2014/main" id="{883853E8-88AE-E972-8FFE-A164E796F4E0}"/>
              </a:ext>
            </a:extLst>
          </p:cNvPr>
          <p:cNvSpPr/>
          <p:nvPr/>
        </p:nvSpPr>
        <p:spPr>
          <a:xfrm flipH="1">
            <a:off x="752186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平行四辺形 449">
            <a:extLst>
              <a:ext uri="{FF2B5EF4-FFF2-40B4-BE49-F238E27FC236}">
                <a16:creationId xmlns:a16="http://schemas.microsoft.com/office/drawing/2014/main" id="{E783F26D-1545-9728-1379-9720B242439A}"/>
              </a:ext>
            </a:extLst>
          </p:cNvPr>
          <p:cNvSpPr/>
          <p:nvPr/>
        </p:nvSpPr>
        <p:spPr>
          <a:xfrm flipH="1">
            <a:off x="769308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平行四辺形 450">
            <a:extLst>
              <a:ext uri="{FF2B5EF4-FFF2-40B4-BE49-F238E27FC236}">
                <a16:creationId xmlns:a16="http://schemas.microsoft.com/office/drawing/2014/main" id="{D75EDD0C-40F9-0C47-90C1-BA16E89DCC6D}"/>
              </a:ext>
            </a:extLst>
          </p:cNvPr>
          <p:cNvSpPr/>
          <p:nvPr/>
        </p:nvSpPr>
        <p:spPr>
          <a:xfrm flipH="1">
            <a:off x="769308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平行四辺形 451">
            <a:extLst>
              <a:ext uri="{FF2B5EF4-FFF2-40B4-BE49-F238E27FC236}">
                <a16:creationId xmlns:a16="http://schemas.microsoft.com/office/drawing/2014/main" id="{D78BD7C8-1ABE-067D-CC2B-D0CF7F5F7242}"/>
              </a:ext>
            </a:extLst>
          </p:cNvPr>
          <p:cNvSpPr/>
          <p:nvPr/>
        </p:nvSpPr>
        <p:spPr>
          <a:xfrm flipH="1">
            <a:off x="784786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平行四辺形 452">
            <a:extLst>
              <a:ext uri="{FF2B5EF4-FFF2-40B4-BE49-F238E27FC236}">
                <a16:creationId xmlns:a16="http://schemas.microsoft.com/office/drawing/2014/main" id="{357A397A-F663-11C3-30CF-65F5B66C9747}"/>
              </a:ext>
            </a:extLst>
          </p:cNvPr>
          <p:cNvSpPr/>
          <p:nvPr/>
        </p:nvSpPr>
        <p:spPr>
          <a:xfrm flipH="1">
            <a:off x="784786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平行四辺形 453">
            <a:extLst>
              <a:ext uri="{FF2B5EF4-FFF2-40B4-BE49-F238E27FC236}">
                <a16:creationId xmlns:a16="http://schemas.microsoft.com/office/drawing/2014/main" id="{54653159-5750-4596-CF9D-13407E43F207}"/>
              </a:ext>
            </a:extLst>
          </p:cNvPr>
          <p:cNvSpPr/>
          <p:nvPr/>
        </p:nvSpPr>
        <p:spPr>
          <a:xfrm flipH="1">
            <a:off x="611970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平行四辺形 454">
            <a:extLst>
              <a:ext uri="{FF2B5EF4-FFF2-40B4-BE49-F238E27FC236}">
                <a16:creationId xmlns:a16="http://schemas.microsoft.com/office/drawing/2014/main" id="{AAABADE8-6238-9675-01E1-5717BCE39B46}"/>
              </a:ext>
            </a:extLst>
          </p:cNvPr>
          <p:cNvSpPr/>
          <p:nvPr/>
        </p:nvSpPr>
        <p:spPr>
          <a:xfrm flipH="1">
            <a:off x="611970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平行四辺形 455">
            <a:extLst>
              <a:ext uri="{FF2B5EF4-FFF2-40B4-BE49-F238E27FC236}">
                <a16:creationId xmlns:a16="http://schemas.microsoft.com/office/drawing/2014/main" id="{007AAE0F-E99C-4398-72C1-5317DA4304F1}"/>
              </a:ext>
            </a:extLst>
          </p:cNvPr>
          <p:cNvSpPr/>
          <p:nvPr/>
        </p:nvSpPr>
        <p:spPr>
          <a:xfrm flipH="1">
            <a:off x="629840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平行四辺形 456">
            <a:extLst>
              <a:ext uri="{FF2B5EF4-FFF2-40B4-BE49-F238E27FC236}">
                <a16:creationId xmlns:a16="http://schemas.microsoft.com/office/drawing/2014/main" id="{64A0533C-0872-1317-4BF3-B824867B80D7}"/>
              </a:ext>
            </a:extLst>
          </p:cNvPr>
          <p:cNvSpPr/>
          <p:nvPr/>
        </p:nvSpPr>
        <p:spPr>
          <a:xfrm flipH="1">
            <a:off x="629840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平行四辺形 457">
            <a:extLst>
              <a:ext uri="{FF2B5EF4-FFF2-40B4-BE49-F238E27FC236}">
                <a16:creationId xmlns:a16="http://schemas.microsoft.com/office/drawing/2014/main" id="{9F96106F-D1A1-86DB-DC81-91F4B509E183}"/>
              </a:ext>
            </a:extLst>
          </p:cNvPr>
          <p:cNvSpPr/>
          <p:nvPr/>
        </p:nvSpPr>
        <p:spPr>
          <a:xfrm flipH="1">
            <a:off x="646566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9" name="平行四辺形 458">
            <a:extLst>
              <a:ext uri="{FF2B5EF4-FFF2-40B4-BE49-F238E27FC236}">
                <a16:creationId xmlns:a16="http://schemas.microsoft.com/office/drawing/2014/main" id="{F8FF4DB1-4DBC-9F6B-E9E9-2C122A8A0DD0}"/>
              </a:ext>
            </a:extLst>
          </p:cNvPr>
          <p:cNvSpPr/>
          <p:nvPr/>
        </p:nvSpPr>
        <p:spPr>
          <a:xfrm flipH="1">
            <a:off x="646566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平行四辺形 459">
            <a:extLst>
              <a:ext uri="{FF2B5EF4-FFF2-40B4-BE49-F238E27FC236}">
                <a16:creationId xmlns:a16="http://schemas.microsoft.com/office/drawing/2014/main" id="{ADAD4BB2-93A6-0F23-E037-27CFAB58F508}"/>
              </a:ext>
            </a:extLst>
          </p:cNvPr>
          <p:cNvSpPr/>
          <p:nvPr/>
        </p:nvSpPr>
        <p:spPr>
          <a:xfrm flipH="1">
            <a:off x="663689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1" name="平行四辺形 460">
            <a:extLst>
              <a:ext uri="{FF2B5EF4-FFF2-40B4-BE49-F238E27FC236}">
                <a16:creationId xmlns:a16="http://schemas.microsoft.com/office/drawing/2014/main" id="{F85DFC8C-1B8B-24ED-27D8-6001F9E0553C}"/>
              </a:ext>
            </a:extLst>
          </p:cNvPr>
          <p:cNvSpPr/>
          <p:nvPr/>
        </p:nvSpPr>
        <p:spPr>
          <a:xfrm flipH="1">
            <a:off x="663689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2" name="平行四辺形 461">
            <a:extLst>
              <a:ext uri="{FF2B5EF4-FFF2-40B4-BE49-F238E27FC236}">
                <a16:creationId xmlns:a16="http://schemas.microsoft.com/office/drawing/2014/main" id="{50B7D90D-44DE-5F97-6B51-5CCB1B1A168F}"/>
              </a:ext>
            </a:extLst>
          </p:cNvPr>
          <p:cNvSpPr/>
          <p:nvPr/>
        </p:nvSpPr>
        <p:spPr>
          <a:xfrm flipH="1">
            <a:off x="679166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3" name="平行四辺形 462">
            <a:extLst>
              <a:ext uri="{FF2B5EF4-FFF2-40B4-BE49-F238E27FC236}">
                <a16:creationId xmlns:a16="http://schemas.microsoft.com/office/drawing/2014/main" id="{98849C82-D138-45DF-234C-6A399AB7959E}"/>
              </a:ext>
            </a:extLst>
          </p:cNvPr>
          <p:cNvSpPr/>
          <p:nvPr/>
        </p:nvSpPr>
        <p:spPr>
          <a:xfrm flipH="1">
            <a:off x="679166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平行四辺形 463">
            <a:extLst>
              <a:ext uri="{FF2B5EF4-FFF2-40B4-BE49-F238E27FC236}">
                <a16:creationId xmlns:a16="http://schemas.microsoft.com/office/drawing/2014/main" id="{08FA90CF-AE82-DC20-940A-E7FE0C38502B}"/>
              </a:ext>
            </a:extLst>
          </p:cNvPr>
          <p:cNvSpPr/>
          <p:nvPr/>
        </p:nvSpPr>
        <p:spPr>
          <a:xfrm flipH="1">
            <a:off x="593817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平行四辺形 464">
            <a:extLst>
              <a:ext uri="{FF2B5EF4-FFF2-40B4-BE49-F238E27FC236}">
                <a16:creationId xmlns:a16="http://schemas.microsoft.com/office/drawing/2014/main" id="{BB4C7142-227D-B498-5240-A7D39E21AB4B}"/>
              </a:ext>
            </a:extLst>
          </p:cNvPr>
          <p:cNvSpPr/>
          <p:nvPr/>
        </p:nvSpPr>
        <p:spPr>
          <a:xfrm flipH="1">
            <a:off x="593817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平行四辺形 465">
            <a:extLst>
              <a:ext uri="{FF2B5EF4-FFF2-40B4-BE49-F238E27FC236}">
                <a16:creationId xmlns:a16="http://schemas.microsoft.com/office/drawing/2014/main" id="{DBA29625-7878-5C15-BFD7-92D0F437A0B1}"/>
              </a:ext>
            </a:extLst>
          </p:cNvPr>
          <p:cNvSpPr/>
          <p:nvPr/>
        </p:nvSpPr>
        <p:spPr>
          <a:xfrm>
            <a:off x="30323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平行四辺形 466">
            <a:extLst>
              <a:ext uri="{FF2B5EF4-FFF2-40B4-BE49-F238E27FC236}">
                <a16:creationId xmlns:a16="http://schemas.microsoft.com/office/drawing/2014/main" id="{86ABA080-6EF7-D135-D0AB-B2B877D09190}"/>
              </a:ext>
            </a:extLst>
          </p:cNvPr>
          <p:cNvSpPr/>
          <p:nvPr/>
        </p:nvSpPr>
        <p:spPr>
          <a:xfrm>
            <a:off x="30323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平行四辺形 467">
            <a:extLst>
              <a:ext uri="{FF2B5EF4-FFF2-40B4-BE49-F238E27FC236}">
                <a16:creationId xmlns:a16="http://schemas.microsoft.com/office/drawing/2014/main" id="{BF2235B1-A6C5-62CD-00E9-385D55792D1E}"/>
              </a:ext>
            </a:extLst>
          </p:cNvPr>
          <p:cNvSpPr/>
          <p:nvPr/>
        </p:nvSpPr>
        <p:spPr>
          <a:xfrm>
            <a:off x="47446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平行四辺形 468">
            <a:extLst>
              <a:ext uri="{FF2B5EF4-FFF2-40B4-BE49-F238E27FC236}">
                <a16:creationId xmlns:a16="http://schemas.microsoft.com/office/drawing/2014/main" id="{AA615C03-F221-2213-6C0D-00617BCF13A8}"/>
              </a:ext>
            </a:extLst>
          </p:cNvPr>
          <p:cNvSpPr/>
          <p:nvPr/>
        </p:nvSpPr>
        <p:spPr>
          <a:xfrm>
            <a:off x="47446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平行四辺形 469">
            <a:extLst>
              <a:ext uri="{FF2B5EF4-FFF2-40B4-BE49-F238E27FC236}">
                <a16:creationId xmlns:a16="http://schemas.microsoft.com/office/drawing/2014/main" id="{4ED215A8-FC6C-3F0E-1A58-78FD5007E9B3}"/>
              </a:ext>
            </a:extLst>
          </p:cNvPr>
          <p:cNvSpPr/>
          <p:nvPr/>
        </p:nvSpPr>
        <p:spPr>
          <a:xfrm>
            <a:off x="62923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平行四辺形 470">
            <a:extLst>
              <a:ext uri="{FF2B5EF4-FFF2-40B4-BE49-F238E27FC236}">
                <a16:creationId xmlns:a16="http://schemas.microsoft.com/office/drawing/2014/main" id="{3103F397-081D-CB0D-E10B-17D3FC360577}"/>
              </a:ext>
            </a:extLst>
          </p:cNvPr>
          <p:cNvSpPr/>
          <p:nvPr/>
        </p:nvSpPr>
        <p:spPr>
          <a:xfrm>
            <a:off x="62923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平行四辺形 471">
            <a:extLst>
              <a:ext uri="{FF2B5EF4-FFF2-40B4-BE49-F238E27FC236}">
                <a16:creationId xmlns:a16="http://schemas.microsoft.com/office/drawing/2014/main" id="{CFCA47DF-22B2-9E2B-EC40-056FE4F52C43}"/>
              </a:ext>
            </a:extLst>
          </p:cNvPr>
          <p:cNvSpPr/>
          <p:nvPr/>
        </p:nvSpPr>
        <p:spPr>
          <a:xfrm>
            <a:off x="78126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平行四辺形 472">
            <a:extLst>
              <a:ext uri="{FF2B5EF4-FFF2-40B4-BE49-F238E27FC236}">
                <a16:creationId xmlns:a16="http://schemas.microsoft.com/office/drawing/2014/main" id="{C5C18384-A9EC-ADFC-08D3-F932128549F4}"/>
              </a:ext>
            </a:extLst>
          </p:cNvPr>
          <p:cNvSpPr/>
          <p:nvPr/>
        </p:nvSpPr>
        <p:spPr>
          <a:xfrm>
            <a:off x="78126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平行四辺形 473">
            <a:extLst>
              <a:ext uri="{FF2B5EF4-FFF2-40B4-BE49-F238E27FC236}">
                <a16:creationId xmlns:a16="http://schemas.microsoft.com/office/drawing/2014/main" id="{D15F4F4B-816B-BC2B-33A4-8B4CB88ABD6E}"/>
              </a:ext>
            </a:extLst>
          </p:cNvPr>
          <p:cNvSpPr/>
          <p:nvPr/>
        </p:nvSpPr>
        <p:spPr>
          <a:xfrm>
            <a:off x="92009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平行四辺形 474">
            <a:extLst>
              <a:ext uri="{FF2B5EF4-FFF2-40B4-BE49-F238E27FC236}">
                <a16:creationId xmlns:a16="http://schemas.microsoft.com/office/drawing/2014/main" id="{6F000DED-1145-9443-0687-16FBA340870C}"/>
              </a:ext>
            </a:extLst>
          </p:cNvPr>
          <p:cNvSpPr/>
          <p:nvPr/>
        </p:nvSpPr>
        <p:spPr>
          <a:xfrm>
            <a:off x="92009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6" name="平行四辺形 475">
            <a:extLst>
              <a:ext uri="{FF2B5EF4-FFF2-40B4-BE49-F238E27FC236}">
                <a16:creationId xmlns:a16="http://schemas.microsoft.com/office/drawing/2014/main" id="{3A1C493D-3F7F-8DB0-D698-E6CB6B6CD8D8}"/>
              </a:ext>
            </a:extLst>
          </p:cNvPr>
          <p:cNvSpPr/>
          <p:nvPr/>
        </p:nvSpPr>
        <p:spPr>
          <a:xfrm>
            <a:off x="109879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7" name="平行四辺形 476">
            <a:extLst>
              <a:ext uri="{FF2B5EF4-FFF2-40B4-BE49-F238E27FC236}">
                <a16:creationId xmlns:a16="http://schemas.microsoft.com/office/drawing/2014/main" id="{56D7E582-B8A4-0FA4-53EC-18AE504DCFA9}"/>
              </a:ext>
            </a:extLst>
          </p:cNvPr>
          <p:cNvSpPr/>
          <p:nvPr/>
        </p:nvSpPr>
        <p:spPr>
          <a:xfrm>
            <a:off x="109879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平行四辺形 477">
            <a:extLst>
              <a:ext uri="{FF2B5EF4-FFF2-40B4-BE49-F238E27FC236}">
                <a16:creationId xmlns:a16="http://schemas.microsoft.com/office/drawing/2014/main" id="{60E83703-D719-3419-7BD8-310BA00A5284}"/>
              </a:ext>
            </a:extLst>
          </p:cNvPr>
          <p:cNvSpPr/>
          <p:nvPr/>
        </p:nvSpPr>
        <p:spPr>
          <a:xfrm>
            <a:off x="126605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平行四辺形 478">
            <a:extLst>
              <a:ext uri="{FF2B5EF4-FFF2-40B4-BE49-F238E27FC236}">
                <a16:creationId xmlns:a16="http://schemas.microsoft.com/office/drawing/2014/main" id="{6B7AD6A3-A43E-3FDC-E17F-292C12C4993D}"/>
              </a:ext>
            </a:extLst>
          </p:cNvPr>
          <p:cNvSpPr/>
          <p:nvPr/>
        </p:nvSpPr>
        <p:spPr>
          <a:xfrm>
            <a:off x="126605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平行四辺形 479">
            <a:extLst>
              <a:ext uri="{FF2B5EF4-FFF2-40B4-BE49-F238E27FC236}">
                <a16:creationId xmlns:a16="http://schemas.microsoft.com/office/drawing/2014/main" id="{99D07C34-4ACE-F696-E3AD-EDAC2DF0C8E2}"/>
              </a:ext>
            </a:extLst>
          </p:cNvPr>
          <p:cNvSpPr/>
          <p:nvPr/>
        </p:nvSpPr>
        <p:spPr>
          <a:xfrm>
            <a:off x="143727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平行四辺形 480">
            <a:extLst>
              <a:ext uri="{FF2B5EF4-FFF2-40B4-BE49-F238E27FC236}">
                <a16:creationId xmlns:a16="http://schemas.microsoft.com/office/drawing/2014/main" id="{5D714DDA-1D3B-5692-D275-DAB99233B21D}"/>
              </a:ext>
            </a:extLst>
          </p:cNvPr>
          <p:cNvSpPr/>
          <p:nvPr/>
        </p:nvSpPr>
        <p:spPr>
          <a:xfrm>
            <a:off x="143727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平行四辺形 481">
            <a:extLst>
              <a:ext uri="{FF2B5EF4-FFF2-40B4-BE49-F238E27FC236}">
                <a16:creationId xmlns:a16="http://schemas.microsoft.com/office/drawing/2014/main" id="{2AF3ABD4-5901-68B8-A96A-C4B1E091204F}"/>
              </a:ext>
            </a:extLst>
          </p:cNvPr>
          <p:cNvSpPr/>
          <p:nvPr/>
        </p:nvSpPr>
        <p:spPr>
          <a:xfrm>
            <a:off x="159204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平行四辺形 482">
            <a:extLst>
              <a:ext uri="{FF2B5EF4-FFF2-40B4-BE49-F238E27FC236}">
                <a16:creationId xmlns:a16="http://schemas.microsoft.com/office/drawing/2014/main" id="{E8D2D144-8F33-4D85-DC42-093FEC855E2C}"/>
              </a:ext>
            </a:extLst>
          </p:cNvPr>
          <p:cNvSpPr/>
          <p:nvPr/>
        </p:nvSpPr>
        <p:spPr>
          <a:xfrm>
            <a:off x="159204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平行四辺形 483">
            <a:extLst>
              <a:ext uri="{FF2B5EF4-FFF2-40B4-BE49-F238E27FC236}">
                <a16:creationId xmlns:a16="http://schemas.microsoft.com/office/drawing/2014/main" id="{E6009C48-3DF9-4E95-EA82-D05898261421}"/>
              </a:ext>
            </a:extLst>
          </p:cNvPr>
          <p:cNvSpPr/>
          <p:nvPr/>
        </p:nvSpPr>
        <p:spPr>
          <a:xfrm>
            <a:off x="174408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平行四辺形 484">
            <a:extLst>
              <a:ext uri="{FF2B5EF4-FFF2-40B4-BE49-F238E27FC236}">
                <a16:creationId xmlns:a16="http://schemas.microsoft.com/office/drawing/2014/main" id="{E3A25E72-4C09-FBE8-BC86-58B8EB4E203C}"/>
              </a:ext>
            </a:extLst>
          </p:cNvPr>
          <p:cNvSpPr/>
          <p:nvPr/>
        </p:nvSpPr>
        <p:spPr>
          <a:xfrm>
            <a:off x="174408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平行四辺形 485">
            <a:extLst>
              <a:ext uri="{FF2B5EF4-FFF2-40B4-BE49-F238E27FC236}">
                <a16:creationId xmlns:a16="http://schemas.microsoft.com/office/drawing/2014/main" id="{A1D8AD6B-27EB-F63D-1B46-3A3B8C5531BE}"/>
              </a:ext>
            </a:extLst>
          </p:cNvPr>
          <p:cNvSpPr/>
          <p:nvPr/>
        </p:nvSpPr>
        <p:spPr>
          <a:xfrm>
            <a:off x="190385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平行四辺形 486">
            <a:extLst>
              <a:ext uri="{FF2B5EF4-FFF2-40B4-BE49-F238E27FC236}">
                <a16:creationId xmlns:a16="http://schemas.microsoft.com/office/drawing/2014/main" id="{6D72AB73-98D3-909F-08F0-3B3B65A95DC6}"/>
              </a:ext>
            </a:extLst>
          </p:cNvPr>
          <p:cNvSpPr/>
          <p:nvPr/>
        </p:nvSpPr>
        <p:spPr>
          <a:xfrm>
            <a:off x="190385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平行四辺形 487">
            <a:extLst>
              <a:ext uri="{FF2B5EF4-FFF2-40B4-BE49-F238E27FC236}">
                <a16:creationId xmlns:a16="http://schemas.microsoft.com/office/drawing/2014/main" id="{89E1DC74-80C8-50E2-F339-E6E155D71142}"/>
              </a:ext>
            </a:extLst>
          </p:cNvPr>
          <p:cNvSpPr/>
          <p:nvPr/>
        </p:nvSpPr>
        <p:spPr>
          <a:xfrm>
            <a:off x="208255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9" name="平行四辺形 488">
            <a:extLst>
              <a:ext uri="{FF2B5EF4-FFF2-40B4-BE49-F238E27FC236}">
                <a16:creationId xmlns:a16="http://schemas.microsoft.com/office/drawing/2014/main" id="{2E3BB42F-7775-2D6D-6223-6F4A77C9D233}"/>
              </a:ext>
            </a:extLst>
          </p:cNvPr>
          <p:cNvSpPr/>
          <p:nvPr/>
        </p:nvSpPr>
        <p:spPr>
          <a:xfrm>
            <a:off x="208255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平行四辺形 489">
            <a:extLst>
              <a:ext uri="{FF2B5EF4-FFF2-40B4-BE49-F238E27FC236}">
                <a16:creationId xmlns:a16="http://schemas.microsoft.com/office/drawing/2014/main" id="{D023FAA2-3D61-8793-6289-097A867E3C27}"/>
              </a:ext>
            </a:extLst>
          </p:cNvPr>
          <p:cNvSpPr/>
          <p:nvPr/>
        </p:nvSpPr>
        <p:spPr>
          <a:xfrm>
            <a:off x="2249820"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平行四辺形 490">
            <a:extLst>
              <a:ext uri="{FF2B5EF4-FFF2-40B4-BE49-F238E27FC236}">
                <a16:creationId xmlns:a16="http://schemas.microsoft.com/office/drawing/2014/main" id="{12293BC8-4328-97B1-DD71-86BE6DC1C9E5}"/>
              </a:ext>
            </a:extLst>
          </p:cNvPr>
          <p:cNvSpPr/>
          <p:nvPr/>
        </p:nvSpPr>
        <p:spPr>
          <a:xfrm>
            <a:off x="2249820"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平行四辺形 491">
            <a:extLst>
              <a:ext uri="{FF2B5EF4-FFF2-40B4-BE49-F238E27FC236}">
                <a16:creationId xmlns:a16="http://schemas.microsoft.com/office/drawing/2014/main" id="{2AB4EE48-E9A4-5519-9152-D87B1D0BF522}"/>
              </a:ext>
            </a:extLst>
          </p:cNvPr>
          <p:cNvSpPr/>
          <p:nvPr/>
        </p:nvSpPr>
        <p:spPr>
          <a:xfrm>
            <a:off x="242104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平行四辺形 492">
            <a:extLst>
              <a:ext uri="{FF2B5EF4-FFF2-40B4-BE49-F238E27FC236}">
                <a16:creationId xmlns:a16="http://schemas.microsoft.com/office/drawing/2014/main" id="{56F71076-2A32-47A3-617F-39C73634B842}"/>
              </a:ext>
            </a:extLst>
          </p:cNvPr>
          <p:cNvSpPr/>
          <p:nvPr/>
        </p:nvSpPr>
        <p:spPr>
          <a:xfrm>
            <a:off x="242104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平行四辺形 493">
            <a:extLst>
              <a:ext uri="{FF2B5EF4-FFF2-40B4-BE49-F238E27FC236}">
                <a16:creationId xmlns:a16="http://schemas.microsoft.com/office/drawing/2014/main" id="{2D58071F-E243-A593-3AC0-C19B5BD4FA30}"/>
              </a:ext>
            </a:extLst>
          </p:cNvPr>
          <p:cNvSpPr/>
          <p:nvPr/>
        </p:nvSpPr>
        <p:spPr>
          <a:xfrm>
            <a:off x="257581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平行四辺形 494">
            <a:extLst>
              <a:ext uri="{FF2B5EF4-FFF2-40B4-BE49-F238E27FC236}">
                <a16:creationId xmlns:a16="http://schemas.microsoft.com/office/drawing/2014/main" id="{05CEEA84-4261-267A-A91C-0C5336DADF8E}"/>
              </a:ext>
            </a:extLst>
          </p:cNvPr>
          <p:cNvSpPr/>
          <p:nvPr/>
        </p:nvSpPr>
        <p:spPr>
          <a:xfrm>
            <a:off x="257581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平行四辺形 495">
            <a:extLst>
              <a:ext uri="{FF2B5EF4-FFF2-40B4-BE49-F238E27FC236}">
                <a16:creationId xmlns:a16="http://schemas.microsoft.com/office/drawing/2014/main" id="{474A742E-7EBB-0303-E2AA-266EC72C9BB2}"/>
              </a:ext>
            </a:extLst>
          </p:cNvPr>
          <p:cNvSpPr/>
          <p:nvPr/>
        </p:nvSpPr>
        <p:spPr>
          <a:xfrm>
            <a:off x="272784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平行四辺形 496">
            <a:extLst>
              <a:ext uri="{FF2B5EF4-FFF2-40B4-BE49-F238E27FC236}">
                <a16:creationId xmlns:a16="http://schemas.microsoft.com/office/drawing/2014/main" id="{DF91E5CC-F191-6DAD-C45C-37F0C27932FE}"/>
              </a:ext>
            </a:extLst>
          </p:cNvPr>
          <p:cNvSpPr/>
          <p:nvPr/>
        </p:nvSpPr>
        <p:spPr>
          <a:xfrm>
            <a:off x="272784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平行四辺形 497">
            <a:extLst>
              <a:ext uri="{FF2B5EF4-FFF2-40B4-BE49-F238E27FC236}">
                <a16:creationId xmlns:a16="http://schemas.microsoft.com/office/drawing/2014/main" id="{70BDD287-E927-1EF8-2F2B-B536ED76CF97}"/>
              </a:ext>
            </a:extLst>
          </p:cNvPr>
          <p:cNvSpPr/>
          <p:nvPr/>
        </p:nvSpPr>
        <p:spPr>
          <a:xfrm>
            <a:off x="289761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平行四辺形 498">
            <a:extLst>
              <a:ext uri="{FF2B5EF4-FFF2-40B4-BE49-F238E27FC236}">
                <a16:creationId xmlns:a16="http://schemas.microsoft.com/office/drawing/2014/main" id="{9A7A4011-BE8F-D624-449D-73A3E64558BF}"/>
              </a:ext>
            </a:extLst>
          </p:cNvPr>
          <p:cNvSpPr/>
          <p:nvPr/>
        </p:nvSpPr>
        <p:spPr>
          <a:xfrm>
            <a:off x="289761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平行四辺形 499">
            <a:extLst>
              <a:ext uri="{FF2B5EF4-FFF2-40B4-BE49-F238E27FC236}">
                <a16:creationId xmlns:a16="http://schemas.microsoft.com/office/drawing/2014/main" id="{EA3B1E01-0275-32E3-0760-9F09E8E21741}"/>
              </a:ext>
            </a:extLst>
          </p:cNvPr>
          <p:cNvSpPr/>
          <p:nvPr/>
        </p:nvSpPr>
        <p:spPr>
          <a:xfrm>
            <a:off x="307632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平行四辺形 500">
            <a:extLst>
              <a:ext uri="{FF2B5EF4-FFF2-40B4-BE49-F238E27FC236}">
                <a16:creationId xmlns:a16="http://schemas.microsoft.com/office/drawing/2014/main" id="{D095980D-92E1-5D4F-8A94-C95E8E3935A3}"/>
              </a:ext>
            </a:extLst>
          </p:cNvPr>
          <p:cNvSpPr/>
          <p:nvPr/>
        </p:nvSpPr>
        <p:spPr>
          <a:xfrm>
            <a:off x="307632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平行四辺形 501">
            <a:extLst>
              <a:ext uri="{FF2B5EF4-FFF2-40B4-BE49-F238E27FC236}">
                <a16:creationId xmlns:a16="http://schemas.microsoft.com/office/drawing/2014/main" id="{4ECF83AF-B3A2-F670-26C4-93AD04F85F01}"/>
              </a:ext>
            </a:extLst>
          </p:cNvPr>
          <p:cNvSpPr/>
          <p:nvPr/>
        </p:nvSpPr>
        <p:spPr>
          <a:xfrm>
            <a:off x="324358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3" name="平行四辺形 502">
            <a:extLst>
              <a:ext uri="{FF2B5EF4-FFF2-40B4-BE49-F238E27FC236}">
                <a16:creationId xmlns:a16="http://schemas.microsoft.com/office/drawing/2014/main" id="{FF0CAF10-89D0-016F-0A1C-0D895EF0499E}"/>
              </a:ext>
            </a:extLst>
          </p:cNvPr>
          <p:cNvSpPr/>
          <p:nvPr/>
        </p:nvSpPr>
        <p:spPr>
          <a:xfrm>
            <a:off x="324358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平行四辺形 503">
            <a:extLst>
              <a:ext uri="{FF2B5EF4-FFF2-40B4-BE49-F238E27FC236}">
                <a16:creationId xmlns:a16="http://schemas.microsoft.com/office/drawing/2014/main" id="{ACA263F1-F28B-26FF-9DA6-28EBBC598591}"/>
              </a:ext>
            </a:extLst>
          </p:cNvPr>
          <p:cNvSpPr/>
          <p:nvPr/>
        </p:nvSpPr>
        <p:spPr>
          <a:xfrm>
            <a:off x="341480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平行四辺形 504">
            <a:extLst>
              <a:ext uri="{FF2B5EF4-FFF2-40B4-BE49-F238E27FC236}">
                <a16:creationId xmlns:a16="http://schemas.microsoft.com/office/drawing/2014/main" id="{2B007D07-2291-C691-1EA7-8AC8DE5470FE}"/>
              </a:ext>
            </a:extLst>
          </p:cNvPr>
          <p:cNvSpPr/>
          <p:nvPr/>
        </p:nvSpPr>
        <p:spPr>
          <a:xfrm>
            <a:off x="341480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平行四辺形 505">
            <a:extLst>
              <a:ext uri="{FF2B5EF4-FFF2-40B4-BE49-F238E27FC236}">
                <a16:creationId xmlns:a16="http://schemas.microsoft.com/office/drawing/2014/main" id="{B8C9E202-BAC2-E682-5DA0-63AFC3AAA210}"/>
              </a:ext>
            </a:extLst>
          </p:cNvPr>
          <p:cNvSpPr/>
          <p:nvPr/>
        </p:nvSpPr>
        <p:spPr>
          <a:xfrm>
            <a:off x="356957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平行四辺形 506">
            <a:extLst>
              <a:ext uri="{FF2B5EF4-FFF2-40B4-BE49-F238E27FC236}">
                <a16:creationId xmlns:a16="http://schemas.microsoft.com/office/drawing/2014/main" id="{FD9F03C7-DF62-BEB7-36E2-8B52FD75CC4B}"/>
              </a:ext>
            </a:extLst>
          </p:cNvPr>
          <p:cNvSpPr/>
          <p:nvPr/>
        </p:nvSpPr>
        <p:spPr>
          <a:xfrm>
            <a:off x="356957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平行四辺形 507">
            <a:extLst>
              <a:ext uri="{FF2B5EF4-FFF2-40B4-BE49-F238E27FC236}">
                <a16:creationId xmlns:a16="http://schemas.microsoft.com/office/drawing/2014/main" id="{D9D64BFB-8F1D-8AA2-6DE3-06829FB609BA}"/>
              </a:ext>
            </a:extLst>
          </p:cNvPr>
          <p:cNvSpPr/>
          <p:nvPr/>
        </p:nvSpPr>
        <p:spPr>
          <a:xfrm>
            <a:off x="372161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平行四辺形 508">
            <a:extLst>
              <a:ext uri="{FF2B5EF4-FFF2-40B4-BE49-F238E27FC236}">
                <a16:creationId xmlns:a16="http://schemas.microsoft.com/office/drawing/2014/main" id="{46DC81A4-94FB-B76B-B988-614DFDAB65FD}"/>
              </a:ext>
            </a:extLst>
          </p:cNvPr>
          <p:cNvSpPr/>
          <p:nvPr/>
        </p:nvSpPr>
        <p:spPr>
          <a:xfrm>
            <a:off x="372161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平行四辺形 509">
            <a:extLst>
              <a:ext uri="{FF2B5EF4-FFF2-40B4-BE49-F238E27FC236}">
                <a16:creationId xmlns:a16="http://schemas.microsoft.com/office/drawing/2014/main" id="{7C7278F6-78EB-FF26-08BE-258F264FEF95}"/>
              </a:ext>
            </a:extLst>
          </p:cNvPr>
          <p:cNvSpPr/>
          <p:nvPr/>
        </p:nvSpPr>
        <p:spPr>
          <a:xfrm>
            <a:off x="386043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平行四辺形 510">
            <a:extLst>
              <a:ext uri="{FF2B5EF4-FFF2-40B4-BE49-F238E27FC236}">
                <a16:creationId xmlns:a16="http://schemas.microsoft.com/office/drawing/2014/main" id="{4AA3E2D0-D106-7FCD-0E96-00D225D3648E}"/>
              </a:ext>
            </a:extLst>
          </p:cNvPr>
          <p:cNvSpPr/>
          <p:nvPr/>
        </p:nvSpPr>
        <p:spPr>
          <a:xfrm>
            <a:off x="386043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平行四辺形 511">
            <a:extLst>
              <a:ext uri="{FF2B5EF4-FFF2-40B4-BE49-F238E27FC236}">
                <a16:creationId xmlns:a16="http://schemas.microsoft.com/office/drawing/2014/main" id="{B3E01798-6F08-DCDB-4175-5645F9B2889D}"/>
              </a:ext>
            </a:extLst>
          </p:cNvPr>
          <p:cNvSpPr/>
          <p:nvPr/>
        </p:nvSpPr>
        <p:spPr>
          <a:xfrm>
            <a:off x="403914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平行四辺形 512">
            <a:extLst>
              <a:ext uri="{FF2B5EF4-FFF2-40B4-BE49-F238E27FC236}">
                <a16:creationId xmlns:a16="http://schemas.microsoft.com/office/drawing/2014/main" id="{1CD365B4-A86A-C0E7-9296-EF267291B658}"/>
              </a:ext>
            </a:extLst>
          </p:cNvPr>
          <p:cNvSpPr/>
          <p:nvPr/>
        </p:nvSpPr>
        <p:spPr>
          <a:xfrm>
            <a:off x="403914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 name="平行四辺形 513">
            <a:extLst>
              <a:ext uri="{FF2B5EF4-FFF2-40B4-BE49-F238E27FC236}">
                <a16:creationId xmlns:a16="http://schemas.microsoft.com/office/drawing/2014/main" id="{A10AE250-DDC1-B3E1-1402-DF729932702A}"/>
              </a:ext>
            </a:extLst>
          </p:cNvPr>
          <p:cNvSpPr/>
          <p:nvPr/>
        </p:nvSpPr>
        <p:spPr>
          <a:xfrm>
            <a:off x="420640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 name="平行四辺形 514">
            <a:extLst>
              <a:ext uri="{FF2B5EF4-FFF2-40B4-BE49-F238E27FC236}">
                <a16:creationId xmlns:a16="http://schemas.microsoft.com/office/drawing/2014/main" id="{EACA645A-AD67-0EFF-3682-B3FA6A4D9717}"/>
              </a:ext>
            </a:extLst>
          </p:cNvPr>
          <p:cNvSpPr/>
          <p:nvPr/>
        </p:nvSpPr>
        <p:spPr>
          <a:xfrm>
            <a:off x="420640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平行四辺形 515">
            <a:extLst>
              <a:ext uri="{FF2B5EF4-FFF2-40B4-BE49-F238E27FC236}">
                <a16:creationId xmlns:a16="http://schemas.microsoft.com/office/drawing/2014/main" id="{9CF946D8-EA70-DEF4-AA47-6D892CA869B6}"/>
              </a:ext>
            </a:extLst>
          </p:cNvPr>
          <p:cNvSpPr/>
          <p:nvPr/>
        </p:nvSpPr>
        <p:spPr>
          <a:xfrm>
            <a:off x="4377625"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 name="平行四辺形 516">
            <a:extLst>
              <a:ext uri="{FF2B5EF4-FFF2-40B4-BE49-F238E27FC236}">
                <a16:creationId xmlns:a16="http://schemas.microsoft.com/office/drawing/2014/main" id="{525D8267-E286-18FF-99BE-18F291C36699}"/>
              </a:ext>
            </a:extLst>
          </p:cNvPr>
          <p:cNvSpPr/>
          <p:nvPr/>
        </p:nvSpPr>
        <p:spPr>
          <a:xfrm>
            <a:off x="4377625"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 name="平行四辺形 517">
            <a:extLst>
              <a:ext uri="{FF2B5EF4-FFF2-40B4-BE49-F238E27FC236}">
                <a16:creationId xmlns:a16="http://schemas.microsoft.com/office/drawing/2014/main" id="{C9EDC510-E60B-5E5F-E462-4A730484A0D4}"/>
              </a:ext>
            </a:extLst>
          </p:cNvPr>
          <p:cNvSpPr/>
          <p:nvPr/>
        </p:nvSpPr>
        <p:spPr>
          <a:xfrm>
            <a:off x="453239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9" name="平行四辺形 518">
            <a:extLst>
              <a:ext uri="{FF2B5EF4-FFF2-40B4-BE49-F238E27FC236}">
                <a16:creationId xmlns:a16="http://schemas.microsoft.com/office/drawing/2014/main" id="{5C83DDB2-D701-6F32-3EC6-AC8DA4FFB4CC}"/>
              </a:ext>
            </a:extLst>
          </p:cNvPr>
          <p:cNvSpPr/>
          <p:nvPr/>
        </p:nvSpPr>
        <p:spPr>
          <a:xfrm>
            <a:off x="453239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0" name="平行四辺形 519">
            <a:extLst>
              <a:ext uri="{FF2B5EF4-FFF2-40B4-BE49-F238E27FC236}">
                <a16:creationId xmlns:a16="http://schemas.microsoft.com/office/drawing/2014/main" id="{2BA74765-3F18-21F6-29F6-646AD0A8B609}"/>
              </a:ext>
            </a:extLst>
          </p:cNvPr>
          <p:cNvSpPr/>
          <p:nvPr/>
        </p:nvSpPr>
        <p:spPr>
          <a:xfrm>
            <a:off x="468443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 name="平行四辺形 520">
            <a:extLst>
              <a:ext uri="{FF2B5EF4-FFF2-40B4-BE49-F238E27FC236}">
                <a16:creationId xmlns:a16="http://schemas.microsoft.com/office/drawing/2014/main" id="{3469B411-FA20-22FE-92EC-409520632004}"/>
              </a:ext>
            </a:extLst>
          </p:cNvPr>
          <p:cNvSpPr/>
          <p:nvPr/>
        </p:nvSpPr>
        <p:spPr>
          <a:xfrm>
            <a:off x="468443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2" name="平行四辺形 521">
            <a:extLst>
              <a:ext uri="{FF2B5EF4-FFF2-40B4-BE49-F238E27FC236}">
                <a16:creationId xmlns:a16="http://schemas.microsoft.com/office/drawing/2014/main" id="{CD5E60FF-67F4-D98D-78A5-0FF6979FE890}"/>
              </a:ext>
            </a:extLst>
          </p:cNvPr>
          <p:cNvSpPr/>
          <p:nvPr/>
        </p:nvSpPr>
        <p:spPr>
          <a:xfrm>
            <a:off x="484420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 name="平行四辺形 522">
            <a:extLst>
              <a:ext uri="{FF2B5EF4-FFF2-40B4-BE49-F238E27FC236}">
                <a16:creationId xmlns:a16="http://schemas.microsoft.com/office/drawing/2014/main" id="{8DAA2E8D-39F8-89D5-A830-BE9EC9AF3914}"/>
              </a:ext>
            </a:extLst>
          </p:cNvPr>
          <p:cNvSpPr/>
          <p:nvPr/>
        </p:nvSpPr>
        <p:spPr>
          <a:xfrm>
            <a:off x="484420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平行四辺形 523">
            <a:extLst>
              <a:ext uri="{FF2B5EF4-FFF2-40B4-BE49-F238E27FC236}">
                <a16:creationId xmlns:a16="http://schemas.microsoft.com/office/drawing/2014/main" id="{4F04D5E8-7571-1553-5E95-48691164DF35}"/>
              </a:ext>
            </a:extLst>
          </p:cNvPr>
          <p:cNvSpPr/>
          <p:nvPr/>
        </p:nvSpPr>
        <p:spPr>
          <a:xfrm>
            <a:off x="503614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平行四辺形 524">
            <a:extLst>
              <a:ext uri="{FF2B5EF4-FFF2-40B4-BE49-F238E27FC236}">
                <a16:creationId xmlns:a16="http://schemas.microsoft.com/office/drawing/2014/main" id="{E43B5DE6-0EE5-CF76-EE32-86680F5DCE1D}"/>
              </a:ext>
            </a:extLst>
          </p:cNvPr>
          <p:cNvSpPr/>
          <p:nvPr/>
        </p:nvSpPr>
        <p:spPr>
          <a:xfrm>
            <a:off x="503614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平行四辺形 525">
            <a:extLst>
              <a:ext uri="{FF2B5EF4-FFF2-40B4-BE49-F238E27FC236}">
                <a16:creationId xmlns:a16="http://schemas.microsoft.com/office/drawing/2014/main" id="{CBE50469-6269-88A3-14EA-532B3F59FC9D}"/>
              </a:ext>
            </a:extLst>
          </p:cNvPr>
          <p:cNvSpPr/>
          <p:nvPr/>
        </p:nvSpPr>
        <p:spPr>
          <a:xfrm>
            <a:off x="5203404"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平行四辺形 526">
            <a:extLst>
              <a:ext uri="{FF2B5EF4-FFF2-40B4-BE49-F238E27FC236}">
                <a16:creationId xmlns:a16="http://schemas.microsoft.com/office/drawing/2014/main" id="{061AF1C0-999D-308A-BE88-4BE53ACB3428}"/>
              </a:ext>
            </a:extLst>
          </p:cNvPr>
          <p:cNvSpPr/>
          <p:nvPr/>
        </p:nvSpPr>
        <p:spPr>
          <a:xfrm>
            <a:off x="5203404"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平行四辺形 527">
            <a:extLst>
              <a:ext uri="{FF2B5EF4-FFF2-40B4-BE49-F238E27FC236}">
                <a16:creationId xmlns:a16="http://schemas.microsoft.com/office/drawing/2014/main" id="{F66E7B7D-AAAA-B05B-5979-DE80F25519F6}"/>
              </a:ext>
            </a:extLst>
          </p:cNvPr>
          <p:cNvSpPr/>
          <p:nvPr/>
        </p:nvSpPr>
        <p:spPr>
          <a:xfrm>
            <a:off x="5374626"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平行四辺形 528">
            <a:extLst>
              <a:ext uri="{FF2B5EF4-FFF2-40B4-BE49-F238E27FC236}">
                <a16:creationId xmlns:a16="http://schemas.microsoft.com/office/drawing/2014/main" id="{75B11EAA-C2C8-ACEE-2AFC-8AD271B84794}"/>
              </a:ext>
            </a:extLst>
          </p:cNvPr>
          <p:cNvSpPr/>
          <p:nvPr/>
        </p:nvSpPr>
        <p:spPr>
          <a:xfrm>
            <a:off x="5374626"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平行四辺形 529">
            <a:extLst>
              <a:ext uri="{FF2B5EF4-FFF2-40B4-BE49-F238E27FC236}">
                <a16:creationId xmlns:a16="http://schemas.microsoft.com/office/drawing/2014/main" id="{8B7EE2F1-86B9-4B27-F3AC-17914306572C}"/>
              </a:ext>
            </a:extLst>
          </p:cNvPr>
          <p:cNvSpPr/>
          <p:nvPr/>
        </p:nvSpPr>
        <p:spPr>
          <a:xfrm>
            <a:off x="552939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平行四辺形 530">
            <a:extLst>
              <a:ext uri="{FF2B5EF4-FFF2-40B4-BE49-F238E27FC236}">
                <a16:creationId xmlns:a16="http://schemas.microsoft.com/office/drawing/2014/main" id="{C4D0A913-B447-9D42-F3C2-61A1DDC7275C}"/>
              </a:ext>
            </a:extLst>
          </p:cNvPr>
          <p:cNvSpPr/>
          <p:nvPr/>
        </p:nvSpPr>
        <p:spPr>
          <a:xfrm>
            <a:off x="552939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平行四辺形 531">
            <a:extLst>
              <a:ext uri="{FF2B5EF4-FFF2-40B4-BE49-F238E27FC236}">
                <a16:creationId xmlns:a16="http://schemas.microsoft.com/office/drawing/2014/main" id="{463C1E2D-7A28-CE64-CB02-385FDF4ECA65}"/>
              </a:ext>
            </a:extLst>
          </p:cNvPr>
          <p:cNvSpPr/>
          <p:nvPr/>
        </p:nvSpPr>
        <p:spPr>
          <a:xfrm>
            <a:off x="568143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3" name="平行四辺形 532">
            <a:extLst>
              <a:ext uri="{FF2B5EF4-FFF2-40B4-BE49-F238E27FC236}">
                <a16:creationId xmlns:a16="http://schemas.microsoft.com/office/drawing/2014/main" id="{9E7CD419-ECE6-476C-DF13-2290022A8CDA}"/>
              </a:ext>
            </a:extLst>
          </p:cNvPr>
          <p:cNvSpPr/>
          <p:nvPr/>
        </p:nvSpPr>
        <p:spPr>
          <a:xfrm>
            <a:off x="568143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平行四辺形 533">
            <a:extLst>
              <a:ext uri="{FF2B5EF4-FFF2-40B4-BE49-F238E27FC236}">
                <a16:creationId xmlns:a16="http://schemas.microsoft.com/office/drawing/2014/main" id="{BD633A1B-BFCA-52A0-1BE6-85CCE9844B16}"/>
              </a:ext>
            </a:extLst>
          </p:cNvPr>
          <p:cNvSpPr/>
          <p:nvPr/>
        </p:nvSpPr>
        <p:spPr>
          <a:xfrm>
            <a:off x="584120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平行四辺形 534">
            <a:extLst>
              <a:ext uri="{FF2B5EF4-FFF2-40B4-BE49-F238E27FC236}">
                <a16:creationId xmlns:a16="http://schemas.microsoft.com/office/drawing/2014/main" id="{9F9233FA-A3B3-59EB-B6FA-200198D7B2F7}"/>
              </a:ext>
            </a:extLst>
          </p:cNvPr>
          <p:cNvSpPr/>
          <p:nvPr/>
        </p:nvSpPr>
        <p:spPr>
          <a:xfrm>
            <a:off x="584120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平行四辺形 535">
            <a:extLst>
              <a:ext uri="{FF2B5EF4-FFF2-40B4-BE49-F238E27FC236}">
                <a16:creationId xmlns:a16="http://schemas.microsoft.com/office/drawing/2014/main" id="{2B570A7C-475C-D9FD-6112-50ABFF1AD120}"/>
              </a:ext>
            </a:extLst>
          </p:cNvPr>
          <p:cNvSpPr/>
          <p:nvPr/>
        </p:nvSpPr>
        <p:spPr>
          <a:xfrm flipH="1">
            <a:off x="1116241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平行四辺形 536">
            <a:extLst>
              <a:ext uri="{FF2B5EF4-FFF2-40B4-BE49-F238E27FC236}">
                <a16:creationId xmlns:a16="http://schemas.microsoft.com/office/drawing/2014/main" id="{9818F2B6-E57B-F2D3-0616-E71C23432CC7}"/>
              </a:ext>
            </a:extLst>
          </p:cNvPr>
          <p:cNvSpPr/>
          <p:nvPr/>
        </p:nvSpPr>
        <p:spPr>
          <a:xfrm flipH="1">
            <a:off x="1116241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平行四辺形 537">
            <a:extLst>
              <a:ext uri="{FF2B5EF4-FFF2-40B4-BE49-F238E27FC236}">
                <a16:creationId xmlns:a16="http://schemas.microsoft.com/office/drawing/2014/main" id="{00042BBE-B346-45D2-5B5E-1FCA245708D0}"/>
              </a:ext>
            </a:extLst>
          </p:cNvPr>
          <p:cNvSpPr/>
          <p:nvPr/>
        </p:nvSpPr>
        <p:spPr>
          <a:xfrm flipH="1">
            <a:off x="11362213"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平行四辺形 538">
            <a:extLst>
              <a:ext uri="{FF2B5EF4-FFF2-40B4-BE49-F238E27FC236}">
                <a16:creationId xmlns:a16="http://schemas.microsoft.com/office/drawing/2014/main" id="{A445B921-9BB0-5F49-1D39-A301B2009F33}"/>
              </a:ext>
            </a:extLst>
          </p:cNvPr>
          <p:cNvSpPr/>
          <p:nvPr/>
        </p:nvSpPr>
        <p:spPr>
          <a:xfrm flipH="1">
            <a:off x="11362213"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平行四辺形 539">
            <a:extLst>
              <a:ext uri="{FF2B5EF4-FFF2-40B4-BE49-F238E27FC236}">
                <a16:creationId xmlns:a16="http://schemas.microsoft.com/office/drawing/2014/main" id="{6F12B2EA-1B5F-CDF4-0145-98B00C6248E9}"/>
              </a:ext>
            </a:extLst>
          </p:cNvPr>
          <p:cNvSpPr/>
          <p:nvPr/>
        </p:nvSpPr>
        <p:spPr>
          <a:xfrm flipH="1">
            <a:off x="1154091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平行四辺形 540">
            <a:extLst>
              <a:ext uri="{FF2B5EF4-FFF2-40B4-BE49-F238E27FC236}">
                <a16:creationId xmlns:a16="http://schemas.microsoft.com/office/drawing/2014/main" id="{F63EC46A-0091-1D62-A95E-837E18FD1334}"/>
              </a:ext>
            </a:extLst>
          </p:cNvPr>
          <p:cNvSpPr/>
          <p:nvPr/>
        </p:nvSpPr>
        <p:spPr>
          <a:xfrm flipH="1">
            <a:off x="1154091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平行四辺形 541">
            <a:extLst>
              <a:ext uri="{FF2B5EF4-FFF2-40B4-BE49-F238E27FC236}">
                <a16:creationId xmlns:a16="http://schemas.microsoft.com/office/drawing/2014/main" id="{0DAE0620-9F08-E650-8951-4840FD023315}"/>
              </a:ext>
            </a:extLst>
          </p:cNvPr>
          <p:cNvSpPr/>
          <p:nvPr/>
        </p:nvSpPr>
        <p:spPr>
          <a:xfrm flipH="1">
            <a:off x="11708179"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3" name="平行四辺形 542">
            <a:extLst>
              <a:ext uri="{FF2B5EF4-FFF2-40B4-BE49-F238E27FC236}">
                <a16:creationId xmlns:a16="http://schemas.microsoft.com/office/drawing/2014/main" id="{5EABDA20-0352-2CE7-28B9-F6EE106EC1AB}"/>
              </a:ext>
            </a:extLst>
          </p:cNvPr>
          <p:cNvSpPr/>
          <p:nvPr/>
        </p:nvSpPr>
        <p:spPr>
          <a:xfrm flipH="1">
            <a:off x="11708179"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平行四辺形 543">
            <a:extLst>
              <a:ext uri="{FF2B5EF4-FFF2-40B4-BE49-F238E27FC236}">
                <a16:creationId xmlns:a16="http://schemas.microsoft.com/office/drawing/2014/main" id="{2A29093F-CABF-477F-9B98-1887A0DF9B0E}"/>
              </a:ext>
            </a:extLst>
          </p:cNvPr>
          <p:cNvSpPr/>
          <p:nvPr/>
        </p:nvSpPr>
        <p:spPr>
          <a:xfrm flipH="1">
            <a:off x="11879401"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平行四辺形 544">
            <a:extLst>
              <a:ext uri="{FF2B5EF4-FFF2-40B4-BE49-F238E27FC236}">
                <a16:creationId xmlns:a16="http://schemas.microsoft.com/office/drawing/2014/main" id="{83B453A0-ED68-9862-2019-E4E21BDE0E95}"/>
              </a:ext>
            </a:extLst>
          </p:cNvPr>
          <p:cNvSpPr/>
          <p:nvPr/>
        </p:nvSpPr>
        <p:spPr>
          <a:xfrm flipH="1">
            <a:off x="11879401"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平行四辺形 545">
            <a:extLst>
              <a:ext uri="{FF2B5EF4-FFF2-40B4-BE49-F238E27FC236}">
                <a16:creationId xmlns:a16="http://schemas.microsoft.com/office/drawing/2014/main" id="{6091E0E7-CDF7-AA95-E04F-0302F10FC32E}"/>
              </a:ext>
            </a:extLst>
          </p:cNvPr>
          <p:cNvSpPr/>
          <p:nvPr/>
        </p:nvSpPr>
        <p:spPr>
          <a:xfrm flipH="1">
            <a:off x="12034172"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平行四辺形 546">
            <a:extLst>
              <a:ext uri="{FF2B5EF4-FFF2-40B4-BE49-F238E27FC236}">
                <a16:creationId xmlns:a16="http://schemas.microsoft.com/office/drawing/2014/main" id="{4F6FB1B5-7412-089D-FD3B-C790A9009667}"/>
              </a:ext>
            </a:extLst>
          </p:cNvPr>
          <p:cNvSpPr/>
          <p:nvPr/>
        </p:nvSpPr>
        <p:spPr>
          <a:xfrm flipH="1">
            <a:off x="12034172"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平行四辺形 547">
            <a:extLst>
              <a:ext uri="{FF2B5EF4-FFF2-40B4-BE49-F238E27FC236}">
                <a16:creationId xmlns:a16="http://schemas.microsoft.com/office/drawing/2014/main" id="{E400D8A5-4847-645A-F1F2-09D96C43C39B}"/>
              </a:ext>
            </a:extLst>
          </p:cNvPr>
          <p:cNvSpPr/>
          <p:nvPr/>
        </p:nvSpPr>
        <p:spPr>
          <a:xfrm>
            <a:off x="-42728"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平行四辺形 548">
            <a:extLst>
              <a:ext uri="{FF2B5EF4-FFF2-40B4-BE49-F238E27FC236}">
                <a16:creationId xmlns:a16="http://schemas.microsoft.com/office/drawing/2014/main" id="{71779223-6D3A-2988-0C87-9B0991DF4FA8}"/>
              </a:ext>
            </a:extLst>
          </p:cNvPr>
          <p:cNvSpPr/>
          <p:nvPr/>
        </p:nvSpPr>
        <p:spPr>
          <a:xfrm>
            <a:off x="-42728"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平行四辺形 549">
            <a:extLst>
              <a:ext uri="{FF2B5EF4-FFF2-40B4-BE49-F238E27FC236}">
                <a16:creationId xmlns:a16="http://schemas.microsoft.com/office/drawing/2014/main" id="{AA0036E6-2971-1EC2-983B-033AC38B32BD}"/>
              </a:ext>
            </a:extLst>
          </p:cNvPr>
          <p:cNvSpPr/>
          <p:nvPr/>
        </p:nvSpPr>
        <p:spPr>
          <a:xfrm>
            <a:off x="135977" y="2817903"/>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平行四辺形 550">
            <a:extLst>
              <a:ext uri="{FF2B5EF4-FFF2-40B4-BE49-F238E27FC236}">
                <a16:creationId xmlns:a16="http://schemas.microsoft.com/office/drawing/2014/main" id="{9C25DB3C-1108-6877-11D9-8226580F34B2}"/>
              </a:ext>
            </a:extLst>
          </p:cNvPr>
          <p:cNvSpPr/>
          <p:nvPr/>
        </p:nvSpPr>
        <p:spPr>
          <a:xfrm>
            <a:off x="135977" y="2808379"/>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2" name="直線コネクタ 551">
            <a:extLst>
              <a:ext uri="{FF2B5EF4-FFF2-40B4-BE49-F238E27FC236}">
                <a16:creationId xmlns:a16="http://schemas.microsoft.com/office/drawing/2014/main" id="{4ADD6C85-B5F6-B01E-2C54-310BE525D9D7}"/>
              </a:ext>
            </a:extLst>
          </p:cNvPr>
          <p:cNvCxnSpPr>
            <a:cxnSpLocks/>
          </p:cNvCxnSpPr>
          <p:nvPr/>
        </p:nvCxnSpPr>
        <p:spPr>
          <a:xfrm>
            <a:off x="0" y="3072734"/>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3" name="直線コネクタ 552">
            <a:extLst>
              <a:ext uri="{FF2B5EF4-FFF2-40B4-BE49-F238E27FC236}">
                <a16:creationId xmlns:a16="http://schemas.microsoft.com/office/drawing/2014/main" id="{691B5976-A387-2361-520B-F9037D60CBA5}"/>
              </a:ext>
            </a:extLst>
          </p:cNvPr>
          <p:cNvCxnSpPr>
            <a:cxnSpLocks/>
          </p:cNvCxnSpPr>
          <p:nvPr/>
        </p:nvCxnSpPr>
        <p:spPr>
          <a:xfrm>
            <a:off x="-18914" y="2910547"/>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4" name="直線コネクタ 553">
            <a:extLst>
              <a:ext uri="{FF2B5EF4-FFF2-40B4-BE49-F238E27FC236}">
                <a16:creationId xmlns:a16="http://schemas.microsoft.com/office/drawing/2014/main" id="{6661F74A-7EA2-66C5-D39E-524A7AA481D0}"/>
              </a:ext>
            </a:extLst>
          </p:cNvPr>
          <p:cNvCxnSpPr/>
          <p:nvPr/>
        </p:nvCxnSpPr>
        <p:spPr>
          <a:xfrm>
            <a:off x="0" y="3035110"/>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5" name="直線コネクタ 554">
            <a:extLst>
              <a:ext uri="{FF2B5EF4-FFF2-40B4-BE49-F238E27FC236}">
                <a16:creationId xmlns:a16="http://schemas.microsoft.com/office/drawing/2014/main" id="{0F832E8E-73EB-7AD5-6624-764488535585}"/>
              </a:ext>
            </a:extLst>
          </p:cNvPr>
          <p:cNvCxnSpPr/>
          <p:nvPr/>
        </p:nvCxnSpPr>
        <p:spPr>
          <a:xfrm>
            <a:off x="0" y="3042254"/>
            <a:ext cx="1219907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6" name="直線コネクタ 555">
            <a:extLst>
              <a:ext uri="{FF2B5EF4-FFF2-40B4-BE49-F238E27FC236}">
                <a16:creationId xmlns:a16="http://schemas.microsoft.com/office/drawing/2014/main" id="{D9843919-77D1-A8EF-70CD-68D1FC481018}"/>
              </a:ext>
            </a:extLst>
          </p:cNvPr>
          <p:cNvCxnSpPr/>
          <p:nvPr/>
        </p:nvCxnSpPr>
        <p:spPr>
          <a:xfrm>
            <a:off x="0" y="2872923"/>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7" name="直線コネクタ 556">
            <a:extLst>
              <a:ext uri="{FF2B5EF4-FFF2-40B4-BE49-F238E27FC236}">
                <a16:creationId xmlns:a16="http://schemas.microsoft.com/office/drawing/2014/main" id="{6027EE71-64FA-4C0C-7672-D4C74AEA6FD8}"/>
              </a:ext>
            </a:extLst>
          </p:cNvPr>
          <p:cNvCxnSpPr/>
          <p:nvPr/>
        </p:nvCxnSpPr>
        <p:spPr>
          <a:xfrm>
            <a:off x="0" y="2880067"/>
            <a:ext cx="1219907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8" name="直線コネクタ 557">
            <a:extLst>
              <a:ext uri="{FF2B5EF4-FFF2-40B4-BE49-F238E27FC236}">
                <a16:creationId xmlns:a16="http://schemas.microsoft.com/office/drawing/2014/main" id="{4371F25D-50CC-BD80-120F-0766505D9B1F}"/>
              </a:ext>
            </a:extLst>
          </p:cNvPr>
          <p:cNvCxnSpPr>
            <a:cxnSpLocks/>
          </p:cNvCxnSpPr>
          <p:nvPr/>
        </p:nvCxnSpPr>
        <p:spPr>
          <a:xfrm>
            <a:off x="0" y="2908166"/>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1" name="正方形/長方形 560">
            <a:extLst>
              <a:ext uri="{FF2B5EF4-FFF2-40B4-BE49-F238E27FC236}">
                <a16:creationId xmlns:a16="http://schemas.microsoft.com/office/drawing/2014/main" id="{E2452469-B9A1-22DC-E4ED-01042E7F541C}"/>
              </a:ext>
            </a:extLst>
          </p:cNvPr>
          <p:cNvSpPr/>
          <p:nvPr/>
        </p:nvSpPr>
        <p:spPr>
          <a:xfrm>
            <a:off x="71994" y="2734019"/>
            <a:ext cx="12006734" cy="2155236"/>
          </a:xfrm>
          <a:prstGeom prst="rect">
            <a:avLst/>
          </a:prstGeom>
          <a:gradFill>
            <a:gsLst>
              <a:gs pos="93000">
                <a:srgbClr val="E4E4E4"/>
              </a:gs>
              <a:gs pos="100000">
                <a:schemeClr val="bg1"/>
              </a:gs>
              <a:gs pos="100000">
                <a:schemeClr val="bg1"/>
              </a:gs>
            </a:gsLst>
            <a:lin ang="5400000" scaled="1"/>
          </a:gradFill>
          <a:ln w="25400">
            <a:gradFill>
              <a:gsLst>
                <a:gs pos="87000">
                  <a:schemeClr val="bg1"/>
                </a:gs>
                <a:gs pos="86000">
                  <a:schemeClr val="tx1"/>
                </a:gs>
                <a:gs pos="0">
                  <a:schemeClr val="tx1"/>
                </a:gs>
                <a:gs pos="100000">
                  <a:schemeClr val="bg1"/>
                </a:gs>
              </a:gsLst>
              <a:lin ang="5400000" scaled="1"/>
            </a:gradFill>
          </a:ln>
          <a:scene3d>
            <a:camera prst="perspectiveRelaxedModerately">
              <a:rot lat="19200000" lon="0" rev="0"/>
            </a:camera>
            <a:lightRig rig="balanced"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2" name="直線コネクタ 561">
            <a:extLst>
              <a:ext uri="{FF2B5EF4-FFF2-40B4-BE49-F238E27FC236}">
                <a16:creationId xmlns:a16="http://schemas.microsoft.com/office/drawing/2014/main" id="{FF85064A-C7D1-6702-C187-3363AC195086}"/>
              </a:ext>
            </a:extLst>
          </p:cNvPr>
          <p:cNvCxnSpPr>
            <a:cxnSpLocks/>
          </p:cNvCxnSpPr>
          <p:nvPr/>
        </p:nvCxnSpPr>
        <p:spPr>
          <a:xfrm>
            <a:off x="574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3" name="直線コネクタ 562">
            <a:extLst>
              <a:ext uri="{FF2B5EF4-FFF2-40B4-BE49-F238E27FC236}">
                <a16:creationId xmlns:a16="http://schemas.microsoft.com/office/drawing/2014/main" id="{157EC726-6F9C-4366-F887-2A5D98C44B62}"/>
              </a:ext>
            </a:extLst>
          </p:cNvPr>
          <p:cNvCxnSpPr>
            <a:cxnSpLocks/>
          </p:cNvCxnSpPr>
          <p:nvPr/>
        </p:nvCxnSpPr>
        <p:spPr>
          <a:xfrm>
            <a:off x="726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4" name="直線コネクタ 563">
            <a:extLst>
              <a:ext uri="{FF2B5EF4-FFF2-40B4-BE49-F238E27FC236}">
                <a16:creationId xmlns:a16="http://schemas.microsoft.com/office/drawing/2014/main" id="{CCD55904-483D-4AF5-B8DC-6B9930237C6D}"/>
              </a:ext>
            </a:extLst>
          </p:cNvPr>
          <p:cNvCxnSpPr>
            <a:cxnSpLocks/>
          </p:cNvCxnSpPr>
          <p:nvPr/>
        </p:nvCxnSpPr>
        <p:spPr>
          <a:xfrm>
            <a:off x="879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5" name="直線コネクタ 564">
            <a:extLst>
              <a:ext uri="{FF2B5EF4-FFF2-40B4-BE49-F238E27FC236}">
                <a16:creationId xmlns:a16="http://schemas.microsoft.com/office/drawing/2014/main" id="{019F6DFE-FA1E-3223-4EF3-A09AC94A16CB}"/>
              </a:ext>
            </a:extLst>
          </p:cNvPr>
          <p:cNvCxnSpPr>
            <a:cxnSpLocks/>
          </p:cNvCxnSpPr>
          <p:nvPr/>
        </p:nvCxnSpPr>
        <p:spPr>
          <a:xfrm>
            <a:off x="1031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6" name="直線コネクタ 565">
            <a:extLst>
              <a:ext uri="{FF2B5EF4-FFF2-40B4-BE49-F238E27FC236}">
                <a16:creationId xmlns:a16="http://schemas.microsoft.com/office/drawing/2014/main" id="{24AC5799-CFAB-E957-B921-EDDD950B811B}"/>
              </a:ext>
            </a:extLst>
          </p:cNvPr>
          <p:cNvCxnSpPr>
            <a:cxnSpLocks/>
          </p:cNvCxnSpPr>
          <p:nvPr/>
        </p:nvCxnSpPr>
        <p:spPr>
          <a:xfrm>
            <a:off x="1183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7" name="直線コネクタ 566">
            <a:extLst>
              <a:ext uri="{FF2B5EF4-FFF2-40B4-BE49-F238E27FC236}">
                <a16:creationId xmlns:a16="http://schemas.microsoft.com/office/drawing/2014/main" id="{9430D7A9-17FF-4A2B-556B-51A9F8811D0C}"/>
              </a:ext>
            </a:extLst>
          </p:cNvPr>
          <p:cNvCxnSpPr>
            <a:cxnSpLocks/>
          </p:cNvCxnSpPr>
          <p:nvPr/>
        </p:nvCxnSpPr>
        <p:spPr>
          <a:xfrm>
            <a:off x="1336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8" name="直線コネクタ 567">
            <a:extLst>
              <a:ext uri="{FF2B5EF4-FFF2-40B4-BE49-F238E27FC236}">
                <a16:creationId xmlns:a16="http://schemas.microsoft.com/office/drawing/2014/main" id="{AD4322B1-CFDD-DC61-9A49-377975350CFD}"/>
              </a:ext>
            </a:extLst>
          </p:cNvPr>
          <p:cNvCxnSpPr>
            <a:cxnSpLocks/>
          </p:cNvCxnSpPr>
          <p:nvPr/>
        </p:nvCxnSpPr>
        <p:spPr>
          <a:xfrm>
            <a:off x="1488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69" name="直線コネクタ 568">
            <a:extLst>
              <a:ext uri="{FF2B5EF4-FFF2-40B4-BE49-F238E27FC236}">
                <a16:creationId xmlns:a16="http://schemas.microsoft.com/office/drawing/2014/main" id="{1036ACAA-4781-19CD-A58D-C742D2537CA1}"/>
              </a:ext>
            </a:extLst>
          </p:cNvPr>
          <p:cNvCxnSpPr>
            <a:cxnSpLocks/>
          </p:cNvCxnSpPr>
          <p:nvPr/>
        </p:nvCxnSpPr>
        <p:spPr>
          <a:xfrm>
            <a:off x="1641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0" name="直線コネクタ 569">
            <a:extLst>
              <a:ext uri="{FF2B5EF4-FFF2-40B4-BE49-F238E27FC236}">
                <a16:creationId xmlns:a16="http://schemas.microsoft.com/office/drawing/2014/main" id="{2695F322-C075-AD8B-A688-E3953E22D56A}"/>
              </a:ext>
            </a:extLst>
          </p:cNvPr>
          <p:cNvCxnSpPr>
            <a:cxnSpLocks/>
          </p:cNvCxnSpPr>
          <p:nvPr/>
        </p:nvCxnSpPr>
        <p:spPr>
          <a:xfrm>
            <a:off x="1793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1" name="直線コネクタ 570">
            <a:extLst>
              <a:ext uri="{FF2B5EF4-FFF2-40B4-BE49-F238E27FC236}">
                <a16:creationId xmlns:a16="http://schemas.microsoft.com/office/drawing/2014/main" id="{3ABF1F62-B86C-B3EA-3257-19BEDEF86BA1}"/>
              </a:ext>
            </a:extLst>
          </p:cNvPr>
          <p:cNvCxnSpPr>
            <a:cxnSpLocks/>
          </p:cNvCxnSpPr>
          <p:nvPr/>
        </p:nvCxnSpPr>
        <p:spPr>
          <a:xfrm>
            <a:off x="1945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2" name="直線コネクタ 571">
            <a:extLst>
              <a:ext uri="{FF2B5EF4-FFF2-40B4-BE49-F238E27FC236}">
                <a16:creationId xmlns:a16="http://schemas.microsoft.com/office/drawing/2014/main" id="{AC57D903-8A54-0218-4881-5755128D1754}"/>
              </a:ext>
            </a:extLst>
          </p:cNvPr>
          <p:cNvCxnSpPr>
            <a:cxnSpLocks/>
          </p:cNvCxnSpPr>
          <p:nvPr/>
        </p:nvCxnSpPr>
        <p:spPr>
          <a:xfrm>
            <a:off x="2098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3" name="直線コネクタ 572">
            <a:extLst>
              <a:ext uri="{FF2B5EF4-FFF2-40B4-BE49-F238E27FC236}">
                <a16:creationId xmlns:a16="http://schemas.microsoft.com/office/drawing/2014/main" id="{EA113D5E-3340-4509-9A47-790F6568D19E}"/>
              </a:ext>
            </a:extLst>
          </p:cNvPr>
          <p:cNvCxnSpPr>
            <a:cxnSpLocks/>
          </p:cNvCxnSpPr>
          <p:nvPr/>
        </p:nvCxnSpPr>
        <p:spPr>
          <a:xfrm>
            <a:off x="2250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4" name="直線コネクタ 573">
            <a:extLst>
              <a:ext uri="{FF2B5EF4-FFF2-40B4-BE49-F238E27FC236}">
                <a16:creationId xmlns:a16="http://schemas.microsoft.com/office/drawing/2014/main" id="{3CD30807-1442-6733-79C2-D1D2EEAC3771}"/>
              </a:ext>
            </a:extLst>
          </p:cNvPr>
          <p:cNvCxnSpPr>
            <a:cxnSpLocks/>
          </p:cNvCxnSpPr>
          <p:nvPr/>
        </p:nvCxnSpPr>
        <p:spPr>
          <a:xfrm>
            <a:off x="2403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5" name="直線コネクタ 574">
            <a:extLst>
              <a:ext uri="{FF2B5EF4-FFF2-40B4-BE49-F238E27FC236}">
                <a16:creationId xmlns:a16="http://schemas.microsoft.com/office/drawing/2014/main" id="{48A0B5E0-1153-9149-E65D-21B681FD5BC3}"/>
              </a:ext>
            </a:extLst>
          </p:cNvPr>
          <p:cNvCxnSpPr>
            <a:cxnSpLocks/>
          </p:cNvCxnSpPr>
          <p:nvPr/>
        </p:nvCxnSpPr>
        <p:spPr>
          <a:xfrm>
            <a:off x="2555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6" name="直線コネクタ 575">
            <a:extLst>
              <a:ext uri="{FF2B5EF4-FFF2-40B4-BE49-F238E27FC236}">
                <a16:creationId xmlns:a16="http://schemas.microsoft.com/office/drawing/2014/main" id="{0CA3E454-0A6D-8006-B11F-0DD7D0CEC99D}"/>
              </a:ext>
            </a:extLst>
          </p:cNvPr>
          <p:cNvCxnSpPr>
            <a:cxnSpLocks/>
          </p:cNvCxnSpPr>
          <p:nvPr/>
        </p:nvCxnSpPr>
        <p:spPr>
          <a:xfrm>
            <a:off x="2707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7" name="直線コネクタ 576">
            <a:extLst>
              <a:ext uri="{FF2B5EF4-FFF2-40B4-BE49-F238E27FC236}">
                <a16:creationId xmlns:a16="http://schemas.microsoft.com/office/drawing/2014/main" id="{C8E04A0F-245C-C4CE-AF0C-63577ABC46F1}"/>
              </a:ext>
            </a:extLst>
          </p:cNvPr>
          <p:cNvCxnSpPr>
            <a:cxnSpLocks/>
          </p:cNvCxnSpPr>
          <p:nvPr/>
        </p:nvCxnSpPr>
        <p:spPr>
          <a:xfrm>
            <a:off x="2860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8" name="直線コネクタ 577">
            <a:extLst>
              <a:ext uri="{FF2B5EF4-FFF2-40B4-BE49-F238E27FC236}">
                <a16:creationId xmlns:a16="http://schemas.microsoft.com/office/drawing/2014/main" id="{BB3BAECD-2D4A-BB37-9BBF-98B9A9927FED}"/>
              </a:ext>
            </a:extLst>
          </p:cNvPr>
          <p:cNvCxnSpPr>
            <a:cxnSpLocks/>
          </p:cNvCxnSpPr>
          <p:nvPr/>
        </p:nvCxnSpPr>
        <p:spPr>
          <a:xfrm>
            <a:off x="3012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79" name="直線コネクタ 578">
            <a:extLst>
              <a:ext uri="{FF2B5EF4-FFF2-40B4-BE49-F238E27FC236}">
                <a16:creationId xmlns:a16="http://schemas.microsoft.com/office/drawing/2014/main" id="{EBE8B703-70BB-CFE9-E6EE-F254652AA3EA}"/>
              </a:ext>
            </a:extLst>
          </p:cNvPr>
          <p:cNvCxnSpPr>
            <a:cxnSpLocks/>
          </p:cNvCxnSpPr>
          <p:nvPr/>
        </p:nvCxnSpPr>
        <p:spPr>
          <a:xfrm>
            <a:off x="3165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0" name="直線コネクタ 579">
            <a:extLst>
              <a:ext uri="{FF2B5EF4-FFF2-40B4-BE49-F238E27FC236}">
                <a16:creationId xmlns:a16="http://schemas.microsoft.com/office/drawing/2014/main" id="{EA404894-2840-6715-419F-236A381C7FDC}"/>
              </a:ext>
            </a:extLst>
          </p:cNvPr>
          <p:cNvCxnSpPr>
            <a:cxnSpLocks/>
          </p:cNvCxnSpPr>
          <p:nvPr/>
        </p:nvCxnSpPr>
        <p:spPr>
          <a:xfrm>
            <a:off x="3317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1" name="直線コネクタ 580">
            <a:extLst>
              <a:ext uri="{FF2B5EF4-FFF2-40B4-BE49-F238E27FC236}">
                <a16:creationId xmlns:a16="http://schemas.microsoft.com/office/drawing/2014/main" id="{9F443860-9C08-3DDB-7AE2-495F834D7733}"/>
              </a:ext>
            </a:extLst>
          </p:cNvPr>
          <p:cNvCxnSpPr>
            <a:cxnSpLocks/>
          </p:cNvCxnSpPr>
          <p:nvPr/>
        </p:nvCxnSpPr>
        <p:spPr>
          <a:xfrm>
            <a:off x="3469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2" name="直線コネクタ 581">
            <a:extLst>
              <a:ext uri="{FF2B5EF4-FFF2-40B4-BE49-F238E27FC236}">
                <a16:creationId xmlns:a16="http://schemas.microsoft.com/office/drawing/2014/main" id="{4C1AD5AD-DDDF-B4AF-5FA9-4666E2246CEE}"/>
              </a:ext>
            </a:extLst>
          </p:cNvPr>
          <p:cNvCxnSpPr>
            <a:cxnSpLocks/>
          </p:cNvCxnSpPr>
          <p:nvPr/>
        </p:nvCxnSpPr>
        <p:spPr>
          <a:xfrm>
            <a:off x="3622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3" name="直線コネクタ 582">
            <a:extLst>
              <a:ext uri="{FF2B5EF4-FFF2-40B4-BE49-F238E27FC236}">
                <a16:creationId xmlns:a16="http://schemas.microsoft.com/office/drawing/2014/main" id="{5DBC97BB-3BEE-A0BF-1B38-1D12FFA73949}"/>
              </a:ext>
            </a:extLst>
          </p:cNvPr>
          <p:cNvCxnSpPr>
            <a:cxnSpLocks/>
          </p:cNvCxnSpPr>
          <p:nvPr/>
        </p:nvCxnSpPr>
        <p:spPr>
          <a:xfrm>
            <a:off x="3774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4" name="直線コネクタ 583">
            <a:extLst>
              <a:ext uri="{FF2B5EF4-FFF2-40B4-BE49-F238E27FC236}">
                <a16:creationId xmlns:a16="http://schemas.microsoft.com/office/drawing/2014/main" id="{06CFEC55-EE7D-3FBE-19EB-E7F267DDD5CA}"/>
              </a:ext>
            </a:extLst>
          </p:cNvPr>
          <p:cNvCxnSpPr>
            <a:cxnSpLocks/>
          </p:cNvCxnSpPr>
          <p:nvPr/>
        </p:nvCxnSpPr>
        <p:spPr>
          <a:xfrm>
            <a:off x="3927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5" name="直線コネクタ 584">
            <a:extLst>
              <a:ext uri="{FF2B5EF4-FFF2-40B4-BE49-F238E27FC236}">
                <a16:creationId xmlns:a16="http://schemas.microsoft.com/office/drawing/2014/main" id="{F89E1CC2-4ED6-F976-D8C1-C11652EB646A}"/>
              </a:ext>
            </a:extLst>
          </p:cNvPr>
          <p:cNvCxnSpPr>
            <a:cxnSpLocks/>
          </p:cNvCxnSpPr>
          <p:nvPr/>
        </p:nvCxnSpPr>
        <p:spPr>
          <a:xfrm>
            <a:off x="4079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6" name="直線コネクタ 585">
            <a:extLst>
              <a:ext uri="{FF2B5EF4-FFF2-40B4-BE49-F238E27FC236}">
                <a16:creationId xmlns:a16="http://schemas.microsoft.com/office/drawing/2014/main" id="{1E492289-7C37-7A86-DF7F-78E01CD3CAA3}"/>
              </a:ext>
            </a:extLst>
          </p:cNvPr>
          <p:cNvCxnSpPr>
            <a:cxnSpLocks/>
          </p:cNvCxnSpPr>
          <p:nvPr/>
        </p:nvCxnSpPr>
        <p:spPr>
          <a:xfrm>
            <a:off x="4231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7" name="直線コネクタ 586">
            <a:extLst>
              <a:ext uri="{FF2B5EF4-FFF2-40B4-BE49-F238E27FC236}">
                <a16:creationId xmlns:a16="http://schemas.microsoft.com/office/drawing/2014/main" id="{18352B64-CE5A-4F80-B5C0-1069D10185A8}"/>
              </a:ext>
            </a:extLst>
          </p:cNvPr>
          <p:cNvCxnSpPr>
            <a:cxnSpLocks/>
          </p:cNvCxnSpPr>
          <p:nvPr/>
        </p:nvCxnSpPr>
        <p:spPr>
          <a:xfrm>
            <a:off x="4384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8" name="直線コネクタ 587">
            <a:extLst>
              <a:ext uri="{FF2B5EF4-FFF2-40B4-BE49-F238E27FC236}">
                <a16:creationId xmlns:a16="http://schemas.microsoft.com/office/drawing/2014/main" id="{34AAAEAD-B913-EACC-AB12-E9A91FC5745A}"/>
              </a:ext>
            </a:extLst>
          </p:cNvPr>
          <p:cNvCxnSpPr>
            <a:cxnSpLocks/>
          </p:cNvCxnSpPr>
          <p:nvPr/>
        </p:nvCxnSpPr>
        <p:spPr>
          <a:xfrm>
            <a:off x="4536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89" name="直線コネクタ 588">
            <a:extLst>
              <a:ext uri="{FF2B5EF4-FFF2-40B4-BE49-F238E27FC236}">
                <a16:creationId xmlns:a16="http://schemas.microsoft.com/office/drawing/2014/main" id="{337B2AA6-BA97-2EA6-C232-2C388DB02A58}"/>
              </a:ext>
            </a:extLst>
          </p:cNvPr>
          <p:cNvCxnSpPr>
            <a:cxnSpLocks/>
          </p:cNvCxnSpPr>
          <p:nvPr/>
        </p:nvCxnSpPr>
        <p:spPr>
          <a:xfrm>
            <a:off x="4689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0" name="直線コネクタ 589">
            <a:extLst>
              <a:ext uri="{FF2B5EF4-FFF2-40B4-BE49-F238E27FC236}">
                <a16:creationId xmlns:a16="http://schemas.microsoft.com/office/drawing/2014/main" id="{55022B3D-FC94-5D34-16CF-8CBEDABDF680}"/>
              </a:ext>
            </a:extLst>
          </p:cNvPr>
          <p:cNvCxnSpPr>
            <a:cxnSpLocks/>
          </p:cNvCxnSpPr>
          <p:nvPr/>
        </p:nvCxnSpPr>
        <p:spPr>
          <a:xfrm>
            <a:off x="4841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1" name="直線コネクタ 590">
            <a:extLst>
              <a:ext uri="{FF2B5EF4-FFF2-40B4-BE49-F238E27FC236}">
                <a16:creationId xmlns:a16="http://schemas.microsoft.com/office/drawing/2014/main" id="{874B336B-5C8B-B94D-F1BA-CE7BE2BBBB1B}"/>
              </a:ext>
            </a:extLst>
          </p:cNvPr>
          <p:cNvCxnSpPr>
            <a:cxnSpLocks/>
          </p:cNvCxnSpPr>
          <p:nvPr/>
        </p:nvCxnSpPr>
        <p:spPr>
          <a:xfrm>
            <a:off x="4993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2" name="直線コネクタ 591">
            <a:extLst>
              <a:ext uri="{FF2B5EF4-FFF2-40B4-BE49-F238E27FC236}">
                <a16:creationId xmlns:a16="http://schemas.microsoft.com/office/drawing/2014/main" id="{EDF919B3-3CF4-4BB6-37F3-F1644AB89889}"/>
              </a:ext>
            </a:extLst>
          </p:cNvPr>
          <p:cNvCxnSpPr>
            <a:cxnSpLocks/>
          </p:cNvCxnSpPr>
          <p:nvPr/>
        </p:nvCxnSpPr>
        <p:spPr>
          <a:xfrm>
            <a:off x="5146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3" name="直線コネクタ 592">
            <a:extLst>
              <a:ext uri="{FF2B5EF4-FFF2-40B4-BE49-F238E27FC236}">
                <a16:creationId xmlns:a16="http://schemas.microsoft.com/office/drawing/2014/main" id="{F7601AC9-C0EB-7173-724D-3D2E24AF8899}"/>
              </a:ext>
            </a:extLst>
          </p:cNvPr>
          <p:cNvCxnSpPr>
            <a:cxnSpLocks/>
          </p:cNvCxnSpPr>
          <p:nvPr/>
        </p:nvCxnSpPr>
        <p:spPr>
          <a:xfrm>
            <a:off x="5298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4" name="直線コネクタ 593">
            <a:extLst>
              <a:ext uri="{FF2B5EF4-FFF2-40B4-BE49-F238E27FC236}">
                <a16:creationId xmlns:a16="http://schemas.microsoft.com/office/drawing/2014/main" id="{FE3049B4-AAB8-915B-FF52-45D8F5AF0D8D}"/>
              </a:ext>
            </a:extLst>
          </p:cNvPr>
          <p:cNvCxnSpPr>
            <a:cxnSpLocks/>
          </p:cNvCxnSpPr>
          <p:nvPr/>
        </p:nvCxnSpPr>
        <p:spPr>
          <a:xfrm>
            <a:off x="5451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5" name="直線コネクタ 594">
            <a:extLst>
              <a:ext uri="{FF2B5EF4-FFF2-40B4-BE49-F238E27FC236}">
                <a16:creationId xmlns:a16="http://schemas.microsoft.com/office/drawing/2014/main" id="{65ABD0AD-E451-7384-65EA-45DC67493900}"/>
              </a:ext>
            </a:extLst>
          </p:cNvPr>
          <p:cNvCxnSpPr>
            <a:cxnSpLocks/>
          </p:cNvCxnSpPr>
          <p:nvPr/>
        </p:nvCxnSpPr>
        <p:spPr>
          <a:xfrm>
            <a:off x="5603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6" name="直線コネクタ 595">
            <a:extLst>
              <a:ext uri="{FF2B5EF4-FFF2-40B4-BE49-F238E27FC236}">
                <a16:creationId xmlns:a16="http://schemas.microsoft.com/office/drawing/2014/main" id="{3206DCCB-6274-351E-24E4-B0641E8C0718}"/>
              </a:ext>
            </a:extLst>
          </p:cNvPr>
          <p:cNvCxnSpPr>
            <a:cxnSpLocks/>
          </p:cNvCxnSpPr>
          <p:nvPr/>
        </p:nvCxnSpPr>
        <p:spPr>
          <a:xfrm>
            <a:off x="5755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7" name="直線コネクタ 596">
            <a:extLst>
              <a:ext uri="{FF2B5EF4-FFF2-40B4-BE49-F238E27FC236}">
                <a16:creationId xmlns:a16="http://schemas.microsoft.com/office/drawing/2014/main" id="{999D4300-CC2C-5C2A-48F2-0A7EF81FB178}"/>
              </a:ext>
            </a:extLst>
          </p:cNvPr>
          <p:cNvCxnSpPr>
            <a:cxnSpLocks/>
          </p:cNvCxnSpPr>
          <p:nvPr/>
        </p:nvCxnSpPr>
        <p:spPr>
          <a:xfrm>
            <a:off x="5908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8" name="直線コネクタ 597">
            <a:extLst>
              <a:ext uri="{FF2B5EF4-FFF2-40B4-BE49-F238E27FC236}">
                <a16:creationId xmlns:a16="http://schemas.microsoft.com/office/drawing/2014/main" id="{F8A6F7D0-70BC-CB80-EC37-9BD58D75636A}"/>
              </a:ext>
            </a:extLst>
          </p:cNvPr>
          <p:cNvCxnSpPr>
            <a:cxnSpLocks/>
          </p:cNvCxnSpPr>
          <p:nvPr/>
        </p:nvCxnSpPr>
        <p:spPr>
          <a:xfrm>
            <a:off x="6060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99" name="直線コネクタ 598">
            <a:extLst>
              <a:ext uri="{FF2B5EF4-FFF2-40B4-BE49-F238E27FC236}">
                <a16:creationId xmlns:a16="http://schemas.microsoft.com/office/drawing/2014/main" id="{7166CC96-787E-E5F5-FB79-6C19B593499E}"/>
              </a:ext>
            </a:extLst>
          </p:cNvPr>
          <p:cNvCxnSpPr>
            <a:cxnSpLocks/>
          </p:cNvCxnSpPr>
          <p:nvPr/>
        </p:nvCxnSpPr>
        <p:spPr>
          <a:xfrm>
            <a:off x="6213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0" name="直線コネクタ 599">
            <a:extLst>
              <a:ext uri="{FF2B5EF4-FFF2-40B4-BE49-F238E27FC236}">
                <a16:creationId xmlns:a16="http://schemas.microsoft.com/office/drawing/2014/main" id="{D0338758-3C95-6B52-59FD-BE4548158151}"/>
              </a:ext>
            </a:extLst>
          </p:cNvPr>
          <p:cNvCxnSpPr>
            <a:cxnSpLocks/>
          </p:cNvCxnSpPr>
          <p:nvPr/>
        </p:nvCxnSpPr>
        <p:spPr>
          <a:xfrm>
            <a:off x="6365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1" name="直線コネクタ 600">
            <a:extLst>
              <a:ext uri="{FF2B5EF4-FFF2-40B4-BE49-F238E27FC236}">
                <a16:creationId xmlns:a16="http://schemas.microsoft.com/office/drawing/2014/main" id="{564DE274-C40F-4DFE-292B-FB7AE2F1BA24}"/>
              </a:ext>
            </a:extLst>
          </p:cNvPr>
          <p:cNvCxnSpPr>
            <a:cxnSpLocks/>
          </p:cNvCxnSpPr>
          <p:nvPr/>
        </p:nvCxnSpPr>
        <p:spPr>
          <a:xfrm>
            <a:off x="6517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2" name="直線コネクタ 601">
            <a:extLst>
              <a:ext uri="{FF2B5EF4-FFF2-40B4-BE49-F238E27FC236}">
                <a16:creationId xmlns:a16="http://schemas.microsoft.com/office/drawing/2014/main" id="{49C2C39F-9761-E8AB-BB3C-48223DF4AB97}"/>
              </a:ext>
            </a:extLst>
          </p:cNvPr>
          <p:cNvCxnSpPr>
            <a:cxnSpLocks/>
          </p:cNvCxnSpPr>
          <p:nvPr/>
        </p:nvCxnSpPr>
        <p:spPr>
          <a:xfrm>
            <a:off x="6670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3" name="直線コネクタ 602">
            <a:extLst>
              <a:ext uri="{FF2B5EF4-FFF2-40B4-BE49-F238E27FC236}">
                <a16:creationId xmlns:a16="http://schemas.microsoft.com/office/drawing/2014/main" id="{D46F8B03-9555-711A-9A1A-840F86EDE0A7}"/>
              </a:ext>
            </a:extLst>
          </p:cNvPr>
          <p:cNvCxnSpPr>
            <a:cxnSpLocks/>
          </p:cNvCxnSpPr>
          <p:nvPr/>
        </p:nvCxnSpPr>
        <p:spPr>
          <a:xfrm>
            <a:off x="6822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4" name="直線コネクタ 603">
            <a:extLst>
              <a:ext uri="{FF2B5EF4-FFF2-40B4-BE49-F238E27FC236}">
                <a16:creationId xmlns:a16="http://schemas.microsoft.com/office/drawing/2014/main" id="{3E25C3C2-8494-3E91-96D1-4FAFE51528A8}"/>
              </a:ext>
            </a:extLst>
          </p:cNvPr>
          <p:cNvCxnSpPr>
            <a:cxnSpLocks/>
          </p:cNvCxnSpPr>
          <p:nvPr/>
        </p:nvCxnSpPr>
        <p:spPr>
          <a:xfrm>
            <a:off x="6975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5" name="直線コネクタ 604">
            <a:extLst>
              <a:ext uri="{FF2B5EF4-FFF2-40B4-BE49-F238E27FC236}">
                <a16:creationId xmlns:a16="http://schemas.microsoft.com/office/drawing/2014/main" id="{0AC76DFB-53B0-AEE2-1E22-BD1FDC16ED60}"/>
              </a:ext>
            </a:extLst>
          </p:cNvPr>
          <p:cNvCxnSpPr>
            <a:cxnSpLocks/>
          </p:cNvCxnSpPr>
          <p:nvPr/>
        </p:nvCxnSpPr>
        <p:spPr>
          <a:xfrm>
            <a:off x="7127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6" name="直線コネクタ 605">
            <a:extLst>
              <a:ext uri="{FF2B5EF4-FFF2-40B4-BE49-F238E27FC236}">
                <a16:creationId xmlns:a16="http://schemas.microsoft.com/office/drawing/2014/main" id="{CCF6D40A-D121-6271-599B-75DB6EC7B549}"/>
              </a:ext>
            </a:extLst>
          </p:cNvPr>
          <p:cNvCxnSpPr>
            <a:cxnSpLocks/>
          </p:cNvCxnSpPr>
          <p:nvPr/>
        </p:nvCxnSpPr>
        <p:spPr>
          <a:xfrm>
            <a:off x="7279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7" name="直線コネクタ 606">
            <a:extLst>
              <a:ext uri="{FF2B5EF4-FFF2-40B4-BE49-F238E27FC236}">
                <a16:creationId xmlns:a16="http://schemas.microsoft.com/office/drawing/2014/main" id="{C5C54C68-BE70-A09F-43DA-3AC83676C19E}"/>
              </a:ext>
            </a:extLst>
          </p:cNvPr>
          <p:cNvCxnSpPr>
            <a:cxnSpLocks/>
          </p:cNvCxnSpPr>
          <p:nvPr/>
        </p:nvCxnSpPr>
        <p:spPr>
          <a:xfrm>
            <a:off x="7432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8" name="直線コネクタ 607">
            <a:extLst>
              <a:ext uri="{FF2B5EF4-FFF2-40B4-BE49-F238E27FC236}">
                <a16:creationId xmlns:a16="http://schemas.microsoft.com/office/drawing/2014/main" id="{E7095973-0599-B71C-7134-7EF5CE1AFAC1}"/>
              </a:ext>
            </a:extLst>
          </p:cNvPr>
          <p:cNvCxnSpPr>
            <a:cxnSpLocks/>
          </p:cNvCxnSpPr>
          <p:nvPr/>
        </p:nvCxnSpPr>
        <p:spPr>
          <a:xfrm>
            <a:off x="7584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09" name="直線コネクタ 608">
            <a:extLst>
              <a:ext uri="{FF2B5EF4-FFF2-40B4-BE49-F238E27FC236}">
                <a16:creationId xmlns:a16="http://schemas.microsoft.com/office/drawing/2014/main" id="{7FA67C2F-288C-28CC-EDB5-42FA42196140}"/>
              </a:ext>
            </a:extLst>
          </p:cNvPr>
          <p:cNvCxnSpPr>
            <a:cxnSpLocks/>
          </p:cNvCxnSpPr>
          <p:nvPr/>
        </p:nvCxnSpPr>
        <p:spPr>
          <a:xfrm>
            <a:off x="7737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0" name="直線コネクタ 609">
            <a:extLst>
              <a:ext uri="{FF2B5EF4-FFF2-40B4-BE49-F238E27FC236}">
                <a16:creationId xmlns:a16="http://schemas.microsoft.com/office/drawing/2014/main" id="{CBE77905-0C3C-A5CE-1C63-6477C37FE203}"/>
              </a:ext>
            </a:extLst>
          </p:cNvPr>
          <p:cNvCxnSpPr>
            <a:cxnSpLocks/>
          </p:cNvCxnSpPr>
          <p:nvPr/>
        </p:nvCxnSpPr>
        <p:spPr>
          <a:xfrm>
            <a:off x="7889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1" name="直線コネクタ 610">
            <a:extLst>
              <a:ext uri="{FF2B5EF4-FFF2-40B4-BE49-F238E27FC236}">
                <a16:creationId xmlns:a16="http://schemas.microsoft.com/office/drawing/2014/main" id="{F4423B6B-439D-17AF-2076-51C7305EF076}"/>
              </a:ext>
            </a:extLst>
          </p:cNvPr>
          <p:cNvCxnSpPr>
            <a:cxnSpLocks/>
          </p:cNvCxnSpPr>
          <p:nvPr/>
        </p:nvCxnSpPr>
        <p:spPr>
          <a:xfrm>
            <a:off x="8041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2" name="直線コネクタ 611">
            <a:extLst>
              <a:ext uri="{FF2B5EF4-FFF2-40B4-BE49-F238E27FC236}">
                <a16:creationId xmlns:a16="http://schemas.microsoft.com/office/drawing/2014/main" id="{2849AF08-CBE0-2798-5743-8782691DFCA2}"/>
              </a:ext>
            </a:extLst>
          </p:cNvPr>
          <p:cNvCxnSpPr>
            <a:cxnSpLocks/>
          </p:cNvCxnSpPr>
          <p:nvPr/>
        </p:nvCxnSpPr>
        <p:spPr>
          <a:xfrm>
            <a:off x="8194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3" name="直線コネクタ 612">
            <a:extLst>
              <a:ext uri="{FF2B5EF4-FFF2-40B4-BE49-F238E27FC236}">
                <a16:creationId xmlns:a16="http://schemas.microsoft.com/office/drawing/2014/main" id="{A4794A72-4F0F-F889-E1A4-E14B73779183}"/>
              </a:ext>
            </a:extLst>
          </p:cNvPr>
          <p:cNvCxnSpPr>
            <a:cxnSpLocks/>
          </p:cNvCxnSpPr>
          <p:nvPr/>
        </p:nvCxnSpPr>
        <p:spPr>
          <a:xfrm>
            <a:off x="8346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4" name="直線コネクタ 613">
            <a:extLst>
              <a:ext uri="{FF2B5EF4-FFF2-40B4-BE49-F238E27FC236}">
                <a16:creationId xmlns:a16="http://schemas.microsoft.com/office/drawing/2014/main" id="{4D517F71-B7F3-BAE7-D5C8-472E5F0C1EEE}"/>
              </a:ext>
            </a:extLst>
          </p:cNvPr>
          <p:cNvCxnSpPr>
            <a:cxnSpLocks/>
          </p:cNvCxnSpPr>
          <p:nvPr/>
        </p:nvCxnSpPr>
        <p:spPr>
          <a:xfrm>
            <a:off x="8499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5" name="直線コネクタ 614">
            <a:extLst>
              <a:ext uri="{FF2B5EF4-FFF2-40B4-BE49-F238E27FC236}">
                <a16:creationId xmlns:a16="http://schemas.microsoft.com/office/drawing/2014/main" id="{8C51E6CF-D53C-ADBE-C0C0-CB178C8D55BF}"/>
              </a:ext>
            </a:extLst>
          </p:cNvPr>
          <p:cNvCxnSpPr>
            <a:cxnSpLocks/>
          </p:cNvCxnSpPr>
          <p:nvPr/>
        </p:nvCxnSpPr>
        <p:spPr>
          <a:xfrm>
            <a:off x="8651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6" name="直線コネクタ 615">
            <a:extLst>
              <a:ext uri="{FF2B5EF4-FFF2-40B4-BE49-F238E27FC236}">
                <a16:creationId xmlns:a16="http://schemas.microsoft.com/office/drawing/2014/main" id="{B89AF3B7-E977-6E31-8DA2-05260601D5E4}"/>
              </a:ext>
            </a:extLst>
          </p:cNvPr>
          <p:cNvCxnSpPr>
            <a:cxnSpLocks/>
          </p:cNvCxnSpPr>
          <p:nvPr/>
        </p:nvCxnSpPr>
        <p:spPr>
          <a:xfrm>
            <a:off x="8803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7" name="直線コネクタ 616">
            <a:extLst>
              <a:ext uri="{FF2B5EF4-FFF2-40B4-BE49-F238E27FC236}">
                <a16:creationId xmlns:a16="http://schemas.microsoft.com/office/drawing/2014/main" id="{41F6A002-E80F-F4F1-F67D-7C3AA36689A0}"/>
              </a:ext>
            </a:extLst>
          </p:cNvPr>
          <p:cNvCxnSpPr>
            <a:cxnSpLocks/>
          </p:cNvCxnSpPr>
          <p:nvPr/>
        </p:nvCxnSpPr>
        <p:spPr>
          <a:xfrm>
            <a:off x="8956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8" name="直線コネクタ 617">
            <a:extLst>
              <a:ext uri="{FF2B5EF4-FFF2-40B4-BE49-F238E27FC236}">
                <a16:creationId xmlns:a16="http://schemas.microsoft.com/office/drawing/2014/main" id="{93BD44B2-B6C9-BC6B-627A-A47D193AA497}"/>
              </a:ext>
            </a:extLst>
          </p:cNvPr>
          <p:cNvCxnSpPr>
            <a:cxnSpLocks/>
          </p:cNvCxnSpPr>
          <p:nvPr/>
        </p:nvCxnSpPr>
        <p:spPr>
          <a:xfrm>
            <a:off x="9108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19" name="直線コネクタ 618">
            <a:extLst>
              <a:ext uri="{FF2B5EF4-FFF2-40B4-BE49-F238E27FC236}">
                <a16:creationId xmlns:a16="http://schemas.microsoft.com/office/drawing/2014/main" id="{6D0B7F2F-CDAF-313E-5E14-FE55AE78F1FD}"/>
              </a:ext>
            </a:extLst>
          </p:cNvPr>
          <p:cNvCxnSpPr>
            <a:cxnSpLocks/>
          </p:cNvCxnSpPr>
          <p:nvPr/>
        </p:nvCxnSpPr>
        <p:spPr>
          <a:xfrm>
            <a:off x="9261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0" name="直線コネクタ 619">
            <a:extLst>
              <a:ext uri="{FF2B5EF4-FFF2-40B4-BE49-F238E27FC236}">
                <a16:creationId xmlns:a16="http://schemas.microsoft.com/office/drawing/2014/main" id="{C2C228C3-A2A0-5963-4D5B-A8A21C3DBE38}"/>
              </a:ext>
            </a:extLst>
          </p:cNvPr>
          <p:cNvCxnSpPr>
            <a:cxnSpLocks/>
          </p:cNvCxnSpPr>
          <p:nvPr/>
        </p:nvCxnSpPr>
        <p:spPr>
          <a:xfrm>
            <a:off x="9413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1" name="直線コネクタ 620">
            <a:extLst>
              <a:ext uri="{FF2B5EF4-FFF2-40B4-BE49-F238E27FC236}">
                <a16:creationId xmlns:a16="http://schemas.microsoft.com/office/drawing/2014/main" id="{D8E53A56-A4C4-652B-2053-74BFE506030D}"/>
              </a:ext>
            </a:extLst>
          </p:cNvPr>
          <p:cNvCxnSpPr>
            <a:cxnSpLocks/>
          </p:cNvCxnSpPr>
          <p:nvPr/>
        </p:nvCxnSpPr>
        <p:spPr>
          <a:xfrm>
            <a:off x="9565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2" name="直線コネクタ 621">
            <a:extLst>
              <a:ext uri="{FF2B5EF4-FFF2-40B4-BE49-F238E27FC236}">
                <a16:creationId xmlns:a16="http://schemas.microsoft.com/office/drawing/2014/main" id="{C7B95B51-453D-6BD1-0B02-ACDE2BCEA858}"/>
              </a:ext>
            </a:extLst>
          </p:cNvPr>
          <p:cNvCxnSpPr>
            <a:cxnSpLocks/>
          </p:cNvCxnSpPr>
          <p:nvPr/>
        </p:nvCxnSpPr>
        <p:spPr>
          <a:xfrm>
            <a:off x="9718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3" name="直線コネクタ 622">
            <a:extLst>
              <a:ext uri="{FF2B5EF4-FFF2-40B4-BE49-F238E27FC236}">
                <a16:creationId xmlns:a16="http://schemas.microsoft.com/office/drawing/2014/main" id="{CA8FAA25-40B3-2002-037E-9276C8A31461}"/>
              </a:ext>
            </a:extLst>
          </p:cNvPr>
          <p:cNvCxnSpPr>
            <a:cxnSpLocks/>
          </p:cNvCxnSpPr>
          <p:nvPr/>
        </p:nvCxnSpPr>
        <p:spPr>
          <a:xfrm>
            <a:off x="9870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4" name="直線コネクタ 623">
            <a:extLst>
              <a:ext uri="{FF2B5EF4-FFF2-40B4-BE49-F238E27FC236}">
                <a16:creationId xmlns:a16="http://schemas.microsoft.com/office/drawing/2014/main" id="{9C2B2BB3-55C5-5CDD-C60E-A64C8B1D8A62}"/>
              </a:ext>
            </a:extLst>
          </p:cNvPr>
          <p:cNvCxnSpPr>
            <a:cxnSpLocks/>
          </p:cNvCxnSpPr>
          <p:nvPr/>
        </p:nvCxnSpPr>
        <p:spPr>
          <a:xfrm>
            <a:off x="10023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5" name="直線コネクタ 624">
            <a:extLst>
              <a:ext uri="{FF2B5EF4-FFF2-40B4-BE49-F238E27FC236}">
                <a16:creationId xmlns:a16="http://schemas.microsoft.com/office/drawing/2014/main" id="{0D5ED45A-F491-8CD7-3E2A-A2513A076D52}"/>
              </a:ext>
            </a:extLst>
          </p:cNvPr>
          <p:cNvCxnSpPr>
            <a:cxnSpLocks/>
          </p:cNvCxnSpPr>
          <p:nvPr/>
        </p:nvCxnSpPr>
        <p:spPr>
          <a:xfrm>
            <a:off x="10175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6" name="直線コネクタ 625">
            <a:extLst>
              <a:ext uri="{FF2B5EF4-FFF2-40B4-BE49-F238E27FC236}">
                <a16:creationId xmlns:a16="http://schemas.microsoft.com/office/drawing/2014/main" id="{A5D0ED26-D443-6BEE-7BE6-A5DB15580002}"/>
              </a:ext>
            </a:extLst>
          </p:cNvPr>
          <p:cNvCxnSpPr>
            <a:cxnSpLocks/>
          </p:cNvCxnSpPr>
          <p:nvPr/>
        </p:nvCxnSpPr>
        <p:spPr>
          <a:xfrm>
            <a:off x="10327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7" name="直線コネクタ 626">
            <a:extLst>
              <a:ext uri="{FF2B5EF4-FFF2-40B4-BE49-F238E27FC236}">
                <a16:creationId xmlns:a16="http://schemas.microsoft.com/office/drawing/2014/main" id="{EAAEA483-8CF5-96B4-61A4-4A3B0B348172}"/>
              </a:ext>
            </a:extLst>
          </p:cNvPr>
          <p:cNvCxnSpPr>
            <a:cxnSpLocks/>
          </p:cNvCxnSpPr>
          <p:nvPr/>
        </p:nvCxnSpPr>
        <p:spPr>
          <a:xfrm>
            <a:off x="10480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8" name="直線コネクタ 627">
            <a:extLst>
              <a:ext uri="{FF2B5EF4-FFF2-40B4-BE49-F238E27FC236}">
                <a16:creationId xmlns:a16="http://schemas.microsoft.com/office/drawing/2014/main" id="{64B1FCB1-E3AE-5FF5-106E-6B6758B5DBFB}"/>
              </a:ext>
            </a:extLst>
          </p:cNvPr>
          <p:cNvCxnSpPr>
            <a:cxnSpLocks/>
          </p:cNvCxnSpPr>
          <p:nvPr/>
        </p:nvCxnSpPr>
        <p:spPr>
          <a:xfrm>
            <a:off x="10632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29" name="直線コネクタ 628">
            <a:extLst>
              <a:ext uri="{FF2B5EF4-FFF2-40B4-BE49-F238E27FC236}">
                <a16:creationId xmlns:a16="http://schemas.microsoft.com/office/drawing/2014/main" id="{36A87811-FF96-B446-2415-E5A64303EB05}"/>
              </a:ext>
            </a:extLst>
          </p:cNvPr>
          <p:cNvCxnSpPr>
            <a:cxnSpLocks/>
          </p:cNvCxnSpPr>
          <p:nvPr/>
        </p:nvCxnSpPr>
        <p:spPr>
          <a:xfrm>
            <a:off x="10785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30" name="直線コネクタ 629">
            <a:extLst>
              <a:ext uri="{FF2B5EF4-FFF2-40B4-BE49-F238E27FC236}">
                <a16:creationId xmlns:a16="http://schemas.microsoft.com/office/drawing/2014/main" id="{F3A0FA25-222D-6570-B6EA-F6FD00DA88B8}"/>
              </a:ext>
            </a:extLst>
          </p:cNvPr>
          <p:cNvCxnSpPr>
            <a:cxnSpLocks/>
          </p:cNvCxnSpPr>
          <p:nvPr/>
        </p:nvCxnSpPr>
        <p:spPr>
          <a:xfrm>
            <a:off x="109374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31" name="直線コネクタ 630">
            <a:extLst>
              <a:ext uri="{FF2B5EF4-FFF2-40B4-BE49-F238E27FC236}">
                <a16:creationId xmlns:a16="http://schemas.microsoft.com/office/drawing/2014/main" id="{C62CC122-CB50-0E03-F143-DD6A3E1E907E}"/>
              </a:ext>
            </a:extLst>
          </p:cNvPr>
          <p:cNvCxnSpPr>
            <a:cxnSpLocks/>
          </p:cNvCxnSpPr>
          <p:nvPr/>
        </p:nvCxnSpPr>
        <p:spPr>
          <a:xfrm>
            <a:off x="110898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32" name="直線コネクタ 631">
            <a:extLst>
              <a:ext uri="{FF2B5EF4-FFF2-40B4-BE49-F238E27FC236}">
                <a16:creationId xmlns:a16="http://schemas.microsoft.com/office/drawing/2014/main" id="{E781F450-7F31-7F2F-69EB-32FF478BDF17}"/>
              </a:ext>
            </a:extLst>
          </p:cNvPr>
          <p:cNvCxnSpPr>
            <a:cxnSpLocks/>
          </p:cNvCxnSpPr>
          <p:nvPr/>
        </p:nvCxnSpPr>
        <p:spPr>
          <a:xfrm>
            <a:off x="112422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33" name="直線コネクタ 632">
            <a:extLst>
              <a:ext uri="{FF2B5EF4-FFF2-40B4-BE49-F238E27FC236}">
                <a16:creationId xmlns:a16="http://schemas.microsoft.com/office/drawing/2014/main" id="{7A29079A-BD51-1441-FF7F-FAC22820230E}"/>
              </a:ext>
            </a:extLst>
          </p:cNvPr>
          <p:cNvCxnSpPr>
            <a:cxnSpLocks/>
          </p:cNvCxnSpPr>
          <p:nvPr/>
        </p:nvCxnSpPr>
        <p:spPr>
          <a:xfrm>
            <a:off x="113946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34" name="直線コネクタ 633">
            <a:extLst>
              <a:ext uri="{FF2B5EF4-FFF2-40B4-BE49-F238E27FC236}">
                <a16:creationId xmlns:a16="http://schemas.microsoft.com/office/drawing/2014/main" id="{E0FB0A17-E779-9B84-48A6-E12DA89B9363}"/>
              </a:ext>
            </a:extLst>
          </p:cNvPr>
          <p:cNvCxnSpPr>
            <a:cxnSpLocks/>
          </p:cNvCxnSpPr>
          <p:nvPr/>
        </p:nvCxnSpPr>
        <p:spPr>
          <a:xfrm>
            <a:off x="11547028" y="3111762"/>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sp>
        <p:nvSpPr>
          <p:cNvPr id="635" name="四角形: 角を丸くする 634">
            <a:extLst>
              <a:ext uri="{FF2B5EF4-FFF2-40B4-BE49-F238E27FC236}">
                <a16:creationId xmlns:a16="http://schemas.microsoft.com/office/drawing/2014/main" id="{69D7BB14-13BD-E76E-2596-E0A4EE7BAF8B}"/>
              </a:ext>
            </a:extLst>
          </p:cNvPr>
          <p:cNvSpPr/>
          <p:nvPr/>
        </p:nvSpPr>
        <p:spPr>
          <a:xfrm>
            <a:off x="3955871" y="3323898"/>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6" name="図 635" descr="アイコン&#10;&#10;自動的に生成された説明">
            <a:extLst>
              <a:ext uri="{FF2B5EF4-FFF2-40B4-BE49-F238E27FC236}">
                <a16:creationId xmlns:a16="http://schemas.microsoft.com/office/drawing/2014/main" id="{F41C84AC-A3D6-7B88-815F-C4A56A9070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400" l="10000" r="96400">
                        <a14:foregroundMark x1="17600" y1="11200" x2="88800" y2="56000"/>
                        <a14:foregroundMark x1="88800" y1="56000" x2="96400" y2="64800"/>
                        <a14:foregroundMark x1="65200" y1="38800" x2="63200" y2="90400"/>
                        <a14:foregroundMark x1="47600" y1="51200" x2="44800" y2="74000"/>
                        <a14:foregroundMark x1="44400" y1="48800" x2="42000" y2="66000"/>
                      </a14:backgroundRemoval>
                    </a14:imgEffect>
                  </a14:imgLayer>
                </a14:imgProps>
              </a:ext>
              <a:ext uri="{28A0092B-C50C-407E-A947-70E740481C1C}">
                <a14:useLocalDpi xmlns:a14="http://schemas.microsoft.com/office/drawing/2010/main" val="0"/>
              </a:ext>
            </a:extLst>
          </a:blip>
          <a:stretch>
            <a:fillRect/>
          </a:stretch>
        </p:blipFill>
        <p:spPr>
          <a:xfrm>
            <a:off x="3967604" y="3334789"/>
            <a:ext cx="873824" cy="873824"/>
          </a:xfrm>
          <a:prstGeom prst="rect">
            <a:avLst/>
          </a:prstGeom>
        </p:spPr>
      </p:pic>
      <p:sp>
        <p:nvSpPr>
          <p:cNvPr id="637" name="四角形: 角を丸くする 636">
            <a:extLst>
              <a:ext uri="{FF2B5EF4-FFF2-40B4-BE49-F238E27FC236}">
                <a16:creationId xmlns:a16="http://schemas.microsoft.com/office/drawing/2014/main" id="{EBC115F2-8A75-1584-62B4-FA2EDE1AD544}"/>
              </a:ext>
            </a:extLst>
          </p:cNvPr>
          <p:cNvSpPr/>
          <p:nvPr/>
        </p:nvSpPr>
        <p:spPr>
          <a:xfrm>
            <a:off x="5067678" y="3323898"/>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8" name="図 637">
            <a:extLst>
              <a:ext uri="{FF2B5EF4-FFF2-40B4-BE49-F238E27FC236}">
                <a16:creationId xmlns:a16="http://schemas.microsoft.com/office/drawing/2014/main" id="{7CA3B448-B818-2B37-FED6-AA313E24110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5079411" y="3334789"/>
            <a:ext cx="873824" cy="873824"/>
          </a:xfrm>
          <a:prstGeom prst="rect">
            <a:avLst/>
          </a:prstGeom>
        </p:spPr>
      </p:pic>
      <p:sp>
        <p:nvSpPr>
          <p:cNvPr id="639" name="四角形: 角を丸くする 638">
            <a:extLst>
              <a:ext uri="{FF2B5EF4-FFF2-40B4-BE49-F238E27FC236}">
                <a16:creationId xmlns:a16="http://schemas.microsoft.com/office/drawing/2014/main" id="{3972719F-F0DF-E27A-5DAC-EF3756A68D9C}"/>
              </a:ext>
            </a:extLst>
          </p:cNvPr>
          <p:cNvSpPr/>
          <p:nvPr/>
        </p:nvSpPr>
        <p:spPr>
          <a:xfrm>
            <a:off x="6152332" y="3323898"/>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0" name="図 639">
            <a:extLst>
              <a:ext uri="{FF2B5EF4-FFF2-40B4-BE49-F238E27FC236}">
                <a16:creationId xmlns:a16="http://schemas.microsoft.com/office/drawing/2014/main" id="{6D2A5710-7BF1-7997-C8DD-A176B0B966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flipH="1">
            <a:off x="6164065" y="3334789"/>
            <a:ext cx="873824" cy="873824"/>
          </a:xfrm>
          <a:prstGeom prst="rect">
            <a:avLst/>
          </a:prstGeom>
        </p:spPr>
      </p:pic>
      <p:sp>
        <p:nvSpPr>
          <p:cNvPr id="641" name="正方形/長方形 640">
            <a:extLst>
              <a:ext uri="{FF2B5EF4-FFF2-40B4-BE49-F238E27FC236}">
                <a16:creationId xmlns:a16="http://schemas.microsoft.com/office/drawing/2014/main" id="{F9C19B04-928C-5D20-88A2-7DACAEC45D8E}"/>
              </a:ext>
            </a:extLst>
          </p:cNvPr>
          <p:cNvSpPr/>
          <p:nvPr/>
        </p:nvSpPr>
        <p:spPr>
          <a:xfrm>
            <a:off x="3867339" y="4339431"/>
            <a:ext cx="3213395" cy="502019"/>
          </a:xfrm>
          <a:prstGeom prst="rect">
            <a:avLst/>
          </a:prstGeom>
          <a:solidFill>
            <a:srgbClr val="FFC000"/>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2" name="テキスト ボックス 641">
            <a:extLst>
              <a:ext uri="{FF2B5EF4-FFF2-40B4-BE49-F238E27FC236}">
                <a16:creationId xmlns:a16="http://schemas.microsoft.com/office/drawing/2014/main" id="{748C6306-6622-6C53-5AB4-07D854909564}"/>
              </a:ext>
            </a:extLst>
          </p:cNvPr>
          <p:cNvSpPr txBox="1"/>
          <p:nvPr/>
        </p:nvSpPr>
        <p:spPr>
          <a:xfrm>
            <a:off x="3867339" y="4273344"/>
            <a:ext cx="3230374" cy="584775"/>
          </a:xfrm>
          <a:prstGeom prst="rect">
            <a:avLst/>
          </a:prstGeom>
          <a:noFill/>
        </p:spPr>
        <p:txBody>
          <a:bodyPr wrap="square" rtlCol="0">
            <a:spAutoFit/>
          </a:bodyPr>
          <a:lstStyle/>
          <a:p>
            <a:pPr algn="ctr"/>
            <a:r>
              <a:rPr kumimoji="1" lang="ja-JP" altLang="en-US" sz="3200">
                <a:latin typeface="A-OTF 新ゴ Pro M" panose="020B0500000000000000" pitchFamily="34" charset="-128"/>
                <a:ea typeface="A-OTF 新ゴ Pro M" panose="020B0500000000000000" pitchFamily="34" charset="-128"/>
              </a:rPr>
              <a:t>北口・南口</a:t>
            </a:r>
          </a:p>
        </p:txBody>
      </p:sp>
      <p:grpSp>
        <p:nvGrpSpPr>
          <p:cNvPr id="643" name="グループ化 642">
            <a:extLst>
              <a:ext uri="{FF2B5EF4-FFF2-40B4-BE49-F238E27FC236}">
                <a16:creationId xmlns:a16="http://schemas.microsoft.com/office/drawing/2014/main" id="{8C2D7754-74DA-9297-B14F-47AE156B7B95}"/>
              </a:ext>
            </a:extLst>
          </p:cNvPr>
          <p:cNvGrpSpPr/>
          <p:nvPr/>
        </p:nvGrpSpPr>
        <p:grpSpPr>
          <a:xfrm>
            <a:off x="-10612033" y="2379924"/>
            <a:ext cx="10392172" cy="659642"/>
            <a:chOff x="-10612033" y="2379924"/>
            <a:chExt cx="10392172" cy="659642"/>
          </a:xfrm>
        </p:grpSpPr>
        <p:sp>
          <p:nvSpPr>
            <p:cNvPr id="644" name="正方形/長方形 643">
              <a:extLst>
                <a:ext uri="{FF2B5EF4-FFF2-40B4-BE49-F238E27FC236}">
                  <a16:creationId xmlns:a16="http://schemas.microsoft.com/office/drawing/2014/main" id="{1F69D601-61AF-E888-9570-45ABACC2A71B}"/>
                </a:ext>
              </a:extLst>
            </p:cNvPr>
            <p:cNvSpPr/>
            <p:nvPr/>
          </p:nvSpPr>
          <p:spPr>
            <a:xfrm>
              <a:off x="-9683100" y="2427585"/>
              <a:ext cx="2341997" cy="4293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正方形/長方形 644">
              <a:extLst>
                <a:ext uri="{FF2B5EF4-FFF2-40B4-BE49-F238E27FC236}">
                  <a16:creationId xmlns:a16="http://schemas.microsoft.com/office/drawing/2014/main" id="{8D7AD6C7-9C74-08B7-A9F4-90F93855C1CD}"/>
                </a:ext>
              </a:extLst>
            </p:cNvPr>
            <p:cNvSpPr/>
            <p:nvPr/>
          </p:nvSpPr>
          <p:spPr>
            <a:xfrm>
              <a:off x="-3733843" y="2436767"/>
              <a:ext cx="2889097" cy="4202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6" name="正方形/長方形 645">
              <a:extLst>
                <a:ext uri="{FF2B5EF4-FFF2-40B4-BE49-F238E27FC236}">
                  <a16:creationId xmlns:a16="http://schemas.microsoft.com/office/drawing/2014/main" id="{951ECCE8-47EA-E7AD-2759-A8B93149619A}"/>
                </a:ext>
              </a:extLst>
            </p:cNvPr>
            <p:cNvSpPr/>
            <p:nvPr/>
          </p:nvSpPr>
          <p:spPr>
            <a:xfrm>
              <a:off x="-10248944" y="2848113"/>
              <a:ext cx="9890761" cy="187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平行四辺形 646">
              <a:extLst>
                <a:ext uri="{FF2B5EF4-FFF2-40B4-BE49-F238E27FC236}">
                  <a16:creationId xmlns:a16="http://schemas.microsoft.com/office/drawing/2014/main" id="{B18BF021-9B91-F360-817C-8E9B947AC9DD}"/>
                </a:ext>
              </a:extLst>
            </p:cNvPr>
            <p:cNvSpPr/>
            <p:nvPr/>
          </p:nvSpPr>
          <p:spPr>
            <a:xfrm>
              <a:off x="-7470508" y="2379959"/>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正方形/長方形 647">
              <a:extLst>
                <a:ext uri="{FF2B5EF4-FFF2-40B4-BE49-F238E27FC236}">
                  <a16:creationId xmlns:a16="http://schemas.microsoft.com/office/drawing/2014/main" id="{12F43293-47B8-407A-DE29-A2D3EB409CED}"/>
                </a:ext>
              </a:extLst>
            </p:cNvPr>
            <p:cNvSpPr/>
            <p:nvPr/>
          </p:nvSpPr>
          <p:spPr>
            <a:xfrm>
              <a:off x="-7487177"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平行四辺形 648">
              <a:extLst>
                <a:ext uri="{FF2B5EF4-FFF2-40B4-BE49-F238E27FC236}">
                  <a16:creationId xmlns:a16="http://schemas.microsoft.com/office/drawing/2014/main" id="{A9536B0C-AE48-B7BA-99B6-3AAEFDEE9BEE}"/>
                </a:ext>
              </a:extLst>
            </p:cNvPr>
            <p:cNvSpPr/>
            <p:nvPr/>
          </p:nvSpPr>
          <p:spPr>
            <a:xfrm>
              <a:off x="-7456221" y="2391866"/>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正方形/長方形 649">
              <a:extLst>
                <a:ext uri="{FF2B5EF4-FFF2-40B4-BE49-F238E27FC236}">
                  <a16:creationId xmlns:a16="http://schemas.microsoft.com/office/drawing/2014/main" id="{860F95CE-19A4-499F-37B7-BA94288DC71B}"/>
                </a:ext>
              </a:extLst>
            </p:cNvPr>
            <p:cNvSpPr/>
            <p:nvPr/>
          </p:nvSpPr>
          <p:spPr>
            <a:xfrm>
              <a:off x="-7470509"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1" name="直線コネクタ 650">
              <a:extLst>
                <a:ext uri="{FF2B5EF4-FFF2-40B4-BE49-F238E27FC236}">
                  <a16:creationId xmlns:a16="http://schemas.microsoft.com/office/drawing/2014/main" id="{12F3C0E2-AD67-DFF2-D7CE-3E75F80440E9}"/>
                </a:ext>
              </a:extLst>
            </p:cNvPr>
            <p:cNvCxnSpPr>
              <a:cxnSpLocks/>
            </p:cNvCxnSpPr>
            <p:nvPr/>
          </p:nvCxnSpPr>
          <p:spPr>
            <a:xfrm>
              <a:off x="-7475271"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52" name="平行四辺形 651">
              <a:extLst>
                <a:ext uri="{FF2B5EF4-FFF2-40B4-BE49-F238E27FC236}">
                  <a16:creationId xmlns:a16="http://schemas.microsoft.com/office/drawing/2014/main" id="{8D0D7C99-32F8-D85F-F7EC-5CC15B61FE9D}"/>
                </a:ext>
              </a:extLst>
            </p:cNvPr>
            <p:cNvSpPr/>
            <p:nvPr/>
          </p:nvSpPr>
          <p:spPr>
            <a:xfrm>
              <a:off x="-8513978" y="2379959"/>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正方形/長方形 652">
              <a:extLst>
                <a:ext uri="{FF2B5EF4-FFF2-40B4-BE49-F238E27FC236}">
                  <a16:creationId xmlns:a16="http://schemas.microsoft.com/office/drawing/2014/main" id="{815AABA5-D9BC-16F9-3C7C-A5D8D37FF3D5}"/>
                </a:ext>
              </a:extLst>
            </p:cNvPr>
            <p:cNvSpPr/>
            <p:nvPr/>
          </p:nvSpPr>
          <p:spPr>
            <a:xfrm>
              <a:off x="-8530648"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平行四辺形 653">
              <a:extLst>
                <a:ext uri="{FF2B5EF4-FFF2-40B4-BE49-F238E27FC236}">
                  <a16:creationId xmlns:a16="http://schemas.microsoft.com/office/drawing/2014/main" id="{F345B68A-0D00-F816-13D8-9EA3138E8DBB}"/>
                </a:ext>
              </a:extLst>
            </p:cNvPr>
            <p:cNvSpPr/>
            <p:nvPr/>
          </p:nvSpPr>
          <p:spPr>
            <a:xfrm>
              <a:off x="-8499692" y="2391866"/>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正方形/長方形 654">
              <a:extLst>
                <a:ext uri="{FF2B5EF4-FFF2-40B4-BE49-F238E27FC236}">
                  <a16:creationId xmlns:a16="http://schemas.microsoft.com/office/drawing/2014/main" id="{EFFB4C46-9BC1-FFBF-0DE1-480B33732B96}"/>
                </a:ext>
              </a:extLst>
            </p:cNvPr>
            <p:cNvSpPr/>
            <p:nvPr/>
          </p:nvSpPr>
          <p:spPr>
            <a:xfrm>
              <a:off x="-8513980"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6" name="直線コネクタ 655">
              <a:extLst>
                <a:ext uri="{FF2B5EF4-FFF2-40B4-BE49-F238E27FC236}">
                  <a16:creationId xmlns:a16="http://schemas.microsoft.com/office/drawing/2014/main" id="{C74BCE69-70B0-498F-0BDC-4810462A4987}"/>
                </a:ext>
              </a:extLst>
            </p:cNvPr>
            <p:cNvCxnSpPr>
              <a:cxnSpLocks/>
            </p:cNvCxnSpPr>
            <p:nvPr/>
          </p:nvCxnSpPr>
          <p:spPr>
            <a:xfrm>
              <a:off x="-8518742"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57" name="平行四辺形 656">
              <a:extLst>
                <a:ext uri="{FF2B5EF4-FFF2-40B4-BE49-F238E27FC236}">
                  <a16:creationId xmlns:a16="http://schemas.microsoft.com/office/drawing/2014/main" id="{D9914544-7F6E-3465-3D8C-719F324CCD57}"/>
                </a:ext>
              </a:extLst>
            </p:cNvPr>
            <p:cNvSpPr/>
            <p:nvPr/>
          </p:nvSpPr>
          <p:spPr>
            <a:xfrm>
              <a:off x="-9551894" y="2379959"/>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正方形/長方形 657">
              <a:extLst>
                <a:ext uri="{FF2B5EF4-FFF2-40B4-BE49-F238E27FC236}">
                  <a16:creationId xmlns:a16="http://schemas.microsoft.com/office/drawing/2014/main" id="{2E6065EE-E510-48CB-EF2D-C4A856AEA7BD}"/>
                </a:ext>
              </a:extLst>
            </p:cNvPr>
            <p:cNvSpPr/>
            <p:nvPr/>
          </p:nvSpPr>
          <p:spPr>
            <a:xfrm>
              <a:off x="-9568562"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平行四辺形 658">
              <a:extLst>
                <a:ext uri="{FF2B5EF4-FFF2-40B4-BE49-F238E27FC236}">
                  <a16:creationId xmlns:a16="http://schemas.microsoft.com/office/drawing/2014/main" id="{498EE2C8-D25F-DC4F-6D3C-CAEA2AF35176}"/>
                </a:ext>
              </a:extLst>
            </p:cNvPr>
            <p:cNvSpPr/>
            <p:nvPr/>
          </p:nvSpPr>
          <p:spPr>
            <a:xfrm>
              <a:off x="-9532844" y="2391866"/>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正方形/長方形 659">
              <a:extLst>
                <a:ext uri="{FF2B5EF4-FFF2-40B4-BE49-F238E27FC236}">
                  <a16:creationId xmlns:a16="http://schemas.microsoft.com/office/drawing/2014/main" id="{6CDDB926-4077-258E-B4A9-0D9ED4206117}"/>
                </a:ext>
              </a:extLst>
            </p:cNvPr>
            <p:cNvSpPr/>
            <p:nvPr/>
          </p:nvSpPr>
          <p:spPr>
            <a:xfrm>
              <a:off x="-9551894"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1" name="直線コネクタ 660">
              <a:extLst>
                <a:ext uri="{FF2B5EF4-FFF2-40B4-BE49-F238E27FC236}">
                  <a16:creationId xmlns:a16="http://schemas.microsoft.com/office/drawing/2014/main" id="{752912DE-FE59-49DD-13E9-9EF25A7EDC31}"/>
                </a:ext>
              </a:extLst>
            </p:cNvPr>
            <p:cNvCxnSpPr>
              <a:cxnSpLocks/>
            </p:cNvCxnSpPr>
            <p:nvPr/>
          </p:nvCxnSpPr>
          <p:spPr>
            <a:xfrm>
              <a:off x="-9551894" y="2643394"/>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62" name="平行四辺形 661">
              <a:extLst>
                <a:ext uri="{FF2B5EF4-FFF2-40B4-BE49-F238E27FC236}">
                  <a16:creationId xmlns:a16="http://schemas.microsoft.com/office/drawing/2014/main" id="{39224833-8AAE-5E28-1F0D-BCBE023137F4}"/>
                </a:ext>
              </a:extLst>
            </p:cNvPr>
            <p:cNvSpPr/>
            <p:nvPr/>
          </p:nvSpPr>
          <p:spPr>
            <a:xfrm>
              <a:off x="-10595363" y="2379959"/>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正方形/長方形 662">
              <a:extLst>
                <a:ext uri="{FF2B5EF4-FFF2-40B4-BE49-F238E27FC236}">
                  <a16:creationId xmlns:a16="http://schemas.microsoft.com/office/drawing/2014/main" id="{F6FDBBA0-CE1C-1EE0-39BA-C75FDA4EE1CB}"/>
                </a:ext>
              </a:extLst>
            </p:cNvPr>
            <p:cNvSpPr/>
            <p:nvPr/>
          </p:nvSpPr>
          <p:spPr>
            <a:xfrm>
              <a:off x="-10612033"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平行四辺形 663">
              <a:extLst>
                <a:ext uri="{FF2B5EF4-FFF2-40B4-BE49-F238E27FC236}">
                  <a16:creationId xmlns:a16="http://schemas.microsoft.com/office/drawing/2014/main" id="{54079894-371E-C443-7B53-837A3228214A}"/>
                </a:ext>
              </a:extLst>
            </p:cNvPr>
            <p:cNvSpPr/>
            <p:nvPr/>
          </p:nvSpPr>
          <p:spPr>
            <a:xfrm>
              <a:off x="-10569173" y="2391866"/>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正方形/長方形 664">
              <a:extLst>
                <a:ext uri="{FF2B5EF4-FFF2-40B4-BE49-F238E27FC236}">
                  <a16:creationId xmlns:a16="http://schemas.microsoft.com/office/drawing/2014/main" id="{FC4BA218-D6CA-6D2A-9365-9F6FEA0729DE}"/>
                </a:ext>
              </a:extLst>
            </p:cNvPr>
            <p:cNvSpPr/>
            <p:nvPr/>
          </p:nvSpPr>
          <p:spPr>
            <a:xfrm>
              <a:off x="-10595365"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6" name="直線コネクタ 665">
              <a:extLst>
                <a:ext uri="{FF2B5EF4-FFF2-40B4-BE49-F238E27FC236}">
                  <a16:creationId xmlns:a16="http://schemas.microsoft.com/office/drawing/2014/main" id="{B8884404-A131-1AAE-9898-AFC21AC6F8BC}"/>
                </a:ext>
              </a:extLst>
            </p:cNvPr>
            <p:cNvCxnSpPr>
              <a:cxnSpLocks/>
            </p:cNvCxnSpPr>
            <p:nvPr/>
          </p:nvCxnSpPr>
          <p:spPr>
            <a:xfrm>
              <a:off x="-10595365" y="2643394"/>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67" name="平行四辺形 666">
              <a:extLst>
                <a:ext uri="{FF2B5EF4-FFF2-40B4-BE49-F238E27FC236}">
                  <a16:creationId xmlns:a16="http://schemas.microsoft.com/office/drawing/2014/main" id="{6D2CCC19-1A55-D8B3-3DCE-0034EFFBF10B}"/>
                </a:ext>
              </a:extLst>
            </p:cNvPr>
            <p:cNvSpPr/>
            <p:nvPr/>
          </p:nvSpPr>
          <p:spPr>
            <a:xfrm>
              <a:off x="-6450849" y="2409905"/>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正方形/長方形 667">
              <a:extLst>
                <a:ext uri="{FF2B5EF4-FFF2-40B4-BE49-F238E27FC236}">
                  <a16:creationId xmlns:a16="http://schemas.microsoft.com/office/drawing/2014/main" id="{6B95992F-480C-2BB7-A347-638512BF1D1D}"/>
                </a:ext>
              </a:extLst>
            </p:cNvPr>
            <p:cNvSpPr/>
            <p:nvPr/>
          </p:nvSpPr>
          <p:spPr>
            <a:xfrm>
              <a:off x="-6450849"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平行四辺形 668">
              <a:extLst>
                <a:ext uri="{FF2B5EF4-FFF2-40B4-BE49-F238E27FC236}">
                  <a16:creationId xmlns:a16="http://schemas.microsoft.com/office/drawing/2014/main" id="{416D65D2-5334-1B3F-EE00-DD73565CB09A}"/>
                </a:ext>
              </a:extLst>
            </p:cNvPr>
            <p:cNvSpPr/>
            <p:nvPr/>
          </p:nvSpPr>
          <p:spPr>
            <a:xfrm>
              <a:off x="-6438943" y="2427585"/>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正方形/長方形 669">
              <a:extLst>
                <a:ext uri="{FF2B5EF4-FFF2-40B4-BE49-F238E27FC236}">
                  <a16:creationId xmlns:a16="http://schemas.microsoft.com/office/drawing/2014/main" id="{DA464137-790B-B0BE-40EA-35EA03F9D4DD}"/>
                </a:ext>
              </a:extLst>
            </p:cNvPr>
            <p:cNvSpPr/>
            <p:nvPr/>
          </p:nvSpPr>
          <p:spPr>
            <a:xfrm>
              <a:off x="-6434181"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1" name="直線コネクタ 670">
              <a:extLst>
                <a:ext uri="{FF2B5EF4-FFF2-40B4-BE49-F238E27FC236}">
                  <a16:creationId xmlns:a16="http://schemas.microsoft.com/office/drawing/2014/main" id="{4206E4C3-DDE2-51F9-B83B-8113A3BFEBAE}"/>
                </a:ext>
              </a:extLst>
            </p:cNvPr>
            <p:cNvCxnSpPr>
              <a:cxnSpLocks/>
            </p:cNvCxnSpPr>
            <p:nvPr/>
          </p:nvCxnSpPr>
          <p:spPr>
            <a:xfrm>
              <a:off x="-6438943"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2" name="平行四辺形 671">
              <a:extLst>
                <a:ext uri="{FF2B5EF4-FFF2-40B4-BE49-F238E27FC236}">
                  <a16:creationId xmlns:a16="http://schemas.microsoft.com/office/drawing/2014/main" id="{51A21C82-51A4-BDEB-6585-12768F8E2079}"/>
                </a:ext>
              </a:extLst>
            </p:cNvPr>
            <p:cNvSpPr/>
            <p:nvPr/>
          </p:nvSpPr>
          <p:spPr>
            <a:xfrm>
              <a:off x="-5409450" y="2409905"/>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正方形/長方形 672">
              <a:extLst>
                <a:ext uri="{FF2B5EF4-FFF2-40B4-BE49-F238E27FC236}">
                  <a16:creationId xmlns:a16="http://schemas.microsoft.com/office/drawing/2014/main" id="{46E2F113-EBA5-4A14-2BD3-A5DA71542D84}"/>
                </a:ext>
              </a:extLst>
            </p:cNvPr>
            <p:cNvSpPr/>
            <p:nvPr/>
          </p:nvSpPr>
          <p:spPr>
            <a:xfrm>
              <a:off x="-5409450"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平行四辺形 673">
              <a:extLst>
                <a:ext uri="{FF2B5EF4-FFF2-40B4-BE49-F238E27FC236}">
                  <a16:creationId xmlns:a16="http://schemas.microsoft.com/office/drawing/2014/main" id="{8AD183C0-9E3F-218C-6B0A-191B8DD6C3BF}"/>
                </a:ext>
              </a:extLst>
            </p:cNvPr>
            <p:cNvSpPr/>
            <p:nvPr/>
          </p:nvSpPr>
          <p:spPr>
            <a:xfrm>
              <a:off x="-5397544" y="2427585"/>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正方形/長方形 674">
              <a:extLst>
                <a:ext uri="{FF2B5EF4-FFF2-40B4-BE49-F238E27FC236}">
                  <a16:creationId xmlns:a16="http://schemas.microsoft.com/office/drawing/2014/main" id="{09F65346-FE1C-C1A0-667A-733C243DF895}"/>
                </a:ext>
              </a:extLst>
            </p:cNvPr>
            <p:cNvSpPr/>
            <p:nvPr/>
          </p:nvSpPr>
          <p:spPr>
            <a:xfrm>
              <a:off x="-5392782"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6" name="直線コネクタ 675">
              <a:extLst>
                <a:ext uri="{FF2B5EF4-FFF2-40B4-BE49-F238E27FC236}">
                  <a16:creationId xmlns:a16="http://schemas.microsoft.com/office/drawing/2014/main" id="{CB3E1B03-DB6C-73EF-E2C4-FF3E0220EEAF}"/>
                </a:ext>
              </a:extLst>
            </p:cNvPr>
            <p:cNvCxnSpPr>
              <a:cxnSpLocks/>
            </p:cNvCxnSpPr>
            <p:nvPr/>
          </p:nvCxnSpPr>
          <p:spPr>
            <a:xfrm>
              <a:off x="-5397544"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77" name="平行四辺形 676">
              <a:extLst>
                <a:ext uri="{FF2B5EF4-FFF2-40B4-BE49-F238E27FC236}">
                  <a16:creationId xmlns:a16="http://schemas.microsoft.com/office/drawing/2014/main" id="{CF9621A2-A665-2560-5649-BC6CDD470733}"/>
                </a:ext>
              </a:extLst>
            </p:cNvPr>
            <p:cNvSpPr/>
            <p:nvPr/>
          </p:nvSpPr>
          <p:spPr>
            <a:xfrm flipH="1">
              <a:off x="-4370431" y="2379959"/>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正方形/長方形 677">
              <a:extLst>
                <a:ext uri="{FF2B5EF4-FFF2-40B4-BE49-F238E27FC236}">
                  <a16:creationId xmlns:a16="http://schemas.microsoft.com/office/drawing/2014/main" id="{B1FEE507-10AB-D45F-34FF-CDFCF4702942}"/>
                </a:ext>
              </a:extLst>
            </p:cNvPr>
            <p:cNvSpPr/>
            <p:nvPr/>
          </p:nvSpPr>
          <p:spPr>
            <a:xfrm>
              <a:off x="-4368051"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平行四辺形 678">
              <a:extLst>
                <a:ext uri="{FF2B5EF4-FFF2-40B4-BE49-F238E27FC236}">
                  <a16:creationId xmlns:a16="http://schemas.microsoft.com/office/drawing/2014/main" id="{F70B2BE1-B791-37B8-258A-5465B4EE19A4}"/>
                </a:ext>
              </a:extLst>
            </p:cNvPr>
            <p:cNvSpPr/>
            <p:nvPr/>
          </p:nvSpPr>
          <p:spPr>
            <a:xfrm flipH="1">
              <a:off x="-4356144" y="2391866"/>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正方形/長方形 679">
              <a:extLst>
                <a:ext uri="{FF2B5EF4-FFF2-40B4-BE49-F238E27FC236}">
                  <a16:creationId xmlns:a16="http://schemas.microsoft.com/office/drawing/2014/main" id="{06FF9AC5-5ADB-CC12-7CBA-B7FF446C1FFC}"/>
                </a:ext>
              </a:extLst>
            </p:cNvPr>
            <p:cNvSpPr/>
            <p:nvPr/>
          </p:nvSpPr>
          <p:spPr>
            <a:xfrm>
              <a:off x="-4351383"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1" name="直線コネクタ 680">
              <a:extLst>
                <a:ext uri="{FF2B5EF4-FFF2-40B4-BE49-F238E27FC236}">
                  <a16:creationId xmlns:a16="http://schemas.microsoft.com/office/drawing/2014/main" id="{A973200B-4BAF-58B0-28F8-E1B2F7682DA1}"/>
                </a:ext>
              </a:extLst>
            </p:cNvPr>
            <p:cNvCxnSpPr>
              <a:cxnSpLocks/>
            </p:cNvCxnSpPr>
            <p:nvPr/>
          </p:nvCxnSpPr>
          <p:spPr>
            <a:xfrm>
              <a:off x="-4356145"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82" name="平行四辺形 681">
              <a:extLst>
                <a:ext uri="{FF2B5EF4-FFF2-40B4-BE49-F238E27FC236}">
                  <a16:creationId xmlns:a16="http://schemas.microsoft.com/office/drawing/2014/main" id="{86EE9AAA-2927-05A9-C048-C5F389637993}"/>
                </a:ext>
              </a:extLst>
            </p:cNvPr>
            <p:cNvSpPr/>
            <p:nvPr/>
          </p:nvSpPr>
          <p:spPr>
            <a:xfrm flipH="1">
              <a:off x="-3391425" y="2379959"/>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正方形/長方形 682">
              <a:extLst>
                <a:ext uri="{FF2B5EF4-FFF2-40B4-BE49-F238E27FC236}">
                  <a16:creationId xmlns:a16="http://schemas.microsoft.com/office/drawing/2014/main" id="{7BAF3ABA-2DFE-B396-0E92-365A3BD5E3EE}"/>
                </a:ext>
              </a:extLst>
            </p:cNvPr>
            <p:cNvSpPr/>
            <p:nvPr/>
          </p:nvSpPr>
          <p:spPr>
            <a:xfrm>
              <a:off x="-3323783"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平行四辺形 683">
              <a:extLst>
                <a:ext uri="{FF2B5EF4-FFF2-40B4-BE49-F238E27FC236}">
                  <a16:creationId xmlns:a16="http://schemas.microsoft.com/office/drawing/2014/main" id="{0908FA57-FF9F-B78C-47F4-DF317FDC778D}"/>
                </a:ext>
              </a:extLst>
            </p:cNvPr>
            <p:cNvSpPr/>
            <p:nvPr/>
          </p:nvSpPr>
          <p:spPr>
            <a:xfrm flipH="1">
              <a:off x="-3377139" y="2391866"/>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正方形/長方形 684">
              <a:extLst>
                <a:ext uri="{FF2B5EF4-FFF2-40B4-BE49-F238E27FC236}">
                  <a16:creationId xmlns:a16="http://schemas.microsoft.com/office/drawing/2014/main" id="{556EFB1E-CB4B-6575-B819-EFED3A7103B7}"/>
                </a:ext>
              </a:extLst>
            </p:cNvPr>
            <p:cNvSpPr/>
            <p:nvPr/>
          </p:nvSpPr>
          <p:spPr>
            <a:xfrm>
              <a:off x="-3307115"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6" name="直線コネクタ 685">
              <a:extLst>
                <a:ext uri="{FF2B5EF4-FFF2-40B4-BE49-F238E27FC236}">
                  <a16:creationId xmlns:a16="http://schemas.microsoft.com/office/drawing/2014/main" id="{524107B0-3A21-545F-E212-3A075216AAB0}"/>
                </a:ext>
              </a:extLst>
            </p:cNvPr>
            <p:cNvCxnSpPr>
              <a:cxnSpLocks/>
            </p:cNvCxnSpPr>
            <p:nvPr/>
          </p:nvCxnSpPr>
          <p:spPr>
            <a:xfrm>
              <a:off x="-3309496"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87" name="平行四辺形 686">
              <a:extLst>
                <a:ext uri="{FF2B5EF4-FFF2-40B4-BE49-F238E27FC236}">
                  <a16:creationId xmlns:a16="http://schemas.microsoft.com/office/drawing/2014/main" id="{BFD4B097-AFF9-0175-218C-1B544EBAACFF}"/>
                </a:ext>
              </a:extLst>
            </p:cNvPr>
            <p:cNvSpPr/>
            <p:nvPr/>
          </p:nvSpPr>
          <p:spPr>
            <a:xfrm flipH="1">
              <a:off x="-2413525" y="2379924"/>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正方形/長方形 687">
              <a:extLst>
                <a:ext uri="{FF2B5EF4-FFF2-40B4-BE49-F238E27FC236}">
                  <a16:creationId xmlns:a16="http://schemas.microsoft.com/office/drawing/2014/main" id="{93E4B9E6-35F5-8392-52A7-13D536513866}"/>
                </a:ext>
              </a:extLst>
            </p:cNvPr>
            <p:cNvSpPr/>
            <p:nvPr/>
          </p:nvSpPr>
          <p:spPr>
            <a:xfrm>
              <a:off x="-2281895" y="2643359"/>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平行四辺形 688">
              <a:extLst>
                <a:ext uri="{FF2B5EF4-FFF2-40B4-BE49-F238E27FC236}">
                  <a16:creationId xmlns:a16="http://schemas.microsoft.com/office/drawing/2014/main" id="{EBD8C264-241E-32DF-3904-DECDF4C88111}"/>
                </a:ext>
              </a:extLst>
            </p:cNvPr>
            <p:cNvSpPr/>
            <p:nvPr/>
          </p:nvSpPr>
          <p:spPr>
            <a:xfrm flipH="1">
              <a:off x="-2394475" y="2391831"/>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正方形/長方形 689">
              <a:extLst>
                <a:ext uri="{FF2B5EF4-FFF2-40B4-BE49-F238E27FC236}">
                  <a16:creationId xmlns:a16="http://schemas.microsoft.com/office/drawing/2014/main" id="{41A929F8-0B30-2234-66A4-4519730BBF62}"/>
                </a:ext>
              </a:extLst>
            </p:cNvPr>
            <p:cNvSpPr/>
            <p:nvPr/>
          </p:nvSpPr>
          <p:spPr>
            <a:xfrm>
              <a:off x="-2265227" y="2645740"/>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1" name="直線コネクタ 690">
              <a:extLst>
                <a:ext uri="{FF2B5EF4-FFF2-40B4-BE49-F238E27FC236}">
                  <a16:creationId xmlns:a16="http://schemas.microsoft.com/office/drawing/2014/main" id="{F4A0C186-C5B8-2EE6-0EEB-4403900B87BC}"/>
                </a:ext>
              </a:extLst>
            </p:cNvPr>
            <p:cNvCxnSpPr>
              <a:cxnSpLocks/>
            </p:cNvCxnSpPr>
            <p:nvPr/>
          </p:nvCxnSpPr>
          <p:spPr>
            <a:xfrm>
              <a:off x="-2265227" y="2643359"/>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92" name="平行四辺形 691">
              <a:extLst>
                <a:ext uri="{FF2B5EF4-FFF2-40B4-BE49-F238E27FC236}">
                  <a16:creationId xmlns:a16="http://schemas.microsoft.com/office/drawing/2014/main" id="{032E2EF5-8C55-B497-C388-1172AF5E084A}"/>
                </a:ext>
              </a:extLst>
            </p:cNvPr>
            <p:cNvSpPr/>
            <p:nvPr/>
          </p:nvSpPr>
          <p:spPr>
            <a:xfrm flipH="1">
              <a:off x="-1436723" y="2379924"/>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正方形/長方形 692">
              <a:extLst>
                <a:ext uri="{FF2B5EF4-FFF2-40B4-BE49-F238E27FC236}">
                  <a16:creationId xmlns:a16="http://schemas.microsoft.com/office/drawing/2014/main" id="{AD9F2A93-51A0-8CF3-FB8D-AC89795328FC}"/>
                </a:ext>
              </a:extLst>
            </p:cNvPr>
            <p:cNvSpPr/>
            <p:nvPr/>
          </p:nvSpPr>
          <p:spPr>
            <a:xfrm>
              <a:off x="-1241902" y="2643359"/>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4" name="平行四辺形 693">
              <a:extLst>
                <a:ext uri="{FF2B5EF4-FFF2-40B4-BE49-F238E27FC236}">
                  <a16:creationId xmlns:a16="http://schemas.microsoft.com/office/drawing/2014/main" id="{8E6DC598-1226-FE88-CB80-66D4DF00B3BA}"/>
                </a:ext>
              </a:extLst>
            </p:cNvPr>
            <p:cNvSpPr/>
            <p:nvPr/>
          </p:nvSpPr>
          <p:spPr>
            <a:xfrm flipH="1">
              <a:off x="-1410533" y="2391831"/>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5" name="正方形/長方形 694">
              <a:extLst>
                <a:ext uri="{FF2B5EF4-FFF2-40B4-BE49-F238E27FC236}">
                  <a16:creationId xmlns:a16="http://schemas.microsoft.com/office/drawing/2014/main" id="{878B7AF2-6C36-748B-869A-F94185ECF21E}"/>
                </a:ext>
              </a:extLst>
            </p:cNvPr>
            <p:cNvSpPr/>
            <p:nvPr/>
          </p:nvSpPr>
          <p:spPr>
            <a:xfrm>
              <a:off x="-1225234" y="2645740"/>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6" name="直線コネクタ 695">
              <a:extLst>
                <a:ext uri="{FF2B5EF4-FFF2-40B4-BE49-F238E27FC236}">
                  <a16:creationId xmlns:a16="http://schemas.microsoft.com/office/drawing/2014/main" id="{F52B7DAA-BDC1-982D-CDE8-B143224027D0}"/>
                </a:ext>
              </a:extLst>
            </p:cNvPr>
            <p:cNvCxnSpPr>
              <a:cxnSpLocks/>
            </p:cNvCxnSpPr>
            <p:nvPr/>
          </p:nvCxnSpPr>
          <p:spPr>
            <a:xfrm>
              <a:off x="-1225234" y="2643359"/>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7" name="直線コネクタ 696">
              <a:extLst>
                <a:ext uri="{FF2B5EF4-FFF2-40B4-BE49-F238E27FC236}">
                  <a16:creationId xmlns:a16="http://schemas.microsoft.com/office/drawing/2014/main" id="{032AF1F0-DD0D-D550-345A-EBD8D624A4E0}"/>
                </a:ext>
              </a:extLst>
            </p:cNvPr>
            <p:cNvCxnSpPr>
              <a:cxnSpLocks/>
            </p:cNvCxnSpPr>
            <p:nvPr/>
          </p:nvCxnSpPr>
          <p:spPr>
            <a:xfrm>
              <a:off x="-10595365"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698" name="直線コネクタ 697">
              <a:extLst>
                <a:ext uri="{FF2B5EF4-FFF2-40B4-BE49-F238E27FC236}">
                  <a16:creationId xmlns:a16="http://schemas.microsoft.com/office/drawing/2014/main" id="{ED43D470-4EAA-230A-EF92-E176AC93B7D5}"/>
                </a:ext>
              </a:extLst>
            </p:cNvPr>
            <p:cNvCxnSpPr>
              <a:cxnSpLocks/>
            </p:cNvCxnSpPr>
            <p:nvPr/>
          </p:nvCxnSpPr>
          <p:spPr>
            <a:xfrm>
              <a:off x="-9551894"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699" name="直線コネクタ 698">
              <a:extLst>
                <a:ext uri="{FF2B5EF4-FFF2-40B4-BE49-F238E27FC236}">
                  <a16:creationId xmlns:a16="http://schemas.microsoft.com/office/drawing/2014/main" id="{0AA1B534-E7BE-F549-C384-73398454E466}"/>
                </a:ext>
              </a:extLst>
            </p:cNvPr>
            <p:cNvCxnSpPr>
              <a:cxnSpLocks/>
            </p:cNvCxnSpPr>
            <p:nvPr/>
          </p:nvCxnSpPr>
          <p:spPr>
            <a:xfrm>
              <a:off x="-8513980"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0" name="直線コネクタ 699">
              <a:extLst>
                <a:ext uri="{FF2B5EF4-FFF2-40B4-BE49-F238E27FC236}">
                  <a16:creationId xmlns:a16="http://schemas.microsoft.com/office/drawing/2014/main" id="{33DF2831-027D-B773-2553-6AE04E9B2A89}"/>
                </a:ext>
              </a:extLst>
            </p:cNvPr>
            <p:cNvCxnSpPr>
              <a:cxnSpLocks/>
            </p:cNvCxnSpPr>
            <p:nvPr/>
          </p:nvCxnSpPr>
          <p:spPr>
            <a:xfrm>
              <a:off x="-7470509"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1" name="直線コネクタ 700">
              <a:extLst>
                <a:ext uri="{FF2B5EF4-FFF2-40B4-BE49-F238E27FC236}">
                  <a16:creationId xmlns:a16="http://schemas.microsoft.com/office/drawing/2014/main" id="{801C149E-21AB-C182-C9B0-3C831142B0C7}"/>
                </a:ext>
              </a:extLst>
            </p:cNvPr>
            <p:cNvCxnSpPr>
              <a:cxnSpLocks/>
            </p:cNvCxnSpPr>
            <p:nvPr/>
          </p:nvCxnSpPr>
          <p:spPr>
            <a:xfrm>
              <a:off x="-6434181"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2" name="直線コネクタ 701">
              <a:extLst>
                <a:ext uri="{FF2B5EF4-FFF2-40B4-BE49-F238E27FC236}">
                  <a16:creationId xmlns:a16="http://schemas.microsoft.com/office/drawing/2014/main" id="{D9E6906C-9CC7-303A-9DDC-3CEDF4F88A34}"/>
                </a:ext>
              </a:extLst>
            </p:cNvPr>
            <p:cNvCxnSpPr>
              <a:cxnSpLocks/>
            </p:cNvCxnSpPr>
            <p:nvPr/>
          </p:nvCxnSpPr>
          <p:spPr>
            <a:xfrm>
              <a:off x="-5392782"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3" name="直線コネクタ 702">
              <a:extLst>
                <a:ext uri="{FF2B5EF4-FFF2-40B4-BE49-F238E27FC236}">
                  <a16:creationId xmlns:a16="http://schemas.microsoft.com/office/drawing/2014/main" id="{B50D5613-70FD-B3E2-BE4C-3FD69751EC71}"/>
                </a:ext>
              </a:extLst>
            </p:cNvPr>
            <p:cNvCxnSpPr>
              <a:cxnSpLocks/>
            </p:cNvCxnSpPr>
            <p:nvPr/>
          </p:nvCxnSpPr>
          <p:spPr>
            <a:xfrm>
              <a:off x="-4350415"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4" name="直線コネクタ 703">
              <a:extLst>
                <a:ext uri="{FF2B5EF4-FFF2-40B4-BE49-F238E27FC236}">
                  <a16:creationId xmlns:a16="http://schemas.microsoft.com/office/drawing/2014/main" id="{3B822001-1262-15B3-D24E-31392A51BEF9}"/>
                </a:ext>
              </a:extLst>
            </p:cNvPr>
            <p:cNvCxnSpPr>
              <a:cxnSpLocks/>
            </p:cNvCxnSpPr>
            <p:nvPr/>
          </p:nvCxnSpPr>
          <p:spPr>
            <a:xfrm>
              <a:off x="-3306944"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5" name="直線コネクタ 704">
              <a:extLst>
                <a:ext uri="{FF2B5EF4-FFF2-40B4-BE49-F238E27FC236}">
                  <a16:creationId xmlns:a16="http://schemas.microsoft.com/office/drawing/2014/main" id="{42626B9D-24B8-0A3F-FC71-5D967807C2C0}"/>
                </a:ext>
              </a:extLst>
            </p:cNvPr>
            <p:cNvCxnSpPr>
              <a:cxnSpLocks/>
            </p:cNvCxnSpPr>
            <p:nvPr/>
          </p:nvCxnSpPr>
          <p:spPr>
            <a:xfrm>
              <a:off x="-2263945"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06" name="直線コネクタ 705">
              <a:extLst>
                <a:ext uri="{FF2B5EF4-FFF2-40B4-BE49-F238E27FC236}">
                  <a16:creationId xmlns:a16="http://schemas.microsoft.com/office/drawing/2014/main" id="{13C6BA32-79D8-87EF-B8A8-E4319CB1BAD3}"/>
                </a:ext>
              </a:extLst>
            </p:cNvPr>
            <p:cNvCxnSpPr>
              <a:cxnSpLocks/>
            </p:cNvCxnSpPr>
            <p:nvPr/>
          </p:nvCxnSpPr>
          <p:spPr>
            <a:xfrm>
              <a:off x="-1225236"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grpSp>
      <p:grpSp>
        <p:nvGrpSpPr>
          <p:cNvPr id="707" name="グループ化 706">
            <a:extLst>
              <a:ext uri="{FF2B5EF4-FFF2-40B4-BE49-F238E27FC236}">
                <a16:creationId xmlns:a16="http://schemas.microsoft.com/office/drawing/2014/main" id="{52579086-2D8B-2C79-0A84-0E8EE14F888B}"/>
              </a:ext>
            </a:extLst>
          </p:cNvPr>
          <p:cNvGrpSpPr/>
          <p:nvPr/>
        </p:nvGrpSpPr>
        <p:grpSpPr>
          <a:xfrm>
            <a:off x="856110" y="2316921"/>
            <a:ext cx="10392172" cy="769441"/>
            <a:chOff x="856110" y="2316921"/>
            <a:chExt cx="10392172" cy="769441"/>
          </a:xfrm>
        </p:grpSpPr>
        <p:sp>
          <p:nvSpPr>
            <p:cNvPr id="708" name="正方形/長方形 707">
              <a:extLst>
                <a:ext uri="{FF2B5EF4-FFF2-40B4-BE49-F238E27FC236}">
                  <a16:creationId xmlns:a16="http://schemas.microsoft.com/office/drawing/2014/main" id="{0A62E599-8B62-875C-F231-85EDA908DBD1}"/>
                </a:ext>
              </a:extLst>
            </p:cNvPr>
            <p:cNvSpPr/>
            <p:nvPr/>
          </p:nvSpPr>
          <p:spPr>
            <a:xfrm>
              <a:off x="1785043" y="2421732"/>
              <a:ext cx="2341997" cy="4293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 name="正方形/長方形 708">
              <a:extLst>
                <a:ext uri="{FF2B5EF4-FFF2-40B4-BE49-F238E27FC236}">
                  <a16:creationId xmlns:a16="http://schemas.microsoft.com/office/drawing/2014/main" id="{204AD36F-536E-2843-BBEA-D6A654CAAF6C}"/>
                </a:ext>
              </a:extLst>
            </p:cNvPr>
            <p:cNvSpPr/>
            <p:nvPr/>
          </p:nvSpPr>
          <p:spPr>
            <a:xfrm>
              <a:off x="7734300" y="2430914"/>
              <a:ext cx="2889097" cy="4202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 name="正方形/長方形 709">
              <a:extLst>
                <a:ext uri="{FF2B5EF4-FFF2-40B4-BE49-F238E27FC236}">
                  <a16:creationId xmlns:a16="http://schemas.microsoft.com/office/drawing/2014/main" id="{3BBB1EA0-F51E-3527-6DC0-D67BAD46CA23}"/>
                </a:ext>
              </a:extLst>
            </p:cNvPr>
            <p:cNvSpPr/>
            <p:nvPr/>
          </p:nvSpPr>
          <p:spPr>
            <a:xfrm>
              <a:off x="1219199" y="2842260"/>
              <a:ext cx="9890761" cy="187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 name="平行四辺形 710">
              <a:extLst>
                <a:ext uri="{FF2B5EF4-FFF2-40B4-BE49-F238E27FC236}">
                  <a16:creationId xmlns:a16="http://schemas.microsoft.com/office/drawing/2014/main" id="{342579CA-F54C-DFB4-0DC4-CB4AF410CEFF}"/>
                </a:ext>
              </a:extLst>
            </p:cNvPr>
            <p:cNvSpPr/>
            <p:nvPr/>
          </p:nvSpPr>
          <p:spPr>
            <a:xfrm>
              <a:off x="3997635" y="2374106"/>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 name="正方形/長方形 711">
              <a:extLst>
                <a:ext uri="{FF2B5EF4-FFF2-40B4-BE49-F238E27FC236}">
                  <a16:creationId xmlns:a16="http://schemas.microsoft.com/office/drawing/2014/main" id="{3B44B4A3-29FD-960E-031F-FC3DB7CFCFDE}"/>
                </a:ext>
              </a:extLst>
            </p:cNvPr>
            <p:cNvSpPr/>
            <p:nvPr/>
          </p:nvSpPr>
          <p:spPr>
            <a:xfrm>
              <a:off x="3980966"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 name="平行四辺形 712">
              <a:extLst>
                <a:ext uri="{FF2B5EF4-FFF2-40B4-BE49-F238E27FC236}">
                  <a16:creationId xmlns:a16="http://schemas.microsoft.com/office/drawing/2014/main" id="{6B4D3E8B-4C8E-7B8A-04D6-61714517FEAC}"/>
                </a:ext>
              </a:extLst>
            </p:cNvPr>
            <p:cNvSpPr/>
            <p:nvPr/>
          </p:nvSpPr>
          <p:spPr>
            <a:xfrm>
              <a:off x="4011922" y="2386013"/>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 name="正方形/長方形 713">
              <a:extLst>
                <a:ext uri="{FF2B5EF4-FFF2-40B4-BE49-F238E27FC236}">
                  <a16:creationId xmlns:a16="http://schemas.microsoft.com/office/drawing/2014/main" id="{A2EFA872-19FC-6CD2-ECD8-BAC2E9D8EDBE}"/>
                </a:ext>
              </a:extLst>
            </p:cNvPr>
            <p:cNvSpPr/>
            <p:nvPr/>
          </p:nvSpPr>
          <p:spPr>
            <a:xfrm>
              <a:off x="3997634"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5" name="直線コネクタ 714">
              <a:extLst>
                <a:ext uri="{FF2B5EF4-FFF2-40B4-BE49-F238E27FC236}">
                  <a16:creationId xmlns:a16="http://schemas.microsoft.com/office/drawing/2014/main" id="{A271B016-CE7A-03ED-9BCA-C8F557EDAEA2}"/>
                </a:ext>
              </a:extLst>
            </p:cNvPr>
            <p:cNvCxnSpPr>
              <a:cxnSpLocks/>
            </p:cNvCxnSpPr>
            <p:nvPr/>
          </p:nvCxnSpPr>
          <p:spPr>
            <a:xfrm>
              <a:off x="3992872"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16" name="平行四辺形 715">
              <a:extLst>
                <a:ext uri="{FF2B5EF4-FFF2-40B4-BE49-F238E27FC236}">
                  <a16:creationId xmlns:a16="http://schemas.microsoft.com/office/drawing/2014/main" id="{4045B15F-3373-E2F9-11C6-8A2A35F7B18B}"/>
                </a:ext>
              </a:extLst>
            </p:cNvPr>
            <p:cNvSpPr/>
            <p:nvPr/>
          </p:nvSpPr>
          <p:spPr>
            <a:xfrm>
              <a:off x="2954165" y="2374106"/>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正方形/長方形 716">
              <a:extLst>
                <a:ext uri="{FF2B5EF4-FFF2-40B4-BE49-F238E27FC236}">
                  <a16:creationId xmlns:a16="http://schemas.microsoft.com/office/drawing/2014/main" id="{50F5EDCA-9BCD-FAE1-7378-2386D258C04C}"/>
                </a:ext>
              </a:extLst>
            </p:cNvPr>
            <p:cNvSpPr/>
            <p:nvPr/>
          </p:nvSpPr>
          <p:spPr>
            <a:xfrm>
              <a:off x="2937495"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平行四辺形 717">
              <a:extLst>
                <a:ext uri="{FF2B5EF4-FFF2-40B4-BE49-F238E27FC236}">
                  <a16:creationId xmlns:a16="http://schemas.microsoft.com/office/drawing/2014/main" id="{2C3FBAE4-A8B4-7479-A237-8ABED518EF72}"/>
                </a:ext>
              </a:extLst>
            </p:cNvPr>
            <p:cNvSpPr/>
            <p:nvPr/>
          </p:nvSpPr>
          <p:spPr>
            <a:xfrm>
              <a:off x="2968451" y="2386013"/>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9" name="正方形/長方形 718">
              <a:extLst>
                <a:ext uri="{FF2B5EF4-FFF2-40B4-BE49-F238E27FC236}">
                  <a16:creationId xmlns:a16="http://schemas.microsoft.com/office/drawing/2014/main" id="{8291F0C5-A0EA-8C9C-E4AB-07DA8BC91D8A}"/>
                </a:ext>
              </a:extLst>
            </p:cNvPr>
            <p:cNvSpPr/>
            <p:nvPr/>
          </p:nvSpPr>
          <p:spPr>
            <a:xfrm>
              <a:off x="2954163"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0" name="直線コネクタ 719">
              <a:extLst>
                <a:ext uri="{FF2B5EF4-FFF2-40B4-BE49-F238E27FC236}">
                  <a16:creationId xmlns:a16="http://schemas.microsoft.com/office/drawing/2014/main" id="{2DF7F550-5F85-6D45-1C21-9E452950F384}"/>
                </a:ext>
              </a:extLst>
            </p:cNvPr>
            <p:cNvCxnSpPr>
              <a:cxnSpLocks/>
            </p:cNvCxnSpPr>
            <p:nvPr/>
          </p:nvCxnSpPr>
          <p:spPr>
            <a:xfrm>
              <a:off x="2949401"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21" name="平行四辺形 720">
              <a:extLst>
                <a:ext uri="{FF2B5EF4-FFF2-40B4-BE49-F238E27FC236}">
                  <a16:creationId xmlns:a16="http://schemas.microsoft.com/office/drawing/2014/main" id="{E59A0576-7489-8648-D3BF-12657EC8ED58}"/>
                </a:ext>
              </a:extLst>
            </p:cNvPr>
            <p:cNvSpPr/>
            <p:nvPr/>
          </p:nvSpPr>
          <p:spPr>
            <a:xfrm>
              <a:off x="1916249" y="2374106"/>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2" name="正方形/長方形 721">
              <a:extLst>
                <a:ext uri="{FF2B5EF4-FFF2-40B4-BE49-F238E27FC236}">
                  <a16:creationId xmlns:a16="http://schemas.microsoft.com/office/drawing/2014/main" id="{48C14AB2-ECE9-90EC-A5E4-4B3A423F6A81}"/>
                </a:ext>
              </a:extLst>
            </p:cNvPr>
            <p:cNvSpPr/>
            <p:nvPr/>
          </p:nvSpPr>
          <p:spPr>
            <a:xfrm>
              <a:off x="1899581"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平行四辺形 722">
              <a:extLst>
                <a:ext uri="{FF2B5EF4-FFF2-40B4-BE49-F238E27FC236}">
                  <a16:creationId xmlns:a16="http://schemas.microsoft.com/office/drawing/2014/main" id="{A0EEB731-5C80-EA1E-9C7D-A4D978D0A891}"/>
                </a:ext>
              </a:extLst>
            </p:cNvPr>
            <p:cNvSpPr/>
            <p:nvPr/>
          </p:nvSpPr>
          <p:spPr>
            <a:xfrm>
              <a:off x="1935299" y="2386013"/>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4" name="正方形/長方形 723">
              <a:extLst>
                <a:ext uri="{FF2B5EF4-FFF2-40B4-BE49-F238E27FC236}">
                  <a16:creationId xmlns:a16="http://schemas.microsoft.com/office/drawing/2014/main" id="{CE626C7B-0F5D-DE3B-2292-E0067555F9CB}"/>
                </a:ext>
              </a:extLst>
            </p:cNvPr>
            <p:cNvSpPr/>
            <p:nvPr/>
          </p:nvSpPr>
          <p:spPr>
            <a:xfrm>
              <a:off x="1916249"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5" name="直線コネクタ 724">
              <a:extLst>
                <a:ext uri="{FF2B5EF4-FFF2-40B4-BE49-F238E27FC236}">
                  <a16:creationId xmlns:a16="http://schemas.microsoft.com/office/drawing/2014/main" id="{059F4014-7885-BA60-B0B4-FF58ED0E4502}"/>
                </a:ext>
              </a:extLst>
            </p:cNvPr>
            <p:cNvCxnSpPr>
              <a:cxnSpLocks/>
            </p:cNvCxnSpPr>
            <p:nvPr/>
          </p:nvCxnSpPr>
          <p:spPr>
            <a:xfrm>
              <a:off x="1916249" y="2637541"/>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26" name="平行四辺形 725">
              <a:extLst>
                <a:ext uri="{FF2B5EF4-FFF2-40B4-BE49-F238E27FC236}">
                  <a16:creationId xmlns:a16="http://schemas.microsoft.com/office/drawing/2014/main" id="{5E1ABA0C-01B4-634F-D54D-AA25662A722C}"/>
                </a:ext>
              </a:extLst>
            </p:cNvPr>
            <p:cNvSpPr/>
            <p:nvPr/>
          </p:nvSpPr>
          <p:spPr>
            <a:xfrm>
              <a:off x="872780" y="2374106"/>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正方形/長方形 726">
              <a:extLst>
                <a:ext uri="{FF2B5EF4-FFF2-40B4-BE49-F238E27FC236}">
                  <a16:creationId xmlns:a16="http://schemas.microsoft.com/office/drawing/2014/main" id="{FA59715E-8E98-91F8-15A9-88F106F18923}"/>
                </a:ext>
              </a:extLst>
            </p:cNvPr>
            <p:cNvSpPr/>
            <p:nvPr/>
          </p:nvSpPr>
          <p:spPr>
            <a:xfrm>
              <a:off x="856110"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8" name="平行四辺形 727">
              <a:extLst>
                <a:ext uri="{FF2B5EF4-FFF2-40B4-BE49-F238E27FC236}">
                  <a16:creationId xmlns:a16="http://schemas.microsoft.com/office/drawing/2014/main" id="{9BBFDB7F-8CCE-29A5-C465-4171C7F94C85}"/>
                </a:ext>
              </a:extLst>
            </p:cNvPr>
            <p:cNvSpPr/>
            <p:nvPr/>
          </p:nvSpPr>
          <p:spPr>
            <a:xfrm>
              <a:off x="898970" y="2386013"/>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9" name="正方形/長方形 728">
              <a:extLst>
                <a:ext uri="{FF2B5EF4-FFF2-40B4-BE49-F238E27FC236}">
                  <a16:creationId xmlns:a16="http://schemas.microsoft.com/office/drawing/2014/main" id="{073305C8-85A7-343B-CF57-92CBD7C90E6A}"/>
                </a:ext>
              </a:extLst>
            </p:cNvPr>
            <p:cNvSpPr/>
            <p:nvPr/>
          </p:nvSpPr>
          <p:spPr>
            <a:xfrm>
              <a:off x="872778"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0" name="直線コネクタ 729">
              <a:extLst>
                <a:ext uri="{FF2B5EF4-FFF2-40B4-BE49-F238E27FC236}">
                  <a16:creationId xmlns:a16="http://schemas.microsoft.com/office/drawing/2014/main" id="{59DC1597-5CBA-10B4-F743-C3E35AF2ECF2}"/>
                </a:ext>
              </a:extLst>
            </p:cNvPr>
            <p:cNvCxnSpPr>
              <a:cxnSpLocks/>
            </p:cNvCxnSpPr>
            <p:nvPr/>
          </p:nvCxnSpPr>
          <p:spPr>
            <a:xfrm>
              <a:off x="872778" y="2637541"/>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31" name="平行四辺形 730">
              <a:extLst>
                <a:ext uri="{FF2B5EF4-FFF2-40B4-BE49-F238E27FC236}">
                  <a16:creationId xmlns:a16="http://schemas.microsoft.com/office/drawing/2014/main" id="{559EA32D-48B9-1239-5BC5-37DEBF8DA37C}"/>
                </a:ext>
              </a:extLst>
            </p:cNvPr>
            <p:cNvSpPr/>
            <p:nvPr/>
          </p:nvSpPr>
          <p:spPr>
            <a:xfrm>
              <a:off x="5017294" y="2404052"/>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2" name="正方形/長方形 731">
              <a:extLst>
                <a:ext uri="{FF2B5EF4-FFF2-40B4-BE49-F238E27FC236}">
                  <a16:creationId xmlns:a16="http://schemas.microsoft.com/office/drawing/2014/main" id="{87AD04A9-4618-39D5-3564-C1EDC0BFFAC3}"/>
                </a:ext>
              </a:extLst>
            </p:cNvPr>
            <p:cNvSpPr/>
            <p:nvPr/>
          </p:nvSpPr>
          <p:spPr>
            <a:xfrm>
              <a:off x="5017294"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3" name="平行四辺形 732">
              <a:extLst>
                <a:ext uri="{FF2B5EF4-FFF2-40B4-BE49-F238E27FC236}">
                  <a16:creationId xmlns:a16="http://schemas.microsoft.com/office/drawing/2014/main" id="{D0013B24-7EDD-9CC5-E37C-D72CF96606C0}"/>
                </a:ext>
              </a:extLst>
            </p:cNvPr>
            <p:cNvSpPr/>
            <p:nvPr/>
          </p:nvSpPr>
          <p:spPr>
            <a:xfrm>
              <a:off x="5029200" y="2421732"/>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4" name="正方形/長方形 733">
              <a:extLst>
                <a:ext uri="{FF2B5EF4-FFF2-40B4-BE49-F238E27FC236}">
                  <a16:creationId xmlns:a16="http://schemas.microsoft.com/office/drawing/2014/main" id="{5A853DE7-ADF2-748A-C763-8773F0E7CD86}"/>
                </a:ext>
              </a:extLst>
            </p:cNvPr>
            <p:cNvSpPr/>
            <p:nvPr/>
          </p:nvSpPr>
          <p:spPr>
            <a:xfrm>
              <a:off x="5033962"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5" name="直線コネクタ 734">
              <a:extLst>
                <a:ext uri="{FF2B5EF4-FFF2-40B4-BE49-F238E27FC236}">
                  <a16:creationId xmlns:a16="http://schemas.microsoft.com/office/drawing/2014/main" id="{BE322D1B-925E-302F-7198-BF87D35CC7E9}"/>
                </a:ext>
              </a:extLst>
            </p:cNvPr>
            <p:cNvCxnSpPr>
              <a:cxnSpLocks/>
            </p:cNvCxnSpPr>
            <p:nvPr/>
          </p:nvCxnSpPr>
          <p:spPr>
            <a:xfrm>
              <a:off x="5029200"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36" name="平行四辺形 735">
              <a:extLst>
                <a:ext uri="{FF2B5EF4-FFF2-40B4-BE49-F238E27FC236}">
                  <a16:creationId xmlns:a16="http://schemas.microsoft.com/office/drawing/2014/main" id="{761F154A-A4A0-595F-F1D9-E4A08A01E6C6}"/>
                </a:ext>
              </a:extLst>
            </p:cNvPr>
            <p:cNvSpPr/>
            <p:nvPr/>
          </p:nvSpPr>
          <p:spPr>
            <a:xfrm flipH="1">
              <a:off x="7097712" y="2374106"/>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7" name="正方形/長方形 736">
              <a:extLst>
                <a:ext uri="{FF2B5EF4-FFF2-40B4-BE49-F238E27FC236}">
                  <a16:creationId xmlns:a16="http://schemas.microsoft.com/office/drawing/2014/main" id="{00F0C1EA-2E1D-A421-4711-621100171D41}"/>
                </a:ext>
              </a:extLst>
            </p:cNvPr>
            <p:cNvSpPr/>
            <p:nvPr/>
          </p:nvSpPr>
          <p:spPr>
            <a:xfrm>
              <a:off x="7100092"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8" name="平行四辺形 737">
              <a:extLst>
                <a:ext uri="{FF2B5EF4-FFF2-40B4-BE49-F238E27FC236}">
                  <a16:creationId xmlns:a16="http://schemas.microsoft.com/office/drawing/2014/main" id="{44798B9F-3718-B69A-861D-72D22ADABE1F}"/>
                </a:ext>
              </a:extLst>
            </p:cNvPr>
            <p:cNvSpPr/>
            <p:nvPr/>
          </p:nvSpPr>
          <p:spPr>
            <a:xfrm flipH="1">
              <a:off x="7111999" y="2386013"/>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9" name="正方形/長方形 738">
              <a:extLst>
                <a:ext uri="{FF2B5EF4-FFF2-40B4-BE49-F238E27FC236}">
                  <a16:creationId xmlns:a16="http://schemas.microsoft.com/office/drawing/2014/main" id="{168B27BB-C77C-1EFF-5332-77192694406E}"/>
                </a:ext>
              </a:extLst>
            </p:cNvPr>
            <p:cNvSpPr/>
            <p:nvPr/>
          </p:nvSpPr>
          <p:spPr>
            <a:xfrm>
              <a:off x="7116760"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0" name="直線コネクタ 739">
              <a:extLst>
                <a:ext uri="{FF2B5EF4-FFF2-40B4-BE49-F238E27FC236}">
                  <a16:creationId xmlns:a16="http://schemas.microsoft.com/office/drawing/2014/main" id="{17B8B752-4C88-0AC6-EDB2-3836D693BB82}"/>
                </a:ext>
              </a:extLst>
            </p:cNvPr>
            <p:cNvCxnSpPr>
              <a:cxnSpLocks/>
            </p:cNvCxnSpPr>
            <p:nvPr/>
          </p:nvCxnSpPr>
          <p:spPr>
            <a:xfrm>
              <a:off x="7111998"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41" name="平行四辺形 740">
              <a:extLst>
                <a:ext uri="{FF2B5EF4-FFF2-40B4-BE49-F238E27FC236}">
                  <a16:creationId xmlns:a16="http://schemas.microsoft.com/office/drawing/2014/main" id="{AD931509-5A4D-919A-3A99-01C91AFF2455}"/>
                </a:ext>
              </a:extLst>
            </p:cNvPr>
            <p:cNvSpPr/>
            <p:nvPr/>
          </p:nvSpPr>
          <p:spPr>
            <a:xfrm flipH="1">
              <a:off x="8076718" y="2374106"/>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2" name="正方形/長方形 741">
              <a:extLst>
                <a:ext uri="{FF2B5EF4-FFF2-40B4-BE49-F238E27FC236}">
                  <a16:creationId xmlns:a16="http://schemas.microsoft.com/office/drawing/2014/main" id="{49B10C6E-D974-7408-D828-FF9E9732E407}"/>
                </a:ext>
              </a:extLst>
            </p:cNvPr>
            <p:cNvSpPr/>
            <p:nvPr/>
          </p:nvSpPr>
          <p:spPr>
            <a:xfrm>
              <a:off x="8144360"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3" name="平行四辺形 742">
              <a:extLst>
                <a:ext uri="{FF2B5EF4-FFF2-40B4-BE49-F238E27FC236}">
                  <a16:creationId xmlns:a16="http://schemas.microsoft.com/office/drawing/2014/main" id="{5972F559-AB19-7845-2CF6-31B45FC82C80}"/>
                </a:ext>
              </a:extLst>
            </p:cNvPr>
            <p:cNvSpPr/>
            <p:nvPr/>
          </p:nvSpPr>
          <p:spPr>
            <a:xfrm flipH="1">
              <a:off x="8091004" y="2386013"/>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4" name="正方形/長方形 743">
              <a:extLst>
                <a:ext uri="{FF2B5EF4-FFF2-40B4-BE49-F238E27FC236}">
                  <a16:creationId xmlns:a16="http://schemas.microsoft.com/office/drawing/2014/main" id="{08D748C5-2A71-4982-3812-B6F251AE9BB5}"/>
                </a:ext>
              </a:extLst>
            </p:cNvPr>
            <p:cNvSpPr/>
            <p:nvPr/>
          </p:nvSpPr>
          <p:spPr>
            <a:xfrm>
              <a:off x="8161028"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5" name="直線コネクタ 744">
              <a:extLst>
                <a:ext uri="{FF2B5EF4-FFF2-40B4-BE49-F238E27FC236}">
                  <a16:creationId xmlns:a16="http://schemas.microsoft.com/office/drawing/2014/main" id="{82CBDE97-7C6F-E29F-A77B-DE04487117F9}"/>
                </a:ext>
              </a:extLst>
            </p:cNvPr>
            <p:cNvCxnSpPr>
              <a:cxnSpLocks/>
            </p:cNvCxnSpPr>
            <p:nvPr/>
          </p:nvCxnSpPr>
          <p:spPr>
            <a:xfrm>
              <a:off x="8158647"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46" name="平行四辺形 745">
              <a:extLst>
                <a:ext uri="{FF2B5EF4-FFF2-40B4-BE49-F238E27FC236}">
                  <a16:creationId xmlns:a16="http://schemas.microsoft.com/office/drawing/2014/main" id="{3AA32092-A6E0-C4A5-EE78-E1B331962E59}"/>
                </a:ext>
              </a:extLst>
            </p:cNvPr>
            <p:cNvSpPr/>
            <p:nvPr/>
          </p:nvSpPr>
          <p:spPr>
            <a:xfrm flipH="1">
              <a:off x="9054618" y="2374071"/>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7" name="正方形/長方形 746">
              <a:extLst>
                <a:ext uri="{FF2B5EF4-FFF2-40B4-BE49-F238E27FC236}">
                  <a16:creationId xmlns:a16="http://schemas.microsoft.com/office/drawing/2014/main" id="{F5CDB032-9AA3-9EFC-8868-3A6D756503D8}"/>
                </a:ext>
              </a:extLst>
            </p:cNvPr>
            <p:cNvSpPr/>
            <p:nvPr/>
          </p:nvSpPr>
          <p:spPr>
            <a:xfrm>
              <a:off x="9186248" y="2637506"/>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8" name="平行四辺形 747">
              <a:extLst>
                <a:ext uri="{FF2B5EF4-FFF2-40B4-BE49-F238E27FC236}">
                  <a16:creationId xmlns:a16="http://schemas.microsoft.com/office/drawing/2014/main" id="{299B1A4E-B304-D440-0AAD-C0BFC15D8D82}"/>
                </a:ext>
              </a:extLst>
            </p:cNvPr>
            <p:cNvSpPr/>
            <p:nvPr/>
          </p:nvSpPr>
          <p:spPr>
            <a:xfrm flipH="1">
              <a:off x="9073668" y="2385978"/>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9" name="正方形/長方形 748">
              <a:extLst>
                <a:ext uri="{FF2B5EF4-FFF2-40B4-BE49-F238E27FC236}">
                  <a16:creationId xmlns:a16="http://schemas.microsoft.com/office/drawing/2014/main" id="{DF9B485A-92EB-CFDA-CC22-C05064311A64}"/>
                </a:ext>
              </a:extLst>
            </p:cNvPr>
            <p:cNvSpPr/>
            <p:nvPr/>
          </p:nvSpPr>
          <p:spPr>
            <a:xfrm>
              <a:off x="9202916" y="2639887"/>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0" name="直線コネクタ 749">
              <a:extLst>
                <a:ext uri="{FF2B5EF4-FFF2-40B4-BE49-F238E27FC236}">
                  <a16:creationId xmlns:a16="http://schemas.microsoft.com/office/drawing/2014/main" id="{101A3DD8-0CC3-0FA7-CE99-115D7DF73BBE}"/>
                </a:ext>
              </a:extLst>
            </p:cNvPr>
            <p:cNvCxnSpPr>
              <a:cxnSpLocks/>
            </p:cNvCxnSpPr>
            <p:nvPr/>
          </p:nvCxnSpPr>
          <p:spPr>
            <a:xfrm>
              <a:off x="9202916" y="2637506"/>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51" name="平行四辺形 750">
              <a:extLst>
                <a:ext uri="{FF2B5EF4-FFF2-40B4-BE49-F238E27FC236}">
                  <a16:creationId xmlns:a16="http://schemas.microsoft.com/office/drawing/2014/main" id="{46F826D3-C4FA-F8D7-8D26-9CEFFFDCD833}"/>
                </a:ext>
              </a:extLst>
            </p:cNvPr>
            <p:cNvSpPr/>
            <p:nvPr/>
          </p:nvSpPr>
          <p:spPr>
            <a:xfrm flipH="1">
              <a:off x="10031420" y="2374071"/>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2" name="正方形/長方形 751">
              <a:extLst>
                <a:ext uri="{FF2B5EF4-FFF2-40B4-BE49-F238E27FC236}">
                  <a16:creationId xmlns:a16="http://schemas.microsoft.com/office/drawing/2014/main" id="{2BADE052-935D-44DE-135A-1D712683D428}"/>
                </a:ext>
              </a:extLst>
            </p:cNvPr>
            <p:cNvSpPr/>
            <p:nvPr/>
          </p:nvSpPr>
          <p:spPr>
            <a:xfrm>
              <a:off x="10226241" y="2637506"/>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3" name="平行四辺形 752">
              <a:extLst>
                <a:ext uri="{FF2B5EF4-FFF2-40B4-BE49-F238E27FC236}">
                  <a16:creationId xmlns:a16="http://schemas.microsoft.com/office/drawing/2014/main" id="{F16B7151-478A-A2A1-27A1-B42E5F110506}"/>
                </a:ext>
              </a:extLst>
            </p:cNvPr>
            <p:cNvSpPr/>
            <p:nvPr/>
          </p:nvSpPr>
          <p:spPr>
            <a:xfrm flipH="1">
              <a:off x="10057610" y="2385978"/>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4" name="正方形/長方形 753">
              <a:extLst>
                <a:ext uri="{FF2B5EF4-FFF2-40B4-BE49-F238E27FC236}">
                  <a16:creationId xmlns:a16="http://schemas.microsoft.com/office/drawing/2014/main" id="{A14CD16C-ECB8-A2D1-6BA9-4CF0813A1C6F}"/>
                </a:ext>
              </a:extLst>
            </p:cNvPr>
            <p:cNvSpPr/>
            <p:nvPr/>
          </p:nvSpPr>
          <p:spPr>
            <a:xfrm>
              <a:off x="10242909" y="2639887"/>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5" name="直線コネクタ 754">
              <a:extLst>
                <a:ext uri="{FF2B5EF4-FFF2-40B4-BE49-F238E27FC236}">
                  <a16:creationId xmlns:a16="http://schemas.microsoft.com/office/drawing/2014/main" id="{2BACF497-426E-9C93-5329-EEAF12D55887}"/>
                </a:ext>
              </a:extLst>
            </p:cNvPr>
            <p:cNvCxnSpPr>
              <a:cxnSpLocks/>
            </p:cNvCxnSpPr>
            <p:nvPr/>
          </p:nvCxnSpPr>
          <p:spPr>
            <a:xfrm>
              <a:off x="10242909" y="2637506"/>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6" name="直線コネクタ 755">
              <a:extLst>
                <a:ext uri="{FF2B5EF4-FFF2-40B4-BE49-F238E27FC236}">
                  <a16:creationId xmlns:a16="http://schemas.microsoft.com/office/drawing/2014/main" id="{C757C640-8815-989C-3BDE-E0E00F4CA5A9}"/>
                </a:ext>
              </a:extLst>
            </p:cNvPr>
            <p:cNvCxnSpPr>
              <a:cxnSpLocks/>
            </p:cNvCxnSpPr>
            <p:nvPr/>
          </p:nvCxnSpPr>
          <p:spPr>
            <a:xfrm>
              <a:off x="872778"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57" name="直線コネクタ 756">
              <a:extLst>
                <a:ext uri="{FF2B5EF4-FFF2-40B4-BE49-F238E27FC236}">
                  <a16:creationId xmlns:a16="http://schemas.microsoft.com/office/drawing/2014/main" id="{5EC48B2C-D61E-8736-A2F6-427D2A25D918}"/>
                </a:ext>
              </a:extLst>
            </p:cNvPr>
            <p:cNvCxnSpPr>
              <a:cxnSpLocks/>
            </p:cNvCxnSpPr>
            <p:nvPr/>
          </p:nvCxnSpPr>
          <p:spPr>
            <a:xfrm>
              <a:off x="1916249"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58" name="直線コネクタ 757">
              <a:extLst>
                <a:ext uri="{FF2B5EF4-FFF2-40B4-BE49-F238E27FC236}">
                  <a16:creationId xmlns:a16="http://schemas.microsoft.com/office/drawing/2014/main" id="{6E839D7A-CE8A-9E18-8D43-89C279C7911D}"/>
                </a:ext>
              </a:extLst>
            </p:cNvPr>
            <p:cNvCxnSpPr>
              <a:cxnSpLocks/>
            </p:cNvCxnSpPr>
            <p:nvPr/>
          </p:nvCxnSpPr>
          <p:spPr>
            <a:xfrm>
              <a:off x="2954163"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59" name="直線コネクタ 758">
              <a:extLst>
                <a:ext uri="{FF2B5EF4-FFF2-40B4-BE49-F238E27FC236}">
                  <a16:creationId xmlns:a16="http://schemas.microsoft.com/office/drawing/2014/main" id="{C7AC93C5-BDC7-CF9D-C659-CC519CE05E2B}"/>
                </a:ext>
              </a:extLst>
            </p:cNvPr>
            <p:cNvCxnSpPr>
              <a:cxnSpLocks/>
            </p:cNvCxnSpPr>
            <p:nvPr/>
          </p:nvCxnSpPr>
          <p:spPr>
            <a:xfrm>
              <a:off x="3997634"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60" name="直線コネクタ 759">
              <a:extLst>
                <a:ext uri="{FF2B5EF4-FFF2-40B4-BE49-F238E27FC236}">
                  <a16:creationId xmlns:a16="http://schemas.microsoft.com/office/drawing/2014/main" id="{571EA96D-F055-16C9-7A4E-67362A00D8BD}"/>
                </a:ext>
              </a:extLst>
            </p:cNvPr>
            <p:cNvCxnSpPr>
              <a:cxnSpLocks/>
            </p:cNvCxnSpPr>
            <p:nvPr/>
          </p:nvCxnSpPr>
          <p:spPr>
            <a:xfrm>
              <a:off x="5033962"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61" name="直線コネクタ 760">
              <a:extLst>
                <a:ext uri="{FF2B5EF4-FFF2-40B4-BE49-F238E27FC236}">
                  <a16:creationId xmlns:a16="http://schemas.microsoft.com/office/drawing/2014/main" id="{15169645-6F2D-AF92-8EB1-13C4594BB86E}"/>
                </a:ext>
              </a:extLst>
            </p:cNvPr>
            <p:cNvCxnSpPr>
              <a:cxnSpLocks/>
            </p:cNvCxnSpPr>
            <p:nvPr/>
          </p:nvCxnSpPr>
          <p:spPr>
            <a:xfrm>
              <a:off x="7117728"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62" name="直線コネクタ 761">
              <a:extLst>
                <a:ext uri="{FF2B5EF4-FFF2-40B4-BE49-F238E27FC236}">
                  <a16:creationId xmlns:a16="http://schemas.microsoft.com/office/drawing/2014/main" id="{A1FB2D26-19CC-9C64-2424-6781C6CB95C7}"/>
                </a:ext>
              </a:extLst>
            </p:cNvPr>
            <p:cNvCxnSpPr>
              <a:cxnSpLocks/>
            </p:cNvCxnSpPr>
            <p:nvPr/>
          </p:nvCxnSpPr>
          <p:spPr>
            <a:xfrm>
              <a:off x="8161199"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63" name="直線コネクタ 762">
              <a:extLst>
                <a:ext uri="{FF2B5EF4-FFF2-40B4-BE49-F238E27FC236}">
                  <a16:creationId xmlns:a16="http://schemas.microsoft.com/office/drawing/2014/main" id="{5FF7299A-AB3D-AD85-2156-1B94E73CB9EE}"/>
                </a:ext>
              </a:extLst>
            </p:cNvPr>
            <p:cNvCxnSpPr>
              <a:cxnSpLocks/>
            </p:cNvCxnSpPr>
            <p:nvPr/>
          </p:nvCxnSpPr>
          <p:spPr>
            <a:xfrm>
              <a:off x="9204198"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764" name="直線コネクタ 763">
              <a:extLst>
                <a:ext uri="{FF2B5EF4-FFF2-40B4-BE49-F238E27FC236}">
                  <a16:creationId xmlns:a16="http://schemas.microsoft.com/office/drawing/2014/main" id="{770B186A-7FCE-47C9-7F8C-D2604C395311}"/>
                </a:ext>
              </a:extLst>
            </p:cNvPr>
            <p:cNvCxnSpPr>
              <a:cxnSpLocks/>
            </p:cNvCxnSpPr>
            <p:nvPr/>
          </p:nvCxnSpPr>
          <p:spPr>
            <a:xfrm>
              <a:off x="10242907"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765" name="テキスト ボックス 764">
              <a:extLst>
                <a:ext uri="{FF2B5EF4-FFF2-40B4-BE49-F238E27FC236}">
                  <a16:creationId xmlns:a16="http://schemas.microsoft.com/office/drawing/2014/main" id="{FB036E23-B60A-BDE7-E96B-041080269E93}"/>
                </a:ext>
              </a:extLst>
            </p:cNvPr>
            <p:cNvSpPr txBox="1"/>
            <p:nvPr/>
          </p:nvSpPr>
          <p:spPr>
            <a:xfrm>
              <a:off x="877540" y="2316921"/>
              <a:ext cx="979181" cy="769441"/>
            </a:xfrm>
            <a:prstGeom prst="rect">
              <a:avLst/>
            </a:prstGeom>
            <a:noFill/>
          </p:spPr>
          <p:txBody>
            <a:bodyPr wrap="square" rtlCol="0">
              <a:spAutoFit/>
            </a:bodyPr>
            <a:lstStyle/>
            <a:p>
              <a:pPr algn="ctr"/>
              <a:r>
                <a:rPr kumimoji="1" lang="en-US" altLang="ja-JP" sz="4400" b="1">
                  <a:latin typeface="Helvetica" pitchFamily="2" charset="0"/>
                </a:rPr>
                <a:t>1</a:t>
              </a:r>
              <a:endParaRPr kumimoji="1" lang="ja-JP" altLang="en-US" sz="4400" b="1">
                <a:latin typeface="Helvetica" pitchFamily="2" charset="0"/>
              </a:endParaRPr>
            </a:p>
          </p:txBody>
        </p:sp>
        <p:sp>
          <p:nvSpPr>
            <p:cNvPr id="766" name="テキスト ボックス 765">
              <a:extLst>
                <a:ext uri="{FF2B5EF4-FFF2-40B4-BE49-F238E27FC236}">
                  <a16:creationId xmlns:a16="http://schemas.microsoft.com/office/drawing/2014/main" id="{3A810748-BD42-28D6-E53A-B73D11A2F007}"/>
                </a:ext>
              </a:extLst>
            </p:cNvPr>
            <p:cNvSpPr txBox="1"/>
            <p:nvPr/>
          </p:nvSpPr>
          <p:spPr>
            <a:xfrm>
              <a:off x="1916311" y="2316921"/>
              <a:ext cx="979181" cy="769441"/>
            </a:xfrm>
            <a:prstGeom prst="rect">
              <a:avLst/>
            </a:prstGeom>
            <a:noFill/>
          </p:spPr>
          <p:txBody>
            <a:bodyPr wrap="square" rtlCol="0">
              <a:spAutoFit/>
            </a:bodyPr>
            <a:lstStyle/>
            <a:p>
              <a:pPr algn="ctr"/>
              <a:r>
                <a:rPr kumimoji="1" lang="en-US" altLang="ja-JP" sz="4400" b="1">
                  <a:latin typeface="Helvetica" pitchFamily="2" charset="0"/>
                </a:rPr>
                <a:t>2</a:t>
              </a:r>
              <a:endParaRPr kumimoji="1" lang="ja-JP" altLang="en-US" sz="4400" b="1">
                <a:latin typeface="Helvetica" pitchFamily="2" charset="0"/>
              </a:endParaRPr>
            </a:p>
          </p:txBody>
        </p:sp>
        <p:sp>
          <p:nvSpPr>
            <p:cNvPr id="767" name="テキスト ボックス 766">
              <a:extLst>
                <a:ext uri="{FF2B5EF4-FFF2-40B4-BE49-F238E27FC236}">
                  <a16:creationId xmlns:a16="http://schemas.microsoft.com/office/drawing/2014/main" id="{C7C49E99-8CBA-700D-68CA-ABBCFA4A69BF}"/>
                </a:ext>
              </a:extLst>
            </p:cNvPr>
            <p:cNvSpPr txBox="1"/>
            <p:nvPr/>
          </p:nvSpPr>
          <p:spPr>
            <a:xfrm>
              <a:off x="2953473" y="2316921"/>
              <a:ext cx="979181" cy="769441"/>
            </a:xfrm>
            <a:prstGeom prst="rect">
              <a:avLst/>
            </a:prstGeom>
            <a:noFill/>
          </p:spPr>
          <p:txBody>
            <a:bodyPr wrap="square" rtlCol="0">
              <a:spAutoFit/>
            </a:bodyPr>
            <a:lstStyle/>
            <a:p>
              <a:pPr algn="ctr"/>
              <a:r>
                <a:rPr kumimoji="1" lang="en-US" altLang="ja-JP" sz="4400" b="1">
                  <a:latin typeface="Helvetica" pitchFamily="2" charset="0"/>
                </a:rPr>
                <a:t>3</a:t>
              </a:r>
              <a:endParaRPr kumimoji="1" lang="ja-JP" altLang="en-US" sz="4400" b="1">
                <a:latin typeface="Helvetica" pitchFamily="2" charset="0"/>
              </a:endParaRPr>
            </a:p>
          </p:txBody>
        </p:sp>
        <p:sp>
          <p:nvSpPr>
            <p:cNvPr id="768" name="テキスト ボックス 767">
              <a:extLst>
                <a:ext uri="{FF2B5EF4-FFF2-40B4-BE49-F238E27FC236}">
                  <a16:creationId xmlns:a16="http://schemas.microsoft.com/office/drawing/2014/main" id="{2BF714FE-26E6-E329-5C85-11F17432FB2B}"/>
                </a:ext>
              </a:extLst>
            </p:cNvPr>
            <p:cNvSpPr txBox="1"/>
            <p:nvPr/>
          </p:nvSpPr>
          <p:spPr>
            <a:xfrm>
              <a:off x="3992244" y="2316921"/>
              <a:ext cx="979181" cy="769441"/>
            </a:xfrm>
            <a:prstGeom prst="rect">
              <a:avLst/>
            </a:prstGeom>
            <a:noFill/>
          </p:spPr>
          <p:txBody>
            <a:bodyPr wrap="square" rtlCol="0">
              <a:spAutoFit/>
            </a:bodyPr>
            <a:lstStyle/>
            <a:p>
              <a:pPr algn="ctr"/>
              <a:r>
                <a:rPr lang="en-US" altLang="ja-JP" sz="4400" b="1">
                  <a:latin typeface="Helvetica" pitchFamily="2" charset="0"/>
                </a:rPr>
                <a:t>4</a:t>
              </a:r>
              <a:endParaRPr kumimoji="1" lang="ja-JP" altLang="en-US" sz="4400" b="1">
                <a:latin typeface="Helvetica" pitchFamily="2" charset="0"/>
              </a:endParaRPr>
            </a:p>
          </p:txBody>
        </p:sp>
        <p:sp>
          <p:nvSpPr>
            <p:cNvPr id="769" name="テキスト ボックス 768">
              <a:extLst>
                <a:ext uri="{FF2B5EF4-FFF2-40B4-BE49-F238E27FC236}">
                  <a16:creationId xmlns:a16="http://schemas.microsoft.com/office/drawing/2014/main" id="{4C7B0C3A-7D77-D2BB-7731-082A6F487B56}"/>
                </a:ext>
              </a:extLst>
            </p:cNvPr>
            <p:cNvSpPr txBox="1"/>
            <p:nvPr/>
          </p:nvSpPr>
          <p:spPr>
            <a:xfrm>
              <a:off x="5029630" y="2316921"/>
              <a:ext cx="979181" cy="769441"/>
            </a:xfrm>
            <a:prstGeom prst="rect">
              <a:avLst/>
            </a:prstGeom>
            <a:noFill/>
          </p:spPr>
          <p:txBody>
            <a:bodyPr wrap="square" rtlCol="0">
              <a:spAutoFit/>
            </a:bodyPr>
            <a:lstStyle/>
            <a:p>
              <a:pPr algn="ctr"/>
              <a:r>
                <a:rPr kumimoji="1" lang="en-US" altLang="ja-JP" sz="4400" b="1">
                  <a:latin typeface="Helvetica" pitchFamily="2" charset="0"/>
                </a:rPr>
                <a:t>5</a:t>
              </a:r>
              <a:endParaRPr kumimoji="1" lang="ja-JP" altLang="en-US" sz="4400" b="1">
                <a:latin typeface="Helvetica" pitchFamily="2" charset="0"/>
              </a:endParaRPr>
            </a:p>
          </p:txBody>
        </p:sp>
        <p:sp>
          <p:nvSpPr>
            <p:cNvPr id="770" name="テキスト ボックス 769">
              <a:extLst>
                <a:ext uri="{FF2B5EF4-FFF2-40B4-BE49-F238E27FC236}">
                  <a16:creationId xmlns:a16="http://schemas.microsoft.com/office/drawing/2014/main" id="{475D9653-4DDC-6FFC-0648-BF8F931BD402}"/>
                </a:ext>
              </a:extLst>
            </p:cNvPr>
            <p:cNvSpPr txBox="1"/>
            <p:nvPr/>
          </p:nvSpPr>
          <p:spPr>
            <a:xfrm>
              <a:off x="7133429" y="2316921"/>
              <a:ext cx="979181" cy="769441"/>
            </a:xfrm>
            <a:prstGeom prst="rect">
              <a:avLst/>
            </a:prstGeom>
            <a:noFill/>
          </p:spPr>
          <p:txBody>
            <a:bodyPr wrap="square" rtlCol="0">
              <a:spAutoFit/>
            </a:bodyPr>
            <a:lstStyle/>
            <a:p>
              <a:pPr algn="ctr"/>
              <a:r>
                <a:rPr kumimoji="1" lang="en-US" altLang="ja-JP" sz="4400" b="1">
                  <a:latin typeface="Helvetica" pitchFamily="2" charset="0"/>
                </a:rPr>
                <a:t>7</a:t>
              </a:r>
              <a:endParaRPr kumimoji="1" lang="ja-JP" altLang="en-US" sz="4400" b="1">
                <a:latin typeface="Helvetica" pitchFamily="2" charset="0"/>
              </a:endParaRPr>
            </a:p>
          </p:txBody>
        </p:sp>
        <p:sp>
          <p:nvSpPr>
            <p:cNvPr id="771" name="テキスト ボックス 770">
              <a:extLst>
                <a:ext uri="{FF2B5EF4-FFF2-40B4-BE49-F238E27FC236}">
                  <a16:creationId xmlns:a16="http://schemas.microsoft.com/office/drawing/2014/main" id="{28A12ABF-3FE4-681C-93F1-E0D4ABC2D04B}"/>
                </a:ext>
              </a:extLst>
            </p:cNvPr>
            <p:cNvSpPr txBox="1"/>
            <p:nvPr/>
          </p:nvSpPr>
          <p:spPr>
            <a:xfrm>
              <a:off x="8172200" y="2316921"/>
              <a:ext cx="979181" cy="769441"/>
            </a:xfrm>
            <a:prstGeom prst="rect">
              <a:avLst/>
            </a:prstGeom>
            <a:noFill/>
          </p:spPr>
          <p:txBody>
            <a:bodyPr wrap="square" rtlCol="0">
              <a:spAutoFit/>
            </a:bodyPr>
            <a:lstStyle/>
            <a:p>
              <a:pPr algn="ctr"/>
              <a:r>
                <a:rPr kumimoji="1" lang="en-US" altLang="ja-JP" sz="4400" b="1">
                  <a:latin typeface="Helvetica" pitchFamily="2" charset="0"/>
                </a:rPr>
                <a:t>8</a:t>
              </a:r>
              <a:endParaRPr kumimoji="1" lang="ja-JP" altLang="en-US" sz="4400" b="1">
                <a:latin typeface="Helvetica" pitchFamily="2" charset="0"/>
              </a:endParaRPr>
            </a:p>
          </p:txBody>
        </p:sp>
        <p:sp>
          <p:nvSpPr>
            <p:cNvPr id="772" name="テキスト ボックス 771">
              <a:extLst>
                <a:ext uri="{FF2B5EF4-FFF2-40B4-BE49-F238E27FC236}">
                  <a16:creationId xmlns:a16="http://schemas.microsoft.com/office/drawing/2014/main" id="{C4B95641-C76B-79FE-BB04-6DE0D6DC0602}"/>
                </a:ext>
              </a:extLst>
            </p:cNvPr>
            <p:cNvSpPr txBox="1"/>
            <p:nvPr/>
          </p:nvSpPr>
          <p:spPr>
            <a:xfrm>
              <a:off x="9209586" y="2316921"/>
              <a:ext cx="979181" cy="769441"/>
            </a:xfrm>
            <a:prstGeom prst="rect">
              <a:avLst/>
            </a:prstGeom>
            <a:noFill/>
          </p:spPr>
          <p:txBody>
            <a:bodyPr wrap="square" rtlCol="0">
              <a:spAutoFit/>
            </a:bodyPr>
            <a:lstStyle/>
            <a:p>
              <a:pPr algn="ctr"/>
              <a:r>
                <a:rPr kumimoji="1" lang="en-US" altLang="ja-JP" sz="4400" b="1">
                  <a:latin typeface="Helvetica" pitchFamily="2" charset="0"/>
                </a:rPr>
                <a:t>9</a:t>
              </a:r>
              <a:endParaRPr kumimoji="1" lang="ja-JP" altLang="en-US" sz="4400" b="1">
                <a:latin typeface="Helvetica" pitchFamily="2" charset="0"/>
              </a:endParaRPr>
            </a:p>
          </p:txBody>
        </p:sp>
        <p:sp>
          <p:nvSpPr>
            <p:cNvPr id="773" name="テキスト ボックス 772">
              <a:extLst>
                <a:ext uri="{FF2B5EF4-FFF2-40B4-BE49-F238E27FC236}">
                  <a16:creationId xmlns:a16="http://schemas.microsoft.com/office/drawing/2014/main" id="{5E2AA495-55FD-7397-036A-CE3FE5C92FCC}"/>
                </a:ext>
              </a:extLst>
            </p:cNvPr>
            <p:cNvSpPr txBox="1"/>
            <p:nvPr/>
          </p:nvSpPr>
          <p:spPr>
            <a:xfrm>
              <a:off x="10248357" y="2316921"/>
              <a:ext cx="979181" cy="769441"/>
            </a:xfrm>
            <a:prstGeom prst="rect">
              <a:avLst/>
            </a:prstGeom>
            <a:noFill/>
          </p:spPr>
          <p:txBody>
            <a:bodyPr wrap="square" rtlCol="0">
              <a:spAutoFit/>
            </a:bodyPr>
            <a:lstStyle/>
            <a:p>
              <a:pPr algn="ctr"/>
              <a:r>
                <a:rPr kumimoji="1" lang="en-US" altLang="ja-JP" sz="4400" b="1">
                  <a:latin typeface="Helvetica" pitchFamily="2" charset="0"/>
                </a:rPr>
                <a:t>10</a:t>
              </a:r>
              <a:endParaRPr kumimoji="1" lang="ja-JP" altLang="en-US" sz="4400" b="1">
                <a:latin typeface="Helvetica" pitchFamily="2" charset="0"/>
              </a:endParaRPr>
            </a:p>
          </p:txBody>
        </p:sp>
      </p:grpSp>
      <p:grpSp>
        <p:nvGrpSpPr>
          <p:cNvPr id="774" name="グループ化 773">
            <a:extLst>
              <a:ext uri="{FF2B5EF4-FFF2-40B4-BE49-F238E27FC236}">
                <a16:creationId xmlns:a16="http://schemas.microsoft.com/office/drawing/2014/main" id="{D3561DEA-373A-BB65-2107-2C26BCB9CFF0}"/>
              </a:ext>
            </a:extLst>
          </p:cNvPr>
          <p:cNvGrpSpPr/>
          <p:nvPr/>
        </p:nvGrpSpPr>
        <p:grpSpPr>
          <a:xfrm>
            <a:off x="6058693" y="2036800"/>
            <a:ext cx="1022041" cy="1107996"/>
            <a:chOff x="6058693" y="2036800"/>
            <a:chExt cx="1022041" cy="1107996"/>
          </a:xfrm>
        </p:grpSpPr>
        <p:sp>
          <p:nvSpPr>
            <p:cNvPr id="775" name="平行四辺形 774">
              <a:extLst>
                <a:ext uri="{FF2B5EF4-FFF2-40B4-BE49-F238E27FC236}">
                  <a16:creationId xmlns:a16="http://schemas.microsoft.com/office/drawing/2014/main" id="{CE278C16-54AE-1543-5483-D0BB69BA6126}"/>
                </a:ext>
              </a:extLst>
            </p:cNvPr>
            <p:cNvSpPr/>
            <p:nvPr/>
          </p:nvSpPr>
          <p:spPr>
            <a:xfrm>
              <a:off x="6058693" y="2215968"/>
              <a:ext cx="1022041" cy="247263"/>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6" name="正方形/長方形 775">
              <a:extLst>
                <a:ext uri="{FF2B5EF4-FFF2-40B4-BE49-F238E27FC236}">
                  <a16:creationId xmlns:a16="http://schemas.microsoft.com/office/drawing/2014/main" id="{FFCA4567-30E1-E216-6141-D59A65430FB3}"/>
                </a:ext>
              </a:extLst>
            </p:cNvPr>
            <p:cNvSpPr/>
            <p:nvPr/>
          </p:nvSpPr>
          <p:spPr>
            <a:xfrm>
              <a:off x="6058693" y="2452333"/>
              <a:ext cx="1022041" cy="5813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7" name="平行四辺形 776">
              <a:extLst>
                <a:ext uri="{FF2B5EF4-FFF2-40B4-BE49-F238E27FC236}">
                  <a16:creationId xmlns:a16="http://schemas.microsoft.com/office/drawing/2014/main" id="{801974BA-25F9-FF03-F396-7AA39A2470C4}"/>
                </a:ext>
              </a:extLst>
            </p:cNvPr>
            <p:cNvSpPr/>
            <p:nvPr/>
          </p:nvSpPr>
          <p:spPr>
            <a:xfrm>
              <a:off x="6070599" y="2229862"/>
              <a:ext cx="998229" cy="222471"/>
            </a:xfrm>
            <a:prstGeom prst="parallelogram">
              <a:avLst>
                <a:gd name="adj" fmla="val 0"/>
              </a:avLst>
            </a:prstGeom>
            <a:solidFill>
              <a:srgbClr val="F2F2F2"/>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8" name="正方形/長方形 777">
              <a:extLst>
                <a:ext uri="{FF2B5EF4-FFF2-40B4-BE49-F238E27FC236}">
                  <a16:creationId xmlns:a16="http://schemas.microsoft.com/office/drawing/2014/main" id="{97780EA9-0430-890C-D624-0EB5213721B2}"/>
                </a:ext>
              </a:extLst>
            </p:cNvPr>
            <p:cNvSpPr/>
            <p:nvPr/>
          </p:nvSpPr>
          <p:spPr>
            <a:xfrm>
              <a:off x="6075361" y="2452334"/>
              <a:ext cx="988705" cy="56232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9" name="直線コネクタ 778">
              <a:extLst>
                <a:ext uri="{FF2B5EF4-FFF2-40B4-BE49-F238E27FC236}">
                  <a16:creationId xmlns:a16="http://schemas.microsoft.com/office/drawing/2014/main" id="{DCAAE4B2-E829-9BDB-167D-37E1344FA124}"/>
                </a:ext>
              </a:extLst>
            </p:cNvPr>
            <p:cNvCxnSpPr>
              <a:cxnSpLocks/>
            </p:cNvCxnSpPr>
            <p:nvPr/>
          </p:nvCxnSpPr>
          <p:spPr>
            <a:xfrm>
              <a:off x="6075361" y="245233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0" name="直線コネクタ 779">
              <a:extLst>
                <a:ext uri="{FF2B5EF4-FFF2-40B4-BE49-F238E27FC236}">
                  <a16:creationId xmlns:a16="http://schemas.microsoft.com/office/drawing/2014/main" id="{6E9E7CB8-4CA2-F577-EABA-71CF285DC463}"/>
                </a:ext>
              </a:extLst>
            </p:cNvPr>
            <p:cNvCxnSpPr>
              <a:cxnSpLocks/>
            </p:cNvCxnSpPr>
            <p:nvPr/>
          </p:nvCxnSpPr>
          <p:spPr>
            <a:xfrm>
              <a:off x="6075361"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781" name="テキスト ボックス 780">
              <a:extLst>
                <a:ext uri="{FF2B5EF4-FFF2-40B4-BE49-F238E27FC236}">
                  <a16:creationId xmlns:a16="http://schemas.microsoft.com/office/drawing/2014/main" id="{770380EF-15E8-D91C-5C5E-F9D8791F0DC2}"/>
                </a:ext>
              </a:extLst>
            </p:cNvPr>
            <p:cNvSpPr txBox="1"/>
            <p:nvPr/>
          </p:nvSpPr>
          <p:spPr>
            <a:xfrm>
              <a:off x="6068401" y="2036800"/>
              <a:ext cx="979181" cy="1107996"/>
            </a:xfrm>
            <a:prstGeom prst="rect">
              <a:avLst/>
            </a:prstGeom>
            <a:noFill/>
          </p:spPr>
          <p:txBody>
            <a:bodyPr wrap="square" rtlCol="0">
              <a:spAutoFit/>
            </a:bodyPr>
            <a:lstStyle/>
            <a:p>
              <a:pPr algn="ctr"/>
              <a:r>
                <a:rPr kumimoji="1" lang="en-US" altLang="ja-JP" sz="6600" b="1">
                  <a:solidFill>
                    <a:sysClr val="windowText" lastClr="000000"/>
                  </a:solidFill>
                  <a:latin typeface="Helvetica" pitchFamily="2" charset="0"/>
                </a:rPr>
                <a:t>6</a:t>
              </a:r>
              <a:endParaRPr kumimoji="1" lang="ja-JP" altLang="en-US" sz="6600" b="1">
                <a:solidFill>
                  <a:sysClr val="windowText" lastClr="000000"/>
                </a:solidFill>
                <a:latin typeface="Helvetica" pitchFamily="2" charset="0"/>
              </a:endParaRPr>
            </a:p>
          </p:txBody>
        </p:sp>
      </p:grpSp>
      <p:grpSp>
        <p:nvGrpSpPr>
          <p:cNvPr id="782" name="グループ化 781">
            <a:extLst>
              <a:ext uri="{FF2B5EF4-FFF2-40B4-BE49-F238E27FC236}">
                <a16:creationId xmlns:a16="http://schemas.microsoft.com/office/drawing/2014/main" id="{4502E4B6-DD2B-254A-4651-B829D302E59E}"/>
              </a:ext>
            </a:extLst>
          </p:cNvPr>
          <p:cNvGrpSpPr/>
          <p:nvPr/>
        </p:nvGrpSpPr>
        <p:grpSpPr>
          <a:xfrm>
            <a:off x="6058693" y="2036800"/>
            <a:ext cx="5745956" cy="1107996"/>
            <a:chOff x="6058693" y="2036800"/>
            <a:chExt cx="5745956" cy="1107996"/>
          </a:xfrm>
        </p:grpSpPr>
        <p:sp>
          <p:nvSpPr>
            <p:cNvPr id="783" name="矢印: 左 782">
              <a:extLst>
                <a:ext uri="{FF2B5EF4-FFF2-40B4-BE49-F238E27FC236}">
                  <a16:creationId xmlns:a16="http://schemas.microsoft.com/office/drawing/2014/main" id="{AF8C467C-1582-3F70-E146-B93BC4F0AE30}"/>
                </a:ext>
              </a:extLst>
            </p:cNvPr>
            <p:cNvSpPr/>
            <p:nvPr/>
          </p:nvSpPr>
          <p:spPr>
            <a:xfrm rot="10800000">
              <a:off x="11341580" y="2590799"/>
              <a:ext cx="463069" cy="363438"/>
            </a:xfrm>
            <a:prstGeom prst="leftArrow">
              <a:avLst>
                <a:gd name="adj1" fmla="val 45481"/>
                <a:gd name="adj2" fmla="val 60547"/>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4" name="グループ化 783">
              <a:extLst>
                <a:ext uri="{FF2B5EF4-FFF2-40B4-BE49-F238E27FC236}">
                  <a16:creationId xmlns:a16="http://schemas.microsoft.com/office/drawing/2014/main" id="{A39918E9-6C70-FC6D-8397-F0F74BB78B00}"/>
                </a:ext>
              </a:extLst>
            </p:cNvPr>
            <p:cNvGrpSpPr/>
            <p:nvPr/>
          </p:nvGrpSpPr>
          <p:grpSpPr>
            <a:xfrm>
              <a:off x="6058693" y="2036800"/>
              <a:ext cx="1022041" cy="1107996"/>
              <a:chOff x="6058693" y="2036800"/>
              <a:chExt cx="1022041" cy="1107996"/>
            </a:xfrm>
          </p:grpSpPr>
          <p:sp>
            <p:nvSpPr>
              <p:cNvPr id="785" name="平行四辺形 784">
                <a:extLst>
                  <a:ext uri="{FF2B5EF4-FFF2-40B4-BE49-F238E27FC236}">
                    <a16:creationId xmlns:a16="http://schemas.microsoft.com/office/drawing/2014/main" id="{348ABB05-551D-BD7F-5F9B-6E299CFF03A7}"/>
                  </a:ext>
                </a:extLst>
              </p:cNvPr>
              <p:cNvSpPr/>
              <p:nvPr/>
            </p:nvSpPr>
            <p:spPr>
              <a:xfrm>
                <a:off x="6058693" y="2215968"/>
                <a:ext cx="1022041" cy="247263"/>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6" name="正方形/長方形 785">
                <a:extLst>
                  <a:ext uri="{FF2B5EF4-FFF2-40B4-BE49-F238E27FC236}">
                    <a16:creationId xmlns:a16="http://schemas.microsoft.com/office/drawing/2014/main" id="{205B0AAB-435B-CF53-4948-445632CFEAB9}"/>
                  </a:ext>
                </a:extLst>
              </p:cNvPr>
              <p:cNvSpPr/>
              <p:nvPr/>
            </p:nvSpPr>
            <p:spPr>
              <a:xfrm>
                <a:off x="6058693" y="2452333"/>
                <a:ext cx="1022041" cy="5813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7" name="平行四辺形 786">
                <a:extLst>
                  <a:ext uri="{FF2B5EF4-FFF2-40B4-BE49-F238E27FC236}">
                    <a16:creationId xmlns:a16="http://schemas.microsoft.com/office/drawing/2014/main" id="{AA96EA90-E668-FB71-D297-84C21F19566C}"/>
                  </a:ext>
                </a:extLst>
              </p:cNvPr>
              <p:cNvSpPr/>
              <p:nvPr/>
            </p:nvSpPr>
            <p:spPr>
              <a:xfrm>
                <a:off x="6070599" y="2229862"/>
                <a:ext cx="998229" cy="222471"/>
              </a:xfrm>
              <a:prstGeom prst="parallelogram">
                <a:avLst>
                  <a:gd name="adj" fmla="val 0"/>
                </a:avLst>
              </a:prstGeom>
              <a:solidFill>
                <a:srgbClr val="02A4FE"/>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8" name="正方形/長方形 787">
                <a:extLst>
                  <a:ext uri="{FF2B5EF4-FFF2-40B4-BE49-F238E27FC236}">
                    <a16:creationId xmlns:a16="http://schemas.microsoft.com/office/drawing/2014/main" id="{1203DFC7-9DA7-F4FA-6274-9BF99C124C1E}"/>
                  </a:ext>
                </a:extLst>
              </p:cNvPr>
              <p:cNvSpPr/>
              <p:nvPr/>
            </p:nvSpPr>
            <p:spPr>
              <a:xfrm>
                <a:off x="6075361" y="2452334"/>
                <a:ext cx="988705" cy="56232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9" name="直線コネクタ 788">
                <a:extLst>
                  <a:ext uri="{FF2B5EF4-FFF2-40B4-BE49-F238E27FC236}">
                    <a16:creationId xmlns:a16="http://schemas.microsoft.com/office/drawing/2014/main" id="{D05CFCD4-B014-0EB4-1079-C8D2E1DEC9DD}"/>
                  </a:ext>
                </a:extLst>
              </p:cNvPr>
              <p:cNvCxnSpPr>
                <a:cxnSpLocks/>
              </p:cNvCxnSpPr>
              <p:nvPr/>
            </p:nvCxnSpPr>
            <p:spPr>
              <a:xfrm>
                <a:off x="6075361" y="2452334"/>
                <a:ext cx="988705" cy="0"/>
              </a:xfrm>
              <a:prstGeom prst="line">
                <a:avLst/>
              </a:prstGeom>
              <a:ln>
                <a:solidFill>
                  <a:srgbClr val="1AADFE"/>
                </a:solidFill>
              </a:ln>
            </p:spPr>
            <p:style>
              <a:lnRef idx="2">
                <a:schemeClr val="accent1"/>
              </a:lnRef>
              <a:fillRef idx="0">
                <a:schemeClr val="accent1"/>
              </a:fillRef>
              <a:effectRef idx="1">
                <a:schemeClr val="accent1"/>
              </a:effectRef>
              <a:fontRef idx="minor">
                <a:schemeClr val="tx1"/>
              </a:fontRef>
            </p:style>
          </p:cxnSp>
          <p:cxnSp>
            <p:nvCxnSpPr>
              <p:cNvPr id="790" name="直線コネクタ 789">
                <a:extLst>
                  <a:ext uri="{FF2B5EF4-FFF2-40B4-BE49-F238E27FC236}">
                    <a16:creationId xmlns:a16="http://schemas.microsoft.com/office/drawing/2014/main" id="{0ACE16F0-5565-A046-3C11-4CCA8CC6CB27}"/>
                  </a:ext>
                </a:extLst>
              </p:cNvPr>
              <p:cNvCxnSpPr>
                <a:cxnSpLocks/>
              </p:cNvCxnSpPr>
              <p:nvPr/>
            </p:nvCxnSpPr>
            <p:spPr>
              <a:xfrm>
                <a:off x="6075361"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791" name="テキスト ボックス 790">
                <a:extLst>
                  <a:ext uri="{FF2B5EF4-FFF2-40B4-BE49-F238E27FC236}">
                    <a16:creationId xmlns:a16="http://schemas.microsoft.com/office/drawing/2014/main" id="{C3B31361-4437-6E28-047E-9F04ECB91984}"/>
                  </a:ext>
                </a:extLst>
              </p:cNvPr>
              <p:cNvSpPr txBox="1"/>
              <p:nvPr/>
            </p:nvSpPr>
            <p:spPr>
              <a:xfrm>
                <a:off x="6068401" y="2036800"/>
                <a:ext cx="979181" cy="1107996"/>
              </a:xfrm>
              <a:prstGeom prst="rect">
                <a:avLst/>
              </a:prstGeom>
              <a:noFill/>
            </p:spPr>
            <p:txBody>
              <a:bodyPr wrap="square" rtlCol="0">
                <a:spAutoFit/>
              </a:bodyPr>
              <a:lstStyle/>
              <a:p>
                <a:pPr algn="ctr"/>
                <a:r>
                  <a:rPr kumimoji="1" lang="en-US" altLang="ja-JP" sz="6600" b="1">
                    <a:solidFill>
                      <a:schemeClr val="bg1"/>
                    </a:solidFill>
                    <a:latin typeface="Helvetica" pitchFamily="2" charset="0"/>
                  </a:rPr>
                  <a:t>6</a:t>
                </a:r>
                <a:endParaRPr kumimoji="1" lang="ja-JP" altLang="en-US" sz="6600" b="1">
                  <a:solidFill>
                    <a:schemeClr val="bg1"/>
                  </a:solidFill>
                  <a:latin typeface="Helvetica" pitchFamily="2" charset="0"/>
                </a:endParaRPr>
              </a:p>
            </p:txBody>
          </p:sp>
        </p:grpSp>
      </p:grpSp>
    </p:spTree>
    <p:extLst>
      <p:ext uri="{BB962C8B-B14F-4D97-AF65-F5344CB8AC3E}">
        <p14:creationId xmlns:p14="http://schemas.microsoft.com/office/powerpoint/2010/main" val="29252130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6.25E-7 1.11111E-6 L 0.94128 1.11111E-6 " pathEditMode="relative" rAng="0" ptsTypes="AA">
                                      <p:cBhvr>
                                        <p:cTn id="6" dur="1700" fill="hold"/>
                                        <p:tgtEl>
                                          <p:spTgt spid="643"/>
                                        </p:tgtEl>
                                        <p:attrNameLst>
                                          <p:attrName>ppt_x</p:attrName>
                                          <p:attrName>ppt_y</p:attrName>
                                        </p:attrNameLst>
                                      </p:cBhvr>
                                      <p:rCtr x="47057" y="0"/>
                                    </p:animMotion>
                                  </p:childTnLst>
                                </p:cTn>
                              </p:par>
                            </p:childTnLst>
                          </p:cTn>
                        </p:par>
                        <p:par>
                          <p:cTn id="7" fill="hold">
                            <p:stCondLst>
                              <p:cond delay="1700"/>
                            </p:stCondLst>
                            <p:childTnLst>
                              <p:par>
                                <p:cTn id="8" presetID="1" presetClass="exit" presetSubtype="0" fill="hold" nodeType="afterEffect">
                                  <p:stCondLst>
                                    <p:cond delay="0"/>
                                  </p:stCondLst>
                                  <p:childTnLst>
                                    <p:set>
                                      <p:cBhvr>
                                        <p:cTn id="9" dur="1" fill="hold">
                                          <p:stCondLst>
                                            <p:cond delay="0"/>
                                          </p:stCondLst>
                                        </p:cTn>
                                        <p:tgtEl>
                                          <p:spTgt spid="643"/>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70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7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82"/>
                                        </p:tgtEl>
                                        <p:attrNameLst>
                                          <p:attrName>style.visibility</p:attrName>
                                        </p:attrNameLst>
                                      </p:cBhvr>
                                      <p:to>
                                        <p:strVal val="visible"/>
                                      </p:to>
                                    </p:set>
                                  </p:childTnLst>
                                </p:cTn>
                              </p:par>
                              <p:par>
                                <p:cTn id="16" presetID="1" presetClass="exit" presetSubtype="0" fill="hold" nodeType="withEffect">
                                  <p:stCondLst>
                                    <p:cond delay="1000"/>
                                  </p:stCondLst>
                                  <p:childTnLst>
                                    <p:set>
                                      <p:cBhvr>
                                        <p:cTn id="17" dur="1" fill="hold">
                                          <p:stCondLst>
                                            <p:cond delay="0"/>
                                          </p:stCondLst>
                                        </p:cTn>
                                        <p:tgtEl>
                                          <p:spTgt spid="782"/>
                                        </p:tgtEl>
                                        <p:attrNameLst>
                                          <p:attrName>style.visibility</p:attrName>
                                        </p:attrNameLst>
                                      </p:cBhvr>
                                      <p:to>
                                        <p:strVal val="hidden"/>
                                      </p:to>
                                    </p:set>
                                  </p:childTnLst>
                                </p:cTn>
                              </p:par>
                              <p:par>
                                <p:cTn id="18" presetID="1" presetClass="entr" presetSubtype="0" fill="hold" nodeType="withEffect">
                                  <p:stCondLst>
                                    <p:cond delay="2000"/>
                                  </p:stCondLst>
                                  <p:childTnLst>
                                    <p:set>
                                      <p:cBhvr>
                                        <p:cTn id="19" dur="1" fill="hold">
                                          <p:stCondLst>
                                            <p:cond delay="0"/>
                                          </p:stCondLst>
                                        </p:cTn>
                                        <p:tgtEl>
                                          <p:spTgt spid="782"/>
                                        </p:tgtEl>
                                        <p:attrNameLst>
                                          <p:attrName>style.visibility</p:attrName>
                                        </p:attrNameLst>
                                      </p:cBhvr>
                                      <p:to>
                                        <p:strVal val="visible"/>
                                      </p:to>
                                    </p:set>
                                  </p:childTnLst>
                                </p:cTn>
                              </p:par>
                              <p:par>
                                <p:cTn id="20" presetID="1" presetClass="exit" presetSubtype="0" fill="hold" nodeType="withEffect">
                                  <p:stCondLst>
                                    <p:cond delay="3000"/>
                                  </p:stCondLst>
                                  <p:childTnLst>
                                    <p:set>
                                      <p:cBhvr>
                                        <p:cTn id="21" dur="1" fill="hold">
                                          <p:stCondLst>
                                            <p:cond delay="0"/>
                                          </p:stCondLst>
                                        </p:cTn>
                                        <p:tgtEl>
                                          <p:spTgt spid="782"/>
                                        </p:tgtEl>
                                        <p:attrNameLst>
                                          <p:attrName>style.visibility</p:attrName>
                                        </p:attrNameLst>
                                      </p:cBhvr>
                                      <p:to>
                                        <p:strVal val="hidden"/>
                                      </p:to>
                                    </p:set>
                                  </p:childTnLst>
                                </p:cTn>
                              </p:par>
                              <p:par>
                                <p:cTn id="22" presetID="1" presetClass="entr" presetSubtype="0" fill="hold" nodeType="withEffect">
                                  <p:stCondLst>
                                    <p:cond delay="4000"/>
                                  </p:stCondLst>
                                  <p:childTnLst>
                                    <p:set>
                                      <p:cBhvr>
                                        <p:cTn id="23" dur="1" fill="hold">
                                          <p:stCondLst>
                                            <p:cond delay="0"/>
                                          </p:stCondLst>
                                        </p:cTn>
                                        <p:tgtEl>
                                          <p:spTgt spid="782"/>
                                        </p:tgtEl>
                                        <p:attrNameLst>
                                          <p:attrName>style.visibility</p:attrName>
                                        </p:attrNameLst>
                                      </p:cBhvr>
                                      <p:to>
                                        <p:strVal val="visible"/>
                                      </p:to>
                                    </p:set>
                                  </p:childTnLst>
                                </p:cTn>
                              </p:par>
                              <p:par>
                                <p:cTn id="24" presetID="1" presetClass="exit" presetSubtype="0" fill="hold" nodeType="withEffect">
                                  <p:stCondLst>
                                    <p:cond delay="5000"/>
                                  </p:stCondLst>
                                  <p:childTnLst>
                                    <p:set>
                                      <p:cBhvr>
                                        <p:cTn id="25" dur="1" fill="hold">
                                          <p:stCondLst>
                                            <p:cond delay="0"/>
                                          </p:stCondLst>
                                        </p:cTn>
                                        <p:tgtEl>
                                          <p:spTgt spid="782"/>
                                        </p:tgtEl>
                                        <p:attrNameLst>
                                          <p:attrName>style.visibility</p:attrName>
                                        </p:attrNameLst>
                                      </p:cBhvr>
                                      <p:to>
                                        <p:strVal val="hidden"/>
                                      </p:to>
                                    </p:set>
                                  </p:childTnLst>
                                </p:cTn>
                              </p:par>
                              <p:par>
                                <p:cTn id="26" presetID="1" presetClass="entr" presetSubtype="0" fill="hold" nodeType="withEffect">
                                  <p:stCondLst>
                                    <p:cond delay="6000"/>
                                  </p:stCondLst>
                                  <p:childTnLst>
                                    <p:set>
                                      <p:cBhvr>
                                        <p:cTn id="27" dur="1" fill="hold">
                                          <p:stCondLst>
                                            <p:cond delay="0"/>
                                          </p:stCondLst>
                                        </p:cTn>
                                        <p:tgtEl>
                                          <p:spTgt spid="782"/>
                                        </p:tgtEl>
                                        <p:attrNameLst>
                                          <p:attrName>style.visibility</p:attrName>
                                        </p:attrNameLst>
                                      </p:cBhvr>
                                      <p:to>
                                        <p:strVal val="visible"/>
                                      </p:to>
                                    </p:set>
                                  </p:childTnLst>
                                </p:cTn>
                              </p:par>
                              <p:par>
                                <p:cTn id="28" presetID="1" presetClass="exit" presetSubtype="0" fill="hold" nodeType="withEffect">
                                  <p:stCondLst>
                                    <p:cond delay="7000"/>
                                  </p:stCondLst>
                                  <p:childTnLst>
                                    <p:set>
                                      <p:cBhvr>
                                        <p:cTn id="29" dur="1" fill="hold">
                                          <p:stCondLst>
                                            <p:cond delay="0"/>
                                          </p:stCondLst>
                                        </p:cTn>
                                        <p:tgtEl>
                                          <p:spTgt spid="782"/>
                                        </p:tgtEl>
                                        <p:attrNameLst>
                                          <p:attrName>style.visibility</p:attrName>
                                        </p:attrNameLst>
                                      </p:cBhvr>
                                      <p:to>
                                        <p:strVal val="hidden"/>
                                      </p:to>
                                    </p:set>
                                  </p:childTnLst>
                                </p:cTn>
                              </p:par>
                              <p:par>
                                <p:cTn id="30" presetID="1" presetClass="entr" presetSubtype="0" fill="hold" nodeType="withEffect">
                                  <p:stCondLst>
                                    <p:cond delay="8000"/>
                                  </p:stCondLst>
                                  <p:childTnLst>
                                    <p:set>
                                      <p:cBhvr>
                                        <p:cTn id="31" dur="1" fill="hold">
                                          <p:stCondLst>
                                            <p:cond delay="0"/>
                                          </p:stCondLst>
                                        </p:cTn>
                                        <p:tgtEl>
                                          <p:spTgt spid="782"/>
                                        </p:tgtEl>
                                        <p:attrNameLst>
                                          <p:attrName>style.visibility</p:attrName>
                                        </p:attrNameLst>
                                      </p:cBhvr>
                                      <p:to>
                                        <p:strVal val="visible"/>
                                      </p:to>
                                    </p:set>
                                  </p:childTnLst>
                                </p:cTn>
                              </p:par>
                              <p:par>
                                <p:cTn id="32" presetID="1" presetClass="exit" presetSubtype="0" fill="hold" nodeType="withEffect">
                                  <p:stCondLst>
                                    <p:cond delay="9000"/>
                                  </p:stCondLst>
                                  <p:childTnLst>
                                    <p:set>
                                      <p:cBhvr>
                                        <p:cTn id="33" dur="1" fill="hold">
                                          <p:stCondLst>
                                            <p:cond delay="0"/>
                                          </p:stCondLst>
                                        </p:cTn>
                                        <p:tgtEl>
                                          <p:spTgt spid="782"/>
                                        </p:tgtEl>
                                        <p:attrNameLst>
                                          <p:attrName>style.visibility</p:attrName>
                                        </p:attrNameLst>
                                      </p:cBhvr>
                                      <p:to>
                                        <p:strVal val="hidden"/>
                                      </p:to>
                                    </p:set>
                                  </p:childTnLst>
                                </p:cTn>
                              </p:par>
                              <p:par>
                                <p:cTn id="34" presetID="1" presetClass="entr" presetSubtype="0" fill="hold" nodeType="withEffect">
                                  <p:stCondLst>
                                    <p:cond delay="10000"/>
                                  </p:stCondLst>
                                  <p:childTnLst>
                                    <p:set>
                                      <p:cBhvr>
                                        <p:cTn id="35" dur="1" fill="hold">
                                          <p:stCondLst>
                                            <p:cond delay="0"/>
                                          </p:stCondLst>
                                        </p:cTn>
                                        <p:tgtEl>
                                          <p:spTgt spid="782"/>
                                        </p:tgtEl>
                                        <p:attrNameLst>
                                          <p:attrName>style.visibility</p:attrName>
                                        </p:attrNameLst>
                                      </p:cBhvr>
                                      <p:to>
                                        <p:strVal val="visible"/>
                                      </p:to>
                                    </p:set>
                                  </p:childTnLst>
                                </p:cTn>
                              </p:par>
                              <p:par>
                                <p:cTn id="36" presetID="1" presetClass="exit" presetSubtype="0" fill="hold" nodeType="withEffect">
                                  <p:stCondLst>
                                    <p:cond delay="11000"/>
                                  </p:stCondLst>
                                  <p:childTnLst>
                                    <p:set>
                                      <p:cBhvr>
                                        <p:cTn id="37" dur="1" fill="hold">
                                          <p:stCondLst>
                                            <p:cond delay="0"/>
                                          </p:stCondLst>
                                        </p:cTn>
                                        <p:tgtEl>
                                          <p:spTgt spid="782"/>
                                        </p:tgtEl>
                                        <p:attrNameLst>
                                          <p:attrName>style.visibility</p:attrName>
                                        </p:attrNameLst>
                                      </p:cBhvr>
                                      <p:to>
                                        <p:strVal val="hidden"/>
                                      </p:to>
                                    </p:set>
                                  </p:childTnLst>
                                </p:cTn>
                              </p:par>
                              <p:par>
                                <p:cTn id="38" presetID="1" presetClass="entr" presetSubtype="0" fill="hold" nodeType="withEffect">
                                  <p:stCondLst>
                                    <p:cond delay="12000"/>
                                  </p:stCondLst>
                                  <p:childTnLst>
                                    <p:set>
                                      <p:cBhvr>
                                        <p:cTn id="39" dur="1" fill="hold">
                                          <p:stCondLst>
                                            <p:cond delay="0"/>
                                          </p:stCondLst>
                                        </p:cTn>
                                        <p:tgtEl>
                                          <p:spTgt spid="782"/>
                                        </p:tgtEl>
                                        <p:attrNameLst>
                                          <p:attrName>style.visibility</p:attrName>
                                        </p:attrNameLst>
                                      </p:cBhvr>
                                      <p:to>
                                        <p:strVal val="visible"/>
                                      </p:to>
                                    </p:set>
                                  </p:childTnLst>
                                </p:cTn>
                              </p:par>
                              <p:par>
                                <p:cTn id="40" presetID="1" presetClass="exit" presetSubtype="0" fill="hold" nodeType="withEffect">
                                  <p:stCondLst>
                                    <p:cond delay="13000"/>
                                  </p:stCondLst>
                                  <p:childTnLst>
                                    <p:set>
                                      <p:cBhvr>
                                        <p:cTn id="41" dur="1" fill="hold">
                                          <p:stCondLst>
                                            <p:cond delay="0"/>
                                          </p:stCondLst>
                                        </p:cTn>
                                        <p:tgtEl>
                                          <p:spTgt spid="7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5258C48-4091-A2C3-4F81-1151CEC3CFFB}"/>
              </a:ext>
            </a:extLst>
          </p:cNvPr>
          <p:cNvSpPr/>
          <p:nvPr/>
        </p:nvSpPr>
        <p:spPr>
          <a:xfrm>
            <a:off x="241071" y="4619710"/>
            <a:ext cx="11664618" cy="185802"/>
          </a:xfrm>
          <a:prstGeom prst="rect">
            <a:avLst/>
          </a:prstGeom>
          <a:gradFill>
            <a:gsLst>
              <a:gs pos="81000">
                <a:schemeClr val="bg1">
                  <a:lumMod val="50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89C9EDA-B391-6088-308E-3563040667F1}"/>
              </a:ext>
            </a:extLst>
          </p:cNvPr>
          <p:cNvSpPr/>
          <p:nvPr/>
        </p:nvSpPr>
        <p:spPr>
          <a:xfrm>
            <a:off x="169072" y="4495531"/>
            <a:ext cx="11808616" cy="147561"/>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2A8783E-FB23-38C1-5A85-0DCFA32970D2}"/>
              </a:ext>
            </a:extLst>
          </p:cNvPr>
          <p:cNvSpPr/>
          <p:nvPr/>
        </p:nvSpPr>
        <p:spPr>
          <a:xfrm flipV="1">
            <a:off x="474460" y="2554740"/>
            <a:ext cx="11201802" cy="2155236"/>
          </a:xfrm>
          <a:prstGeom prst="rect">
            <a:avLst/>
          </a:prstGeom>
          <a:gradFill>
            <a:gsLst>
              <a:gs pos="93000">
                <a:srgbClr val="E4E4E4"/>
              </a:gs>
              <a:gs pos="100000">
                <a:schemeClr val="bg1"/>
              </a:gs>
              <a:gs pos="100000">
                <a:schemeClr val="bg1"/>
              </a:gs>
            </a:gsLst>
            <a:lin ang="5400000" scaled="1"/>
          </a:gradFill>
          <a:ln w="25400">
            <a:gradFill>
              <a:gsLst>
                <a:gs pos="87000">
                  <a:schemeClr val="bg1"/>
                </a:gs>
                <a:gs pos="86000">
                  <a:schemeClr val="tx1"/>
                </a:gs>
                <a:gs pos="0">
                  <a:schemeClr val="tx1"/>
                </a:gs>
                <a:gs pos="100000">
                  <a:schemeClr val="bg1"/>
                </a:gs>
              </a:gsLst>
              <a:lin ang="5400000" scaled="1"/>
            </a:gradFill>
          </a:ln>
          <a:scene3d>
            <a:camera prst="perspectiveRelaxedModerately">
              <a:rot lat="19200000" lon="0" rev="0"/>
            </a:camera>
            <a:lightRig rig="balanced"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42A12615-88E1-CF40-E267-5F345A6F2192}"/>
              </a:ext>
            </a:extLst>
          </p:cNvPr>
          <p:cNvCxnSpPr>
            <a:cxnSpLocks/>
          </p:cNvCxnSpPr>
          <p:nvPr/>
        </p:nvCxnSpPr>
        <p:spPr>
          <a:xfrm>
            <a:off x="574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5E4AD03-CFC4-BA48-6C55-3E8A67648C14}"/>
              </a:ext>
            </a:extLst>
          </p:cNvPr>
          <p:cNvCxnSpPr>
            <a:cxnSpLocks/>
          </p:cNvCxnSpPr>
          <p:nvPr/>
        </p:nvCxnSpPr>
        <p:spPr>
          <a:xfrm>
            <a:off x="726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0CA7008-6106-BB1E-2196-08492293CD52}"/>
              </a:ext>
            </a:extLst>
          </p:cNvPr>
          <p:cNvCxnSpPr>
            <a:cxnSpLocks/>
          </p:cNvCxnSpPr>
          <p:nvPr/>
        </p:nvCxnSpPr>
        <p:spPr>
          <a:xfrm>
            <a:off x="879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75518FB-BB8F-D710-4A20-8511BF3EC8DE}"/>
              </a:ext>
            </a:extLst>
          </p:cNvPr>
          <p:cNvCxnSpPr>
            <a:cxnSpLocks/>
          </p:cNvCxnSpPr>
          <p:nvPr/>
        </p:nvCxnSpPr>
        <p:spPr>
          <a:xfrm>
            <a:off x="1031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EC79BC8-79BB-86A8-91DD-8C2F1E79E0F8}"/>
              </a:ext>
            </a:extLst>
          </p:cNvPr>
          <p:cNvCxnSpPr>
            <a:cxnSpLocks/>
          </p:cNvCxnSpPr>
          <p:nvPr/>
        </p:nvCxnSpPr>
        <p:spPr>
          <a:xfrm>
            <a:off x="1183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5E7124A-F943-CEBD-322A-9118A7382E77}"/>
              </a:ext>
            </a:extLst>
          </p:cNvPr>
          <p:cNvCxnSpPr>
            <a:cxnSpLocks/>
          </p:cNvCxnSpPr>
          <p:nvPr/>
        </p:nvCxnSpPr>
        <p:spPr>
          <a:xfrm>
            <a:off x="1336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A49DB0A-FB4F-5A55-DF15-3473B9CF3DB4}"/>
              </a:ext>
            </a:extLst>
          </p:cNvPr>
          <p:cNvCxnSpPr>
            <a:cxnSpLocks/>
          </p:cNvCxnSpPr>
          <p:nvPr/>
        </p:nvCxnSpPr>
        <p:spPr>
          <a:xfrm>
            <a:off x="1488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4C08FD9-7665-AD97-E068-2D35FBB6A236}"/>
              </a:ext>
            </a:extLst>
          </p:cNvPr>
          <p:cNvCxnSpPr>
            <a:cxnSpLocks/>
          </p:cNvCxnSpPr>
          <p:nvPr/>
        </p:nvCxnSpPr>
        <p:spPr>
          <a:xfrm>
            <a:off x="1641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C07359A-605B-F9DF-E78E-ECEA99D29049}"/>
              </a:ext>
            </a:extLst>
          </p:cNvPr>
          <p:cNvCxnSpPr>
            <a:cxnSpLocks/>
          </p:cNvCxnSpPr>
          <p:nvPr/>
        </p:nvCxnSpPr>
        <p:spPr>
          <a:xfrm>
            <a:off x="1793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A07BBF1-66B7-AC7D-2C58-F24D7F9784D3}"/>
              </a:ext>
            </a:extLst>
          </p:cNvPr>
          <p:cNvCxnSpPr>
            <a:cxnSpLocks/>
          </p:cNvCxnSpPr>
          <p:nvPr/>
        </p:nvCxnSpPr>
        <p:spPr>
          <a:xfrm>
            <a:off x="1945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480EF05-E730-F804-3961-C830B77625B3}"/>
              </a:ext>
            </a:extLst>
          </p:cNvPr>
          <p:cNvCxnSpPr>
            <a:cxnSpLocks/>
          </p:cNvCxnSpPr>
          <p:nvPr/>
        </p:nvCxnSpPr>
        <p:spPr>
          <a:xfrm>
            <a:off x="2098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CF93B40-15E6-D6F6-75B9-BD847BAB9E2D}"/>
              </a:ext>
            </a:extLst>
          </p:cNvPr>
          <p:cNvCxnSpPr>
            <a:cxnSpLocks/>
          </p:cNvCxnSpPr>
          <p:nvPr/>
        </p:nvCxnSpPr>
        <p:spPr>
          <a:xfrm>
            <a:off x="2250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461BDD-3F14-3067-1CA7-83D9C7AACD5B}"/>
              </a:ext>
            </a:extLst>
          </p:cNvPr>
          <p:cNvCxnSpPr>
            <a:cxnSpLocks/>
          </p:cNvCxnSpPr>
          <p:nvPr/>
        </p:nvCxnSpPr>
        <p:spPr>
          <a:xfrm>
            <a:off x="2403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8AA32AD-07AD-15C4-C01B-967FAB85AB49}"/>
              </a:ext>
            </a:extLst>
          </p:cNvPr>
          <p:cNvCxnSpPr>
            <a:cxnSpLocks/>
          </p:cNvCxnSpPr>
          <p:nvPr/>
        </p:nvCxnSpPr>
        <p:spPr>
          <a:xfrm>
            <a:off x="2555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6554441-A55B-C6BD-170E-EA0261C4ECDD}"/>
              </a:ext>
            </a:extLst>
          </p:cNvPr>
          <p:cNvCxnSpPr>
            <a:cxnSpLocks/>
          </p:cNvCxnSpPr>
          <p:nvPr/>
        </p:nvCxnSpPr>
        <p:spPr>
          <a:xfrm>
            <a:off x="2707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F9C2F19-1107-A0C6-BF39-826FF7CABACD}"/>
              </a:ext>
            </a:extLst>
          </p:cNvPr>
          <p:cNvCxnSpPr>
            <a:cxnSpLocks/>
          </p:cNvCxnSpPr>
          <p:nvPr/>
        </p:nvCxnSpPr>
        <p:spPr>
          <a:xfrm>
            <a:off x="2860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52038FA-B1CC-D929-841B-8A851F493C0A}"/>
              </a:ext>
            </a:extLst>
          </p:cNvPr>
          <p:cNvCxnSpPr>
            <a:cxnSpLocks/>
          </p:cNvCxnSpPr>
          <p:nvPr/>
        </p:nvCxnSpPr>
        <p:spPr>
          <a:xfrm>
            <a:off x="3012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54A0AAB1-14E0-23E7-DF95-4ED7029A48A0}"/>
              </a:ext>
            </a:extLst>
          </p:cNvPr>
          <p:cNvCxnSpPr>
            <a:cxnSpLocks/>
          </p:cNvCxnSpPr>
          <p:nvPr/>
        </p:nvCxnSpPr>
        <p:spPr>
          <a:xfrm>
            <a:off x="3165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BB9F9E9E-E657-41D4-5349-135FE1EC217D}"/>
              </a:ext>
            </a:extLst>
          </p:cNvPr>
          <p:cNvCxnSpPr>
            <a:cxnSpLocks/>
          </p:cNvCxnSpPr>
          <p:nvPr/>
        </p:nvCxnSpPr>
        <p:spPr>
          <a:xfrm>
            <a:off x="3317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58D1839-222B-D966-FEE2-AF649D4CC175}"/>
              </a:ext>
            </a:extLst>
          </p:cNvPr>
          <p:cNvCxnSpPr>
            <a:cxnSpLocks/>
          </p:cNvCxnSpPr>
          <p:nvPr/>
        </p:nvCxnSpPr>
        <p:spPr>
          <a:xfrm>
            <a:off x="3469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5437AC11-E3B2-A0C3-EA28-2B1364518D26}"/>
              </a:ext>
            </a:extLst>
          </p:cNvPr>
          <p:cNvCxnSpPr>
            <a:cxnSpLocks/>
          </p:cNvCxnSpPr>
          <p:nvPr/>
        </p:nvCxnSpPr>
        <p:spPr>
          <a:xfrm>
            <a:off x="3622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42BE87B-0E23-952D-094C-6798BA0A9C83}"/>
              </a:ext>
            </a:extLst>
          </p:cNvPr>
          <p:cNvCxnSpPr>
            <a:cxnSpLocks/>
          </p:cNvCxnSpPr>
          <p:nvPr/>
        </p:nvCxnSpPr>
        <p:spPr>
          <a:xfrm>
            <a:off x="3774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F6204FC-E464-FA00-00DE-32D8BF75561A}"/>
              </a:ext>
            </a:extLst>
          </p:cNvPr>
          <p:cNvCxnSpPr>
            <a:cxnSpLocks/>
          </p:cNvCxnSpPr>
          <p:nvPr/>
        </p:nvCxnSpPr>
        <p:spPr>
          <a:xfrm>
            <a:off x="3927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83616E2-4216-DD2E-CCE9-3B3AE49B1C38}"/>
              </a:ext>
            </a:extLst>
          </p:cNvPr>
          <p:cNvCxnSpPr>
            <a:cxnSpLocks/>
          </p:cNvCxnSpPr>
          <p:nvPr/>
        </p:nvCxnSpPr>
        <p:spPr>
          <a:xfrm>
            <a:off x="4079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957A4C7-D944-3D1B-EA9A-22C5534CC963}"/>
              </a:ext>
            </a:extLst>
          </p:cNvPr>
          <p:cNvCxnSpPr>
            <a:cxnSpLocks/>
          </p:cNvCxnSpPr>
          <p:nvPr/>
        </p:nvCxnSpPr>
        <p:spPr>
          <a:xfrm>
            <a:off x="4231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F20BA7A-248A-892E-EA74-FB0AF7304713}"/>
              </a:ext>
            </a:extLst>
          </p:cNvPr>
          <p:cNvCxnSpPr>
            <a:cxnSpLocks/>
          </p:cNvCxnSpPr>
          <p:nvPr/>
        </p:nvCxnSpPr>
        <p:spPr>
          <a:xfrm>
            <a:off x="4384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3314D4C1-2A04-E4D7-9C12-549CB7DED152}"/>
              </a:ext>
            </a:extLst>
          </p:cNvPr>
          <p:cNvCxnSpPr>
            <a:cxnSpLocks/>
          </p:cNvCxnSpPr>
          <p:nvPr/>
        </p:nvCxnSpPr>
        <p:spPr>
          <a:xfrm>
            <a:off x="4536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0A9B5458-9244-8D69-D678-A332D7705C9F}"/>
              </a:ext>
            </a:extLst>
          </p:cNvPr>
          <p:cNvCxnSpPr>
            <a:cxnSpLocks/>
          </p:cNvCxnSpPr>
          <p:nvPr/>
        </p:nvCxnSpPr>
        <p:spPr>
          <a:xfrm>
            <a:off x="4689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2E33952-A04C-0A87-D65F-045D03C5BDFB}"/>
              </a:ext>
            </a:extLst>
          </p:cNvPr>
          <p:cNvCxnSpPr>
            <a:cxnSpLocks/>
          </p:cNvCxnSpPr>
          <p:nvPr/>
        </p:nvCxnSpPr>
        <p:spPr>
          <a:xfrm>
            <a:off x="4841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835F3CF-F076-56C8-EFA1-10837F359A9B}"/>
              </a:ext>
            </a:extLst>
          </p:cNvPr>
          <p:cNvCxnSpPr>
            <a:cxnSpLocks/>
          </p:cNvCxnSpPr>
          <p:nvPr/>
        </p:nvCxnSpPr>
        <p:spPr>
          <a:xfrm>
            <a:off x="4993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F70EEDA0-4800-5705-E52E-5F9D63D0DC4C}"/>
              </a:ext>
            </a:extLst>
          </p:cNvPr>
          <p:cNvCxnSpPr>
            <a:cxnSpLocks/>
          </p:cNvCxnSpPr>
          <p:nvPr/>
        </p:nvCxnSpPr>
        <p:spPr>
          <a:xfrm>
            <a:off x="5146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AFA8598E-51CA-61A2-B421-5BC941482DF3}"/>
              </a:ext>
            </a:extLst>
          </p:cNvPr>
          <p:cNvCxnSpPr>
            <a:cxnSpLocks/>
          </p:cNvCxnSpPr>
          <p:nvPr/>
        </p:nvCxnSpPr>
        <p:spPr>
          <a:xfrm>
            <a:off x="5298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DD156187-F203-AC14-4287-FD95E11BC49A}"/>
              </a:ext>
            </a:extLst>
          </p:cNvPr>
          <p:cNvCxnSpPr>
            <a:cxnSpLocks/>
          </p:cNvCxnSpPr>
          <p:nvPr/>
        </p:nvCxnSpPr>
        <p:spPr>
          <a:xfrm>
            <a:off x="5451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1A64D985-15B5-1759-FF92-6CC0C3649863}"/>
              </a:ext>
            </a:extLst>
          </p:cNvPr>
          <p:cNvCxnSpPr>
            <a:cxnSpLocks/>
          </p:cNvCxnSpPr>
          <p:nvPr/>
        </p:nvCxnSpPr>
        <p:spPr>
          <a:xfrm>
            <a:off x="5603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C236F550-D2DF-6CDA-BA2E-A574CD4D9949}"/>
              </a:ext>
            </a:extLst>
          </p:cNvPr>
          <p:cNvCxnSpPr>
            <a:cxnSpLocks/>
          </p:cNvCxnSpPr>
          <p:nvPr/>
        </p:nvCxnSpPr>
        <p:spPr>
          <a:xfrm>
            <a:off x="5755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D224782-AB38-8F04-F36D-99382E99FCB5}"/>
              </a:ext>
            </a:extLst>
          </p:cNvPr>
          <p:cNvCxnSpPr>
            <a:cxnSpLocks/>
          </p:cNvCxnSpPr>
          <p:nvPr/>
        </p:nvCxnSpPr>
        <p:spPr>
          <a:xfrm>
            <a:off x="5908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8A916F9-5F78-8A55-2F56-73B7A9C52F80}"/>
              </a:ext>
            </a:extLst>
          </p:cNvPr>
          <p:cNvCxnSpPr>
            <a:cxnSpLocks/>
          </p:cNvCxnSpPr>
          <p:nvPr/>
        </p:nvCxnSpPr>
        <p:spPr>
          <a:xfrm>
            <a:off x="6060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94D529-AC82-C5F4-83F6-E48598BF074D}"/>
              </a:ext>
            </a:extLst>
          </p:cNvPr>
          <p:cNvCxnSpPr>
            <a:cxnSpLocks/>
          </p:cNvCxnSpPr>
          <p:nvPr/>
        </p:nvCxnSpPr>
        <p:spPr>
          <a:xfrm>
            <a:off x="6213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B229C11-572B-5AAD-63E6-306FA0273AC7}"/>
              </a:ext>
            </a:extLst>
          </p:cNvPr>
          <p:cNvCxnSpPr>
            <a:cxnSpLocks/>
          </p:cNvCxnSpPr>
          <p:nvPr/>
        </p:nvCxnSpPr>
        <p:spPr>
          <a:xfrm>
            <a:off x="6365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112277AB-C97F-D919-6CB9-9BC98D7F5609}"/>
              </a:ext>
            </a:extLst>
          </p:cNvPr>
          <p:cNvCxnSpPr>
            <a:cxnSpLocks/>
          </p:cNvCxnSpPr>
          <p:nvPr/>
        </p:nvCxnSpPr>
        <p:spPr>
          <a:xfrm>
            <a:off x="6517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DF08EE19-CF17-C38D-3DA8-7B7B732863F4}"/>
              </a:ext>
            </a:extLst>
          </p:cNvPr>
          <p:cNvCxnSpPr>
            <a:cxnSpLocks/>
          </p:cNvCxnSpPr>
          <p:nvPr/>
        </p:nvCxnSpPr>
        <p:spPr>
          <a:xfrm>
            <a:off x="6670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459735EF-3C41-D405-7FBF-65977A1B5697}"/>
              </a:ext>
            </a:extLst>
          </p:cNvPr>
          <p:cNvCxnSpPr>
            <a:cxnSpLocks/>
          </p:cNvCxnSpPr>
          <p:nvPr/>
        </p:nvCxnSpPr>
        <p:spPr>
          <a:xfrm>
            <a:off x="6822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A5FBD2D2-E660-487F-7D4E-999C0EDF867E}"/>
              </a:ext>
            </a:extLst>
          </p:cNvPr>
          <p:cNvCxnSpPr>
            <a:cxnSpLocks/>
          </p:cNvCxnSpPr>
          <p:nvPr/>
        </p:nvCxnSpPr>
        <p:spPr>
          <a:xfrm>
            <a:off x="6975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816FFEAB-B5A7-68B0-D124-DD46386B3F2F}"/>
              </a:ext>
            </a:extLst>
          </p:cNvPr>
          <p:cNvCxnSpPr>
            <a:cxnSpLocks/>
          </p:cNvCxnSpPr>
          <p:nvPr/>
        </p:nvCxnSpPr>
        <p:spPr>
          <a:xfrm>
            <a:off x="7127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8B41B2E2-0E16-170C-4FAD-EDC3C52AA196}"/>
              </a:ext>
            </a:extLst>
          </p:cNvPr>
          <p:cNvCxnSpPr>
            <a:cxnSpLocks/>
          </p:cNvCxnSpPr>
          <p:nvPr/>
        </p:nvCxnSpPr>
        <p:spPr>
          <a:xfrm>
            <a:off x="7279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11C2C2C2-B528-9134-25BA-A07AFC1BE50F}"/>
              </a:ext>
            </a:extLst>
          </p:cNvPr>
          <p:cNvCxnSpPr>
            <a:cxnSpLocks/>
          </p:cNvCxnSpPr>
          <p:nvPr/>
        </p:nvCxnSpPr>
        <p:spPr>
          <a:xfrm>
            <a:off x="7432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9BF2C9E0-FB18-9A54-58D3-3BF96D66C8E9}"/>
              </a:ext>
            </a:extLst>
          </p:cNvPr>
          <p:cNvCxnSpPr>
            <a:cxnSpLocks/>
          </p:cNvCxnSpPr>
          <p:nvPr/>
        </p:nvCxnSpPr>
        <p:spPr>
          <a:xfrm>
            <a:off x="7584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417250F-BDBA-2525-70E3-DD6029B2944C}"/>
              </a:ext>
            </a:extLst>
          </p:cNvPr>
          <p:cNvCxnSpPr>
            <a:cxnSpLocks/>
          </p:cNvCxnSpPr>
          <p:nvPr/>
        </p:nvCxnSpPr>
        <p:spPr>
          <a:xfrm>
            <a:off x="7737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3D8CA410-C0EC-DCF3-4380-645660D80247}"/>
              </a:ext>
            </a:extLst>
          </p:cNvPr>
          <p:cNvCxnSpPr>
            <a:cxnSpLocks/>
          </p:cNvCxnSpPr>
          <p:nvPr/>
        </p:nvCxnSpPr>
        <p:spPr>
          <a:xfrm>
            <a:off x="7889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B98E040-C7FC-46E6-2A52-14EDEBB70278}"/>
              </a:ext>
            </a:extLst>
          </p:cNvPr>
          <p:cNvCxnSpPr>
            <a:cxnSpLocks/>
          </p:cNvCxnSpPr>
          <p:nvPr/>
        </p:nvCxnSpPr>
        <p:spPr>
          <a:xfrm>
            <a:off x="8041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AD3CBFDE-D811-76AA-9F25-861EBD15F0E7}"/>
              </a:ext>
            </a:extLst>
          </p:cNvPr>
          <p:cNvCxnSpPr>
            <a:cxnSpLocks/>
          </p:cNvCxnSpPr>
          <p:nvPr/>
        </p:nvCxnSpPr>
        <p:spPr>
          <a:xfrm>
            <a:off x="8194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6ACD5AAD-71E9-4DB4-3660-E74AAB6E04DA}"/>
              </a:ext>
            </a:extLst>
          </p:cNvPr>
          <p:cNvCxnSpPr>
            <a:cxnSpLocks/>
          </p:cNvCxnSpPr>
          <p:nvPr/>
        </p:nvCxnSpPr>
        <p:spPr>
          <a:xfrm>
            <a:off x="8346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5F0948EC-5453-8660-6013-DB37C3B1E351}"/>
              </a:ext>
            </a:extLst>
          </p:cNvPr>
          <p:cNvCxnSpPr>
            <a:cxnSpLocks/>
          </p:cNvCxnSpPr>
          <p:nvPr/>
        </p:nvCxnSpPr>
        <p:spPr>
          <a:xfrm>
            <a:off x="8499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FD3D3D1E-436C-D153-3396-CA9EACCD0B01}"/>
              </a:ext>
            </a:extLst>
          </p:cNvPr>
          <p:cNvCxnSpPr>
            <a:cxnSpLocks/>
          </p:cNvCxnSpPr>
          <p:nvPr/>
        </p:nvCxnSpPr>
        <p:spPr>
          <a:xfrm>
            <a:off x="8651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8BDA55D-8E3F-0896-4F15-3450B4F4977C}"/>
              </a:ext>
            </a:extLst>
          </p:cNvPr>
          <p:cNvCxnSpPr>
            <a:cxnSpLocks/>
          </p:cNvCxnSpPr>
          <p:nvPr/>
        </p:nvCxnSpPr>
        <p:spPr>
          <a:xfrm>
            <a:off x="8803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76C2577C-32D2-BA4B-EB10-EE8E28A8E2DF}"/>
              </a:ext>
            </a:extLst>
          </p:cNvPr>
          <p:cNvCxnSpPr>
            <a:cxnSpLocks/>
          </p:cNvCxnSpPr>
          <p:nvPr/>
        </p:nvCxnSpPr>
        <p:spPr>
          <a:xfrm>
            <a:off x="8956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BA9782E-A04C-BC5F-7D60-245413D87BDF}"/>
              </a:ext>
            </a:extLst>
          </p:cNvPr>
          <p:cNvCxnSpPr>
            <a:cxnSpLocks/>
          </p:cNvCxnSpPr>
          <p:nvPr/>
        </p:nvCxnSpPr>
        <p:spPr>
          <a:xfrm>
            <a:off x="9108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0C8F0B9F-F9B9-F89F-29CB-6F76686D4717}"/>
              </a:ext>
            </a:extLst>
          </p:cNvPr>
          <p:cNvCxnSpPr>
            <a:cxnSpLocks/>
          </p:cNvCxnSpPr>
          <p:nvPr/>
        </p:nvCxnSpPr>
        <p:spPr>
          <a:xfrm>
            <a:off x="9261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D889A0C6-AE8D-7786-7733-E3BBD7DEBCD8}"/>
              </a:ext>
            </a:extLst>
          </p:cNvPr>
          <p:cNvCxnSpPr>
            <a:cxnSpLocks/>
          </p:cNvCxnSpPr>
          <p:nvPr/>
        </p:nvCxnSpPr>
        <p:spPr>
          <a:xfrm>
            <a:off x="9413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2BF3A31C-FAB4-A9F5-0151-9C0E85121C89}"/>
              </a:ext>
            </a:extLst>
          </p:cNvPr>
          <p:cNvCxnSpPr>
            <a:cxnSpLocks/>
          </p:cNvCxnSpPr>
          <p:nvPr/>
        </p:nvCxnSpPr>
        <p:spPr>
          <a:xfrm>
            <a:off x="9565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73B4E5A7-65A4-FAE1-4AFC-77F924984F7B}"/>
              </a:ext>
            </a:extLst>
          </p:cNvPr>
          <p:cNvCxnSpPr>
            <a:cxnSpLocks/>
          </p:cNvCxnSpPr>
          <p:nvPr/>
        </p:nvCxnSpPr>
        <p:spPr>
          <a:xfrm>
            <a:off x="9718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D9B8F0BB-30BA-B63F-499D-2E8BD5498925}"/>
              </a:ext>
            </a:extLst>
          </p:cNvPr>
          <p:cNvCxnSpPr>
            <a:cxnSpLocks/>
          </p:cNvCxnSpPr>
          <p:nvPr/>
        </p:nvCxnSpPr>
        <p:spPr>
          <a:xfrm>
            <a:off x="9870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81840A7-54C6-5326-B0CB-C9E802E859C4}"/>
              </a:ext>
            </a:extLst>
          </p:cNvPr>
          <p:cNvCxnSpPr>
            <a:cxnSpLocks/>
          </p:cNvCxnSpPr>
          <p:nvPr/>
        </p:nvCxnSpPr>
        <p:spPr>
          <a:xfrm>
            <a:off x="10023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84A6C305-49F9-EDDA-DE48-6A8314703DA8}"/>
              </a:ext>
            </a:extLst>
          </p:cNvPr>
          <p:cNvCxnSpPr>
            <a:cxnSpLocks/>
          </p:cNvCxnSpPr>
          <p:nvPr/>
        </p:nvCxnSpPr>
        <p:spPr>
          <a:xfrm>
            <a:off x="10175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4A45967-C91C-01D6-2DB6-0CB3299C7EA6}"/>
              </a:ext>
            </a:extLst>
          </p:cNvPr>
          <p:cNvCxnSpPr>
            <a:cxnSpLocks/>
          </p:cNvCxnSpPr>
          <p:nvPr/>
        </p:nvCxnSpPr>
        <p:spPr>
          <a:xfrm>
            <a:off x="10327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2EBF7C6-48CE-B203-95F7-D8D5389F5C2B}"/>
              </a:ext>
            </a:extLst>
          </p:cNvPr>
          <p:cNvCxnSpPr>
            <a:cxnSpLocks/>
          </p:cNvCxnSpPr>
          <p:nvPr/>
        </p:nvCxnSpPr>
        <p:spPr>
          <a:xfrm>
            <a:off x="10480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85E2F99F-F28C-722A-A57B-171173178FD1}"/>
              </a:ext>
            </a:extLst>
          </p:cNvPr>
          <p:cNvCxnSpPr>
            <a:cxnSpLocks/>
          </p:cNvCxnSpPr>
          <p:nvPr/>
        </p:nvCxnSpPr>
        <p:spPr>
          <a:xfrm>
            <a:off x="10632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811E152E-8322-8A8A-4CD3-69C0F6514CEC}"/>
              </a:ext>
            </a:extLst>
          </p:cNvPr>
          <p:cNvCxnSpPr>
            <a:cxnSpLocks/>
          </p:cNvCxnSpPr>
          <p:nvPr/>
        </p:nvCxnSpPr>
        <p:spPr>
          <a:xfrm>
            <a:off x="10785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50D52B13-8830-126C-C22F-F7C28113B461}"/>
              </a:ext>
            </a:extLst>
          </p:cNvPr>
          <p:cNvCxnSpPr>
            <a:cxnSpLocks/>
          </p:cNvCxnSpPr>
          <p:nvPr/>
        </p:nvCxnSpPr>
        <p:spPr>
          <a:xfrm>
            <a:off x="109374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CDC0F255-9CEF-B53F-CF44-F84414BE779D}"/>
              </a:ext>
            </a:extLst>
          </p:cNvPr>
          <p:cNvCxnSpPr>
            <a:cxnSpLocks/>
          </p:cNvCxnSpPr>
          <p:nvPr/>
        </p:nvCxnSpPr>
        <p:spPr>
          <a:xfrm>
            <a:off x="110898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581E46-33C8-6AD6-53E6-184F5500F055}"/>
              </a:ext>
            </a:extLst>
          </p:cNvPr>
          <p:cNvCxnSpPr>
            <a:cxnSpLocks/>
          </p:cNvCxnSpPr>
          <p:nvPr/>
        </p:nvCxnSpPr>
        <p:spPr>
          <a:xfrm>
            <a:off x="112422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63A2F149-2118-73B0-6EB4-18FB0E9167B4}"/>
              </a:ext>
            </a:extLst>
          </p:cNvPr>
          <p:cNvCxnSpPr>
            <a:cxnSpLocks/>
          </p:cNvCxnSpPr>
          <p:nvPr/>
        </p:nvCxnSpPr>
        <p:spPr>
          <a:xfrm>
            <a:off x="113946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401D2CB-23D1-121E-7031-96BD39339574}"/>
              </a:ext>
            </a:extLst>
          </p:cNvPr>
          <p:cNvCxnSpPr>
            <a:cxnSpLocks/>
          </p:cNvCxnSpPr>
          <p:nvPr/>
        </p:nvCxnSpPr>
        <p:spPr>
          <a:xfrm>
            <a:off x="11547028" y="4405308"/>
            <a:ext cx="92711" cy="0"/>
          </a:xfrm>
          <a:prstGeom prst="line">
            <a:avLst/>
          </a:prstGeom>
          <a:ln w="53975">
            <a:solidFill>
              <a:srgbClr val="FFCF37"/>
            </a:solidFill>
            <a:prstDash val="solid"/>
          </a:ln>
        </p:spPr>
        <p:style>
          <a:lnRef idx="1">
            <a:schemeClr val="accent1"/>
          </a:lnRef>
          <a:fillRef idx="0">
            <a:schemeClr val="accent1"/>
          </a:fillRef>
          <a:effectRef idx="0">
            <a:schemeClr val="accent1"/>
          </a:effectRef>
          <a:fontRef idx="minor">
            <a:schemeClr val="tx1"/>
          </a:fontRef>
        </p:style>
      </p:cxnSp>
      <p:sp>
        <p:nvSpPr>
          <p:cNvPr id="135" name="平行四辺形 134">
            <a:extLst>
              <a:ext uri="{FF2B5EF4-FFF2-40B4-BE49-F238E27FC236}">
                <a16:creationId xmlns:a16="http://schemas.microsoft.com/office/drawing/2014/main" id="{1C784DC8-7D22-5A53-E508-441EC52A0039}"/>
              </a:ext>
            </a:extLst>
          </p:cNvPr>
          <p:cNvSpPr/>
          <p:nvPr/>
        </p:nvSpPr>
        <p:spPr>
          <a:xfrm flipH="1">
            <a:off x="1010622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平行四辺形 135">
            <a:extLst>
              <a:ext uri="{FF2B5EF4-FFF2-40B4-BE49-F238E27FC236}">
                <a16:creationId xmlns:a16="http://schemas.microsoft.com/office/drawing/2014/main" id="{1B837F79-EB3E-2775-AC49-AFAB0EE9443D}"/>
              </a:ext>
            </a:extLst>
          </p:cNvPr>
          <p:cNvSpPr/>
          <p:nvPr/>
        </p:nvSpPr>
        <p:spPr>
          <a:xfrm flipH="1">
            <a:off x="1010622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平行四辺形 136">
            <a:extLst>
              <a:ext uri="{FF2B5EF4-FFF2-40B4-BE49-F238E27FC236}">
                <a16:creationId xmlns:a16="http://schemas.microsoft.com/office/drawing/2014/main" id="{1A44D0F3-A26B-7274-64C4-04A0BFEB016E}"/>
              </a:ext>
            </a:extLst>
          </p:cNvPr>
          <p:cNvSpPr/>
          <p:nvPr/>
        </p:nvSpPr>
        <p:spPr>
          <a:xfrm flipH="1">
            <a:off x="1030601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平行四辺形 137">
            <a:extLst>
              <a:ext uri="{FF2B5EF4-FFF2-40B4-BE49-F238E27FC236}">
                <a16:creationId xmlns:a16="http://schemas.microsoft.com/office/drawing/2014/main" id="{8F2E642B-04C2-F8CE-FB1C-83F8B7B5D2D2}"/>
              </a:ext>
            </a:extLst>
          </p:cNvPr>
          <p:cNvSpPr/>
          <p:nvPr/>
        </p:nvSpPr>
        <p:spPr>
          <a:xfrm flipH="1">
            <a:off x="1030601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平行四辺形 138">
            <a:extLst>
              <a:ext uri="{FF2B5EF4-FFF2-40B4-BE49-F238E27FC236}">
                <a16:creationId xmlns:a16="http://schemas.microsoft.com/office/drawing/2014/main" id="{2A108FD9-446D-0C2D-E497-DBA5ED66D2A3}"/>
              </a:ext>
            </a:extLst>
          </p:cNvPr>
          <p:cNvSpPr/>
          <p:nvPr/>
        </p:nvSpPr>
        <p:spPr>
          <a:xfrm flipH="1">
            <a:off x="1048472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平行四辺形 139">
            <a:extLst>
              <a:ext uri="{FF2B5EF4-FFF2-40B4-BE49-F238E27FC236}">
                <a16:creationId xmlns:a16="http://schemas.microsoft.com/office/drawing/2014/main" id="{3CA57FA1-A6DA-EEB8-1F1C-DB7049181E51}"/>
              </a:ext>
            </a:extLst>
          </p:cNvPr>
          <p:cNvSpPr/>
          <p:nvPr/>
        </p:nvSpPr>
        <p:spPr>
          <a:xfrm flipH="1">
            <a:off x="1048472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平行四辺形 140">
            <a:extLst>
              <a:ext uri="{FF2B5EF4-FFF2-40B4-BE49-F238E27FC236}">
                <a16:creationId xmlns:a16="http://schemas.microsoft.com/office/drawing/2014/main" id="{32C8AE66-EC0C-D9E9-D262-E403D95345B8}"/>
              </a:ext>
            </a:extLst>
          </p:cNvPr>
          <p:cNvSpPr/>
          <p:nvPr/>
        </p:nvSpPr>
        <p:spPr>
          <a:xfrm flipH="1">
            <a:off x="1065198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平行四辺形 141">
            <a:extLst>
              <a:ext uri="{FF2B5EF4-FFF2-40B4-BE49-F238E27FC236}">
                <a16:creationId xmlns:a16="http://schemas.microsoft.com/office/drawing/2014/main" id="{1A5681E5-7706-0C75-88F2-013B2D3097A5}"/>
              </a:ext>
            </a:extLst>
          </p:cNvPr>
          <p:cNvSpPr/>
          <p:nvPr/>
        </p:nvSpPr>
        <p:spPr>
          <a:xfrm flipH="1">
            <a:off x="1065198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平行四辺形 142">
            <a:extLst>
              <a:ext uri="{FF2B5EF4-FFF2-40B4-BE49-F238E27FC236}">
                <a16:creationId xmlns:a16="http://schemas.microsoft.com/office/drawing/2014/main" id="{69B73910-B2B8-495C-E1E4-FADFB333FAE2}"/>
              </a:ext>
            </a:extLst>
          </p:cNvPr>
          <p:cNvSpPr/>
          <p:nvPr/>
        </p:nvSpPr>
        <p:spPr>
          <a:xfrm flipH="1">
            <a:off x="1082320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平行四辺形 143">
            <a:extLst>
              <a:ext uri="{FF2B5EF4-FFF2-40B4-BE49-F238E27FC236}">
                <a16:creationId xmlns:a16="http://schemas.microsoft.com/office/drawing/2014/main" id="{97A4182B-9E11-9894-711A-C4E43A42D39B}"/>
              </a:ext>
            </a:extLst>
          </p:cNvPr>
          <p:cNvSpPr/>
          <p:nvPr/>
        </p:nvSpPr>
        <p:spPr>
          <a:xfrm flipH="1">
            <a:off x="1082320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平行四辺形 144">
            <a:extLst>
              <a:ext uri="{FF2B5EF4-FFF2-40B4-BE49-F238E27FC236}">
                <a16:creationId xmlns:a16="http://schemas.microsoft.com/office/drawing/2014/main" id="{DA3B169A-D181-B2F5-8E22-2E73DED1E494}"/>
              </a:ext>
            </a:extLst>
          </p:cNvPr>
          <p:cNvSpPr/>
          <p:nvPr/>
        </p:nvSpPr>
        <p:spPr>
          <a:xfrm flipH="1">
            <a:off x="1097797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平行四辺形 145">
            <a:extLst>
              <a:ext uri="{FF2B5EF4-FFF2-40B4-BE49-F238E27FC236}">
                <a16:creationId xmlns:a16="http://schemas.microsoft.com/office/drawing/2014/main" id="{D39AD544-DB59-C7DA-727A-7B5484BEDE13}"/>
              </a:ext>
            </a:extLst>
          </p:cNvPr>
          <p:cNvSpPr/>
          <p:nvPr/>
        </p:nvSpPr>
        <p:spPr>
          <a:xfrm flipH="1">
            <a:off x="1097797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平行四辺形 146">
            <a:extLst>
              <a:ext uri="{FF2B5EF4-FFF2-40B4-BE49-F238E27FC236}">
                <a16:creationId xmlns:a16="http://schemas.microsoft.com/office/drawing/2014/main" id="{92126CF3-9F48-2208-2186-F6A7479DDF17}"/>
              </a:ext>
            </a:extLst>
          </p:cNvPr>
          <p:cNvSpPr/>
          <p:nvPr/>
        </p:nvSpPr>
        <p:spPr>
          <a:xfrm flipH="1">
            <a:off x="906326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平行四辺形 147">
            <a:extLst>
              <a:ext uri="{FF2B5EF4-FFF2-40B4-BE49-F238E27FC236}">
                <a16:creationId xmlns:a16="http://schemas.microsoft.com/office/drawing/2014/main" id="{10231A1D-4070-EB82-901C-B5248FD87789}"/>
              </a:ext>
            </a:extLst>
          </p:cNvPr>
          <p:cNvSpPr/>
          <p:nvPr/>
        </p:nvSpPr>
        <p:spPr>
          <a:xfrm flipH="1">
            <a:off x="906326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平行四辺形 148">
            <a:extLst>
              <a:ext uri="{FF2B5EF4-FFF2-40B4-BE49-F238E27FC236}">
                <a16:creationId xmlns:a16="http://schemas.microsoft.com/office/drawing/2014/main" id="{E2541164-A058-4FCB-52E4-E27A9056437F}"/>
              </a:ext>
            </a:extLst>
          </p:cNvPr>
          <p:cNvSpPr/>
          <p:nvPr/>
        </p:nvSpPr>
        <p:spPr>
          <a:xfrm flipH="1">
            <a:off x="926305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平行四辺形 149">
            <a:extLst>
              <a:ext uri="{FF2B5EF4-FFF2-40B4-BE49-F238E27FC236}">
                <a16:creationId xmlns:a16="http://schemas.microsoft.com/office/drawing/2014/main" id="{A51117E0-25A3-2291-D625-6514270AC359}"/>
              </a:ext>
            </a:extLst>
          </p:cNvPr>
          <p:cNvSpPr/>
          <p:nvPr/>
        </p:nvSpPr>
        <p:spPr>
          <a:xfrm flipH="1">
            <a:off x="926305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平行四辺形 150">
            <a:extLst>
              <a:ext uri="{FF2B5EF4-FFF2-40B4-BE49-F238E27FC236}">
                <a16:creationId xmlns:a16="http://schemas.microsoft.com/office/drawing/2014/main" id="{FF6409E3-4CC9-D3EE-56DB-01BB34E283FE}"/>
              </a:ext>
            </a:extLst>
          </p:cNvPr>
          <p:cNvSpPr/>
          <p:nvPr/>
        </p:nvSpPr>
        <p:spPr>
          <a:xfrm flipH="1">
            <a:off x="944176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平行四辺形 151">
            <a:extLst>
              <a:ext uri="{FF2B5EF4-FFF2-40B4-BE49-F238E27FC236}">
                <a16:creationId xmlns:a16="http://schemas.microsoft.com/office/drawing/2014/main" id="{75236410-2187-8F94-5E96-9D657A365428}"/>
              </a:ext>
            </a:extLst>
          </p:cNvPr>
          <p:cNvSpPr/>
          <p:nvPr/>
        </p:nvSpPr>
        <p:spPr>
          <a:xfrm flipH="1">
            <a:off x="944176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平行四辺形 152">
            <a:extLst>
              <a:ext uri="{FF2B5EF4-FFF2-40B4-BE49-F238E27FC236}">
                <a16:creationId xmlns:a16="http://schemas.microsoft.com/office/drawing/2014/main" id="{5E67D7C1-925A-E442-F3BE-F6C789E95E23}"/>
              </a:ext>
            </a:extLst>
          </p:cNvPr>
          <p:cNvSpPr/>
          <p:nvPr/>
        </p:nvSpPr>
        <p:spPr>
          <a:xfrm flipH="1">
            <a:off x="960902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平行四辺形 153">
            <a:extLst>
              <a:ext uri="{FF2B5EF4-FFF2-40B4-BE49-F238E27FC236}">
                <a16:creationId xmlns:a16="http://schemas.microsoft.com/office/drawing/2014/main" id="{619A5A48-881D-2C37-7479-1ACBE5173701}"/>
              </a:ext>
            </a:extLst>
          </p:cNvPr>
          <p:cNvSpPr/>
          <p:nvPr/>
        </p:nvSpPr>
        <p:spPr>
          <a:xfrm flipH="1">
            <a:off x="960902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平行四辺形 154">
            <a:extLst>
              <a:ext uri="{FF2B5EF4-FFF2-40B4-BE49-F238E27FC236}">
                <a16:creationId xmlns:a16="http://schemas.microsoft.com/office/drawing/2014/main" id="{8DD95564-E2EB-60ED-9F5E-7BAEB1E83D0B}"/>
              </a:ext>
            </a:extLst>
          </p:cNvPr>
          <p:cNvSpPr/>
          <p:nvPr/>
        </p:nvSpPr>
        <p:spPr>
          <a:xfrm flipH="1">
            <a:off x="978024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平行四辺形 155">
            <a:extLst>
              <a:ext uri="{FF2B5EF4-FFF2-40B4-BE49-F238E27FC236}">
                <a16:creationId xmlns:a16="http://schemas.microsoft.com/office/drawing/2014/main" id="{B9C4863D-3D8C-D15C-DDA6-FCCA6D94B482}"/>
              </a:ext>
            </a:extLst>
          </p:cNvPr>
          <p:cNvSpPr/>
          <p:nvPr/>
        </p:nvSpPr>
        <p:spPr>
          <a:xfrm flipH="1">
            <a:off x="978024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平行四辺形 156">
            <a:extLst>
              <a:ext uri="{FF2B5EF4-FFF2-40B4-BE49-F238E27FC236}">
                <a16:creationId xmlns:a16="http://schemas.microsoft.com/office/drawing/2014/main" id="{735AB4FD-7944-B3B2-B8A9-04D1E18FE905}"/>
              </a:ext>
            </a:extLst>
          </p:cNvPr>
          <p:cNvSpPr/>
          <p:nvPr/>
        </p:nvSpPr>
        <p:spPr>
          <a:xfrm flipH="1">
            <a:off x="993501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平行四辺形 157">
            <a:extLst>
              <a:ext uri="{FF2B5EF4-FFF2-40B4-BE49-F238E27FC236}">
                <a16:creationId xmlns:a16="http://schemas.microsoft.com/office/drawing/2014/main" id="{C1E562DA-36E9-6E9F-A347-AC315CE7517C}"/>
              </a:ext>
            </a:extLst>
          </p:cNvPr>
          <p:cNvSpPr/>
          <p:nvPr/>
        </p:nvSpPr>
        <p:spPr>
          <a:xfrm flipH="1">
            <a:off x="993501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平行四辺形 158">
            <a:extLst>
              <a:ext uri="{FF2B5EF4-FFF2-40B4-BE49-F238E27FC236}">
                <a16:creationId xmlns:a16="http://schemas.microsoft.com/office/drawing/2014/main" id="{869185E6-B7C2-4B52-9FE2-EF61AFB6DD5F}"/>
              </a:ext>
            </a:extLst>
          </p:cNvPr>
          <p:cNvSpPr/>
          <p:nvPr/>
        </p:nvSpPr>
        <p:spPr>
          <a:xfrm flipH="1">
            <a:off x="800706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平行四辺形 159">
            <a:extLst>
              <a:ext uri="{FF2B5EF4-FFF2-40B4-BE49-F238E27FC236}">
                <a16:creationId xmlns:a16="http://schemas.microsoft.com/office/drawing/2014/main" id="{B59DF0DF-55EA-F948-6A86-8E2878BD84A8}"/>
              </a:ext>
            </a:extLst>
          </p:cNvPr>
          <p:cNvSpPr/>
          <p:nvPr/>
        </p:nvSpPr>
        <p:spPr>
          <a:xfrm flipH="1">
            <a:off x="800706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平行四辺形 160">
            <a:extLst>
              <a:ext uri="{FF2B5EF4-FFF2-40B4-BE49-F238E27FC236}">
                <a16:creationId xmlns:a16="http://schemas.microsoft.com/office/drawing/2014/main" id="{13164A9B-9467-C2DF-B0F5-6803ACD1CB53}"/>
              </a:ext>
            </a:extLst>
          </p:cNvPr>
          <p:cNvSpPr/>
          <p:nvPr/>
        </p:nvSpPr>
        <p:spPr>
          <a:xfrm flipH="1">
            <a:off x="820686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平行四辺形 161">
            <a:extLst>
              <a:ext uri="{FF2B5EF4-FFF2-40B4-BE49-F238E27FC236}">
                <a16:creationId xmlns:a16="http://schemas.microsoft.com/office/drawing/2014/main" id="{258F9CFD-312C-8E04-986B-AF83B93CBF6A}"/>
              </a:ext>
            </a:extLst>
          </p:cNvPr>
          <p:cNvSpPr/>
          <p:nvPr/>
        </p:nvSpPr>
        <p:spPr>
          <a:xfrm flipH="1">
            <a:off x="820686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平行四辺形 162">
            <a:extLst>
              <a:ext uri="{FF2B5EF4-FFF2-40B4-BE49-F238E27FC236}">
                <a16:creationId xmlns:a16="http://schemas.microsoft.com/office/drawing/2014/main" id="{35E6E868-9B49-BAC6-D19A-8B532C6299E4}"/>
              </a:ext>
            </a:extLst>
          </p:cNvPr>
          <p:cNvSpPr/>
          <p:nvPr/>
        </p:nvSpPr>
        <p:spPr>
          <a:xfrm flipH="1">
            <a:off x="838556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平行四辺形 163">
            <a:extLst>
              <a:ext uri="{FF2B5EF4-FFF2-40B4-BE49-F238E27FC236}">
                <a16:creationId xmlns:a16="http://schemas.microsoft.com/office/drawing/2014/main" id="{FEB8FB41-0235-45B1-9C3E-E189185E160B}"/>
              </a:ext>
            </a:extLst>
          </p:cNvPr>
          <p:cNvSpPr/>
          <p:nvPr/>
        </p:nvSpPr>
        <p:spPr>
          <a:xfrm flipH="1">
            <a:off x="838556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平行四辺形 164">
            <a:extLst>
              <a:ext uri="{FF2B5EF4-FFF2-40B4-BE49-F238E27FC236}">
                <a16:creationId xmlns:a16="http://schemas.microsoft.com/office/drawing/2014/main" id="{4109D003-BC11-39D5-6174-7114F59C7FB1}"/>
              </a:ext>
            </a:extLst>
          </p:cNvPr>
          <p:cNvSpPr/>
          <p:nvPr/>
        </p:nvSpPr>
        <p:spPr>
          <a:xfrm flipH="1">
            <a:off x="855282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平行四辺形 165">
            <a:extLst>
              <a:ext uri="{FF2B5EF4-FFF2-40B4-BE49-F238E27FC236}">
                <a16:creationId xmlns:a16="http://schemas.microsoft.com/office/drawing/2014/main" id="{D3D5828F-8E6F-B62B-1DB6-9621F1209580}"/>
              </a:ext>
            </a:extLst>
          </p:cNvPr>
          <p:cNvSpPr/>
          <p:nvPr/>
        </p:nvSpPr>
        <p:spPr>
          <a:xfrm flipH="1">
            <a:off x="855282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平行四辺形 166">
            <a:extLst>
              <a:ext uri="{FF2B5EF4-FFF2-40B4-BE49-F238E27FC236}">
                <a16:creationId xmlns:a16="http://schemas.microsoft.com/office/drawing/2014/main" id="{653E4ED3-F764-04A5-DB7A-63F733FDAFAD}"/>
              </a:ext>
            </a:extLst>
          </p:cNvPr>
          <p:cNvSpPr/>
          <p:nvPr/>
        </p:nvSpPr>
        <p:spPr>
          <a:xfrm flipH="1">
            <a:off x="872404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平行四辺形 167">
            <a:extLst>
              <a:ext uri="{FF2B5EF4-FFF2-40B4-BE49-F238E27FC236}">
                <a16:creationId xmlns:a16="http://schemas.microsoft.com/office/drawing/2014/main" id="{DF758796-D507-D0D3-23F3-667746477381}"/>
              </a:ext>
            </a:extLst>
          </p:cNvPr>
          <p:cNvSpPr/>
          <p:nvPr/>
        </p:nvSpPr>
        <p:spPr>
          <a:xfrm flipH="1">
            <a:off x="872404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平行四辺形 168">
            <a:extLst>
              <a:ext uri="{FF2B5EF4-FFF2-40B4-BE49-F238E27FC236}">
                <a16:creationId xmlns:a16="http://schemas.microsoft.com/office/drawing/2014/main" id="{506DED9A-27CB-43E1-7621-33B0EF3E05AE}"/>
              </a:ext>
            </a:extLst>
          </p:cNvPr>
          <p:cNvSpPr/>
          <p:nvPr/>
        </p:nvSpPr>
        <p:spPr>
          <a:xfrm flipH="1">
            <a:off x="887882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平行四辺形 169">
            <a:extLst>
              <a:ext uri="{FF2B5EF4-FFF2-40B4-BE49-F238E27FC236}">
                <a16:creationId xmlns:a16="http://schemas.microsoft.com/office/drawing/2014/main" id="{86453443-49C6-786A-CD2B-98884681FF46}"/>
              </a:ext>
            </a:extLst>
          </p:cNvPr>
          <p:cNvSpPr/>
          <p:nvPr/>
        </p:nvSpPr>
        <p:spPr>
          <a:xfrm flipH="1">
            <a:off x="887882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平行四辺形 170">
            <a:extLst>
              <a:ext uri="{FF2B5EF4-FFF2-40B4-BE49-F238E27FC236}">
                <a16:creationId xmlns:a16="http://schemas.microsoft.com/office/drawing/2014/main" id="{7B067F07-F84C-8D37-1905-8CF39849E791}"/>
              </a:ext>
            </a:extLst>
          </p:cNvPr>
          <p:cNvSpPr/>
          <p:nvPr/>
        </p:nvSpPr>
        <p:spPr>
          <a:xfrm flipH="1">
            <a:off x="697610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平行四辺形 171">
            <a:extLst>
              <a:ext uri="{FF2B5EF4-FFF2-40B4-BE49-F238E27FC236}">
                <a16:creationId xmlns:a16="http://schemas.microsoft.com/office/drawing/2014/main" id="{376B9304-6189-CEB1-0CD6-F09ABF6C1B6F}"/>
              </a:ext>
            </a:extLst>
          </p:cNvPr>
          <p:cNvSpPr/>
          <p:nvPr/>
        </p:nvSpPr>
        <p:spPr>
          <a:xfrm flipH="1">
            <a:off x="697610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平行四辺形 172">
            <a:extLst>
              <a:ext uri="{FF2B5EF4-FFF2-40B4-BE49-F238E27FC236}">
                <a16:creationId xmlns:a16="http://schemas.microsoft.com/office/drawing/2014/main" id="{1ABD6451-698E-9DC6-1E9F-B5B2B4746CB8}"/>
              </a:ext>
            </a:extLst>
          </p:cNvPr>
          <p:cNvSpPr/>
          <p:nvPr/>
        </p:nvSpPr>
        <p:spPr>
          <a:xfrm flipH="1">
            <a:off x="717590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平行四辺形 173">
            <a:extLst>
              <a:ext uri="{FF2B5EF4-FFF2-40B4-BE49-F238E27FC236}">
                <a16:creationId xmlns:a16="http://schemas.microsoft.com/office/drawing/2014/main" id="{81147C2A-DB16-97C4-254D-3E01344E9E9D}"/>
              </a:ext>
            </a:extLst>
          </p:cNvPr>
          <p:cNvSpPr/>
          <p:nvPr/>
        </p:nvSpPr>
        <p:spPr>
          <a:xfrm flipH="1">
            <a:off x="717590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平行四辺形 174">
            <a:extLst>
              <a:ext uri="{FF2B5EF4-FFF2-40B4-BE49-F238E27FC236}">
                <a16:creationId xmlns:a16="http://schemas.microsoft.com/office/drawing/2014/main" id="{18DE2791-EF99-5473-60FB-636B09C76A6F}"/>
              </a:ext>
            </a:extLst>
          </p:cNvPr>
          <p:cNvSpPr/>
          <p:nvPr/>
        </p:nvSpPr>
        <p:spPr>
          <a:xfrm flipH="1">
            <a:off x="735460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平行四辺形 175">
            <a:extLst>
              <a:ext uri="{FF2B5EF4-FFF2-40B4-BE49-F238E27FC236}">
                <a16:creationId xmlns:a16="http://schemas.microsoft.com/office/drawing/2014/main" id="{DD9996EC-5815-EC2C-49E8-4B496647A271}"/>
              </a:ext>
            </a:extLst>
          </p:cNvPr>
          <p:cNvSpPr/>
          <p:nvPr/>
        </p:nvSpPr>
        <p:spPr>
          <a:xfrm flipH="1">
            <a:off x="735460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平行四辺形 176">
            <a:extLst>
              <a:ext uri="{FF2B5EF4-FFF2-40B4-BE49-F238E27FC236}">
                <a16:creationId xmlns:a16="http://schemas.microsoft.com/office/drawing/2014/main" id="{0270E2C5-FDF2-A75E-60BE-6962487FDFA5}"/>
              </a:ext>
            </a:extLst>
          </p:cNvPr>
          <p:cNvSpPr/>
          <p:nvPr/>
        </p:nvSpPr>
        <p:spPr>
          <a:xfrm flipH="1">
            <a:off x="752186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平行四辺形 177">
            <a:extLst>
              <a:ext uri="{FF2B5EF4-FFF2-40B4-BE49-F238E27FC236}">
                <a16:creationId xmlns:a16="http://schemas.microsoft.com/office/drawing/2014/main" id="{FF0275BA-A98F-4E47-76A5-512C46D11403}"/>
              </a:ext>
            </a:extLst>
          </p:cNvPr>
          <p:cNvSpPr/>
          <p:nvPr/>
        </p:nvSpPr>
        <p:spPr>
          <a:xfrm flipH="1">
            <a:off x="752186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平行四辺形 178">
            <a:extLst>
              <a:ext uri="{FF2B5EF4-FFF2-40B4-BE49-F238E27FC236}">
                <a16:creationId xmlns:a16="http://schemas.microsoft.com/office/drawing/2014/main" id="{C43F5C23-95FC-4BBA-C39E-4B70282C4824}"/>
              </a:ext>
            </a:extLst>
          </p:cNvPr>
          <p:cNvSpPr/>
          <p:nvPr/>
        </p:nvSpPr>
        <p:spPr>
          <a:xfrm flipH="1">
            <a:off x="769308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平行四辺形 179">
            <a:extLst>
              <a:ext uri="{FF2B5EF4-FFF2-40B4-BE49-F238E27FC236}">
                <a16:creationId xmlns:a16="http://schemas.microsoft.com/office/drawing/2014/main" id="{D9AB1110-5C16-6079-8E83-F6C573252D8A}"/>
              </a:ext>
            </a:extLst>
          </p:cNvPr>
          <p:cNvSpPr/>
          <p:nvPr/>
        </p:nvSpPr>
        <p:spPr>
          <a:xfrm flipH="1">
            <a:off x="769308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平行四辺形 180">
            <a:extLst>
              <a:ext uri="{FF2B5EF4-FFF2-40B4-BE49-F238E27FC236}">
                <a16:creationId xmlns:a16="http://schemas.microsoft.com/office/drawing/2014/main" id="{46AAC09E-50A1-06BA-05F0-75E983047655}"/>
              </a:ext>
            </a:extLst>
          </p:cNvPr>
          <p:cNvSpPr/>
          <p:nvPr/>
        </p:nvSpPr>
        <p:spPr>
          <a:xfrm flipH="1">
            <a:off x="784786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平行四辺形 181">
            <a:extLst>
              <a:ext uri="{FF2B5EF4-FFF2-40B4-BE49-F238E27FC236}">
                <a16:creationId xmlns:a16="http://schemas.microsoft.com/office/drawing/2014/main" id="{58C344CE-A1BB-E300-C74E-C023B9706885}"/>
              </a:ext>
            </a:extLst>
          </p:cNvPr>
          <p:cNvSpPr/>
          <p:nvPr/>
        </p:nvSpPr>
        <p:spPr>
          <a:xfrm flipH="1">
            <a:off x="784786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平行四辺形 182">
            <a:extLst>
              <a:ext uri="{FF2B5EF4-FFF2-40B4-BE49-F238E27FC236}">
                <a16:creationId xmlns:a16="http://schemas.microsoft.com/office/drawing/2014/main" id="{8D73F2DF-A6C6-004F-11BE-DC7B0DF704A5}"/>
              </a:ext>
            </a:extLst>
          </p:cNvPr>
          <p:cNvSpPr/>
          <p:nvPr/>
        </p:nvSpPr>
        <p:spPr>
          <a:xfrm flipH="1">
            <a:off x="611970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平行四辺形 183">
            <a:extLst>
              <a:ext uri="{FF2B5EF4-FFF2-40B4-BE49-F238E27FC236}">
                <a16:creationId xmlns:a16="http://schemas.microsoft.com/office/drawing/2014/main" id="{2F014E1B-3431-9BDD-57B7-A81C6A342F1D}"/>
              </a:ext>
            </a:extLst>
          </p:cNvPr>
          <p:cNvSpPr/>
          <p:nvPr/>
        </p:nvSpPr>
        <p:spPr>
          <a:xfrm flipH="1">
            <a:off x="611970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平行四辺形 184">
            <a:extLst>
              <a:ext uri="{FF2B5EF4-FFF2-40B4-BE49-F238E27FC236}">
                <a16:creationId xmlns:a16="http://schemas.microsoft.com/office/drawing/2014/main" id="{DBCF69A2-AAAE-A026-90E6-C4794C8D9CA1}"/>
              </a:ext>
            </a:extLst>
          </p:cNvPr>
          <p:cNvSpPr/>
          <p:nvPr/>
        </p:nvSpPr>
        <p:spPr>
          <a:xfrm flipH="1">
            <a:off x="629840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平行四辺形 185">
            <a:extLst>
              <a:ext uri="{FF2B5EF4-FFF2-40B4-BE49-F238E27FC236}">
                <a16:creationId xmlns:a16="http://schemas.microsoft.com/office/drawing/2014/main" id="{122DA69B-0C19-1E52-5F8F-9B5D7D60744C}"/>
              </a:ext>
            </a:extLst>
          </p:cNvPr>
          <p:cNvSpPr/>
          <p:nvPr/>
        </p:nvSpPr>
        <p:spPr>
          <a:xfrm flipH="1">
            <a:off x="629840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平行四辺形 186">
            <a:extLst>
              <a:ext uri="{FF2B5EF4-FFF2-40B4-BE49-F238E27FC236}">
                <a16:creationId xmlns:a16="http://schemas.microsoft.com/office/drawing/2014/main" id="{627A29F3-8659-1FB5-C92E-8A16BECB8762}"/>
              </a:ext>
            </a:extLst>
          </p:cNvPr>
          <p:cNvSpPr/>
          <p:nvPr/>
        </p:nvSpPr>
        <p:spPr>
          <a:xfrm flipH="1">
            <a:off x="646566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平行四辺形 187">
            <a:extLst>
              <a:ext uri="{FF2B5EF4-FFF2-40B4-BE49-F238E27FC236}">
                <a16:creationId xmlns:a16="http://schemas.microsoft.com/office/drawing/2014/main" id="{5E10B015-588C-669C-EEC2-49EA3DD260B5}"/>
              </a:ext>
            </a:extLst>
          </p:cNvPr>
          <p:cNvSpPr/>
          <p:nvPr/>
        </p:nvSpPr>
        <p:spPr>
          <a:xfrm flipH="1">
            <a:off x="646566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平行四辺形 188">
            <a:extLst>
              <a:ext uri="{FF2B5EF4-FFF2-40B4-BE49-F238E27FC236}">
                <a16:creationId xmlns:a16="http://schemas.microsoft.com/office/drawing/2014/main" id="{2BE880A3-1242-24AA-953B-734A1B8CC35C}"/>
              </a:ext>
            </a:extLst>
          </p:cNvPr>
          <p:cNvSpPr/>
          <p:nvPr/>
        </p:nvSpPr>
        <p:spPr>
          <a:xfrm flipH="1">
            <a:off x="663689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平行四辺形 189">
            <a:extLst>
              <a:ext uri="{FF2B5EF4-FFF2-40B4-BE49-F238E27FC236}">
                <a16:creationId xmlns:a16="http://schemas.microsoft.com/office/drawing/2014/main" id="{066232D4-248B-A7D7-4BA0-A2FBC736A5B7}"/>
              </a:ext>
            </a:extLst>
          </p:cNvPr>
          <p:cNvSpPr/>
          <p:nvPr/>
        </p:nvSpPr>
        <p:spPr>
          <a:xfrm flipH="1">
            <a:off x="663689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平行四辺形 190">
            <a:extLst>
              <a:ext uri="{FF2B5EF4-FFF2-40B4-BE49-F238E27FC236}">
                <a16:creationId xmlns:a16="http://schemas.microsoft.com/office/drawing/2014/main" id="{8D22F5BC-C908-75FC-FAE8-2256DA4780F1}"/>
              </a:ext>
            </a:extLst>
          </p:cNvPr>
          <p:cNvSpPr/>
          <p:nvPr/>
        </p:nvSpPr>
        <p:spPr>
          <a:xfrm flipH="1">
            <a:off x="679166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平行四辺形 191">
            <a:extLst>
              <a:ext uri="{FF2B5EF4-FFF2-40B4-BE49-F238E27FC236}">
                <a16:creationId xmlns:a16="http://schemas.microsoft.com/office/drawing/2014/main" id="{9A0321D0-7B91-D6B0-6098-45B411139989}"/>
              </a:ext>
            </a:extLst>
          </p:cNvPr>
          <p:cNvSpPr/>
          <p:nvPr/>
        </p:nvSpPr>
        <p:spPr>
          <a:xfrm flipH="1">
            <a:off x="679166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平行四辺形 192">
            <a:extLst>
              <a:ext uri="{FF2B5EF4-FFF2-40B4-BE49-F238E27FC236}">
                <a16:creationId xmlns:a16="http://schemas.microsoft.com/office/drawing/2014/main" id="{9B80F67C-D41E-1F4C-6E80-DA1FB63B356C}"/>
              </a:ext>
            </a:extLst>
          </p:cNvPr>
          <p:cNvSpPr/>
          <p:nvPr/>
        </p:nvSpPr>
        <p:spPr>
          <a:xfrm flipH="1">
            <a:off x="593817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平行四辺形 193">
            <a:extLst>
              <a:ext uri="{FF2B5EF4-FFF2-40B4-BE49-F238E27FC236}">
                <a16:creationId xmlns:a16="http://schemas.microsoft.com/office/drawing/2014/main" id="{32CD43F8-B514-5861-CD56-58A24B600228}"/>
              </a:ext>
            </a:extLst>
          </p:cNvPr>
          <p:cNvSpPr/>
          <p:nvPr/>
        </p:nvSpPr>
        <p:spPr>
          <a:xfrm flipH="1">
            <a:off x="593817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平行四辺形 194">
            <a:extLst>
              <a:ext uri="{FF2B5EF4-FFF2-40B4-BE49-F238E27FC236}">
                <a16:creationId xmlns:a16="http://schemas.microsoft.com/office/drawing/2014/main" id="{8922D258-FE17-67C6-1CE2-11294F96918C}"/>
              </a:ext>
            </a:extLst>
          </p:cNvPr>
          <p:cNvSpPr/>
          <p:nvPr/>
        </p:nvSpPr>
        <p:spPr>
          <a:xfrm>
            <a:off x="30323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平行四辺形 195">
            <a:extLst>
              <a:ext uri="{FF2B5EF4-FFF2-40B4-BE49-F238E27FC236}">
                <a16:creationId xmlns:a16="http://schemas.microsoft.com/office/drawing/2014/main" id="{3AAABB2B-3609-6638-B429-8499B144C6F6}"/>
              </a:ext>
            </a:extLst>
          </p:cNvPr>
          <p:cNvSpPr/>
          <p:nvPr/>
        </p:nvSpPr>
        <p:spPr>
          <a:xfrm>
            <a:off x="30323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平行四辺形 196">
            <a:extLst>
              <a:ext uri="{FF2B5EF4-FFF2-40B4-BE49-F238E27FC236}">
                <a16:creationId xmlns:a16="http://schemas.microsoft.com/office/drawing/2014/main" id="{E7AD4127-9021-8319-1643-A9C42EB9C054}"/>
              </a:ext>
            </a:extLst>
          </p:cNvPr>
          <p:cNvSpPr/>
          <p:nvPr/>
        </p:nvSpPr>
        <p:spPr>
          <a:xfrm>
            <a:off x="47446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平行四辺形 197">
            <a:extLst>
              <a:ext uri="{FF2B5EF4-FFF2-40B4-BE49-F238E27FC236}">
                <a16:creationId xmlns:a16="http://schemas.microsoft.com/office/drawing/2014/main" id="{3A82B1B3-F53C-E8DD-7FB7-42BC0071EA26}"/>
              </a:ext>
            </a:extLst>
          </p:cNvPr>
          <p:cNvSpPr/>
          <p:nvPr/>
        </p:nvSpPr>
        <p:spPr>
          <a:xfrm>
            <a:off x="47446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平行四辺形 198">
            <a:extLst>
              <a:ext uri="{FF2B5EF4-FFF2-40B4-BE49-F238E27FC236}">
                <a16:creationId xmlns:a16="http://schemas.microsoft.com/office/drawing/2014/main" id="{C3E36037-C146-F4BC-E1EA-032CD63F47E8}"/>
              </a:ext>
            </a:extLst>
          </p:cNvPr>
          <p:cNvSpPr/>
          <p:nvPr/>
        </p:nvSpPr>
        <p:spPr>
          <a:xfrm>
            <a:off x="62923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平行四辺形 199">
            <a:extLst>
              <a:ext uri="{FF2B5EF4-FFF2-40B4-BE49-F238E27FC236}">
                <a16:creationId xmlns:a16="http://schemas.microsoft.com/office/drawing/2014/main" id="{2F1C908B-861E-68CC-57F6-2F0A47CB859C}"/>
              </a:ext>
            </a:extLst>
          </p:cNvPr>
          <p:cNvSpPr/>
          <p:nvPr/>
        </p:nvSpPr>
        <p:spPr>
          <a:xfrm>
            <a:off x="62923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平行四辺形 200">
            <a:extLst>
              <a:ext uri="{FF2B5EF4-FFF2-40B4-BE49-F238E27FC236}">
                <a16:creationId xmlns:a16="http://schemas.microsoft.com/office/drawing/2014/main" id="{DA36AF85-3619-3313-C51D-4F81E5C3CBBE}"/>
              </a:ext>
            </a:extLst>
          </p:cNvPr>
          <p:cNvSpPr/>
          <p:nvPr/>
        </p:nvSpPr>
        <p:spPr>
          <a:xfrm>
            <a:off x="78126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平行四辺形 201">
            <a:extLst>
              <a:ext uri="{FF2B5EF4-FFF2-40B4-BE49-F238E27FC236}">
                <a16:creationId xmlns:a16="http://schemas.microsoft.com/office/drawing/2014/main" id="{01755E8A-D5BE-7AC0-4666-8C56DEC283C0}"/>
              </a:ext>
            </a:extLst>
          </p:cNvPr>
          <p:cNvSpPr/>
          <p:nvPr/>
        </p:nvSpPr>
        <p:spPr>
          <a:xfrm>
            <a:off x="78126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平行四辺形 202">
            <a:extLst>
              <a:ext uri="{FF2B5EF4-FFF2-40B4-BE49-F238E27FC236}">
                <a16:creationId xmlns:a16="http://schemas.microsoft.com/office/drawing/2014/main" id="{3A09DE64-39DD-D615-5965-59E68AC3CA4D}"/>
              </a:ext>
            </a:extLst>
          </p:cNvPr>
          <p:cNvSpPr/>
          <p:nvPr/>
        </p:nvSpPr>
        <p:spPr>
          <a:xfrm>
            <a:off x="92009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平行四辺形 203">
            <a:extLst>
              <a:ext uri="{FF2B5EF4-FFF2-40B4-BE49-F238E27FC236}">
                <a16:creationId xmlns:a16="http://schemas.microsoft.com/office/drawing/2014/main" id="{A02750DC-4F54-14CD-1518-9107B355B273}"/>
              </a:ext>
            </a:extLst>
          </p:cNvPr>
          <p:cNvSpPr/>
          <p:nvPr/>
        </p:nvSpPr>
        <p:spPr>
          <a:xfrm>
            <a:off x="92009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平行四辺形 204">
            <a:extLst>
              <a:ext uri="{FF2B5EF4-FFF2-40B4-BE49-F238E27FC236}">
                <a16:creationId xmlns:a16="http://schemas.microsoft.com/office/drawing/2014/main" id="{E2C287ED-D44D-D05E-E857-115F9873BFA2}"/>
              </a:ext>
            </a:extLst>
          </p:cNvPr>
          <p:cNvSpPr/>
          <p:nvPr/>
        </p:nvSpPr>
        <p:spPr>
          <a:xfrm>
            <a:off x="109879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平行四辺形 205">
            <a:extLst>
              <a:ext uri="{FF2B5EF4-FFF2-40B4-BE49-F238E27FC236}">
                <a16:creationId xmlns:a16="http://schemas.microsoft.com/office/drawing/2014/main" id="{AE06ECB1-E9B8-BDC6-06F2-3FC20A041A3C}"/>
              </a:ext>
            </a:extLst>
          </p:cNvPr>
          <p:cNvSpPr/>
          <p:nvPr/>
        </p:nvSpPr>
        <p:spPr>
          <a:xfrm>
            <a:off x="109879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平行四辺形 206">
            <a:extLst>
              <a:ext uri="{FF2B5EF4-FFF2-40B4-BE49-F238E27FC236}">
                <a16:creationId xmlns:a16="http://schemas.microsoft.com/office/drawing/2014/main" id="{BA7DA2A4-B71D-E762-7900-B45907C9CAA5}"/>
              </a:ext>
            </a:extLst>
          </p:cNvPr>
          <p:cNvSpPr/>
          <p:nvPr/>
        </p:nvSpPr>
        <p:spPr>
          <a:xfrm>
            <a:off x="126605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平行四辺形 207">
            <a:extLst>
              <a:ext uri="{FF2B5EF4-FFF2-40B4-BE49-F238E27FC236}">
                <a16:creationId xmlns:a16="http://schemas.microsoft.com/office/drawing/2014/main" id="{00CB4329-0186-EEBF-2F7D-CACA5A0E4875}"/>
              </a:ext>
            </a:extLst>
          </p:cNvPr>
          <p:cNvSpPr/>
          <p:nvPr/>
        </p:nvSpPr>
        <p:spPr>
          <a:xfrm>
            <a:off x="126605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平行四辺形 208">
            <a:extLst>
              <a:ext uri="{FF2B5EF4-FFF2-40B4-BE49-F238E27FC236}">
                <a16:creationId xmlns:a16="http://schemas.microsoft.com/office/drawing/2014/main" id="{77C34228-C695-849A-652B-9AD81887DB9C}"/>
              </a:ext>
            </a:extLst>
          </p:cNvPr>
          <p:cNvSpPr/>
          <p:nvPr/>
        </p:nvSpPr>
        <p:spPr>
          <a:xfrm>
            <a:off x="143727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平行四辺形 209">
            <a:extLst>
              <a:ext uri="{FF2B5EF4-FFF2-40B4-BE49-F238E27FC236}">
                <a16:creationId xmlns:a16="http://schemas.microsoft.com/office/drawing/2014/main" id="{DD502019-C6C1-C14D-BCA1-2E2E49199109}"/>
              </a:ext>
            </a:extLst>
          </p:cNvPr>
          <p:cNvSpPr/>
          <p:nvPr/>
        </p:nvSpPr>
        <p:spPr>
          <a:xfrm>
            <a:off x="143727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平行四辺形 210">
            <a:extLst>
              <a:ext uri="{FF2B5EF4-FFF2-40B4-BE49-F238E27FC236}">
                <a16:creationId xmlns:a16="http://schemas.microsoft.com/office/drawing/2014/main" id="{623608EA-15E6-23B1-E42F-5312F5BDCA0B}"/>
              </a:ext>
            </a:extLst>
          </p:cNvPr>
          <p:cNvSpPr/>
          <p:nvPr/>
        </p:nvSpPr>
        <p:spPr>
          <a:xfrm>
            <a:off x="159204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平行四辺形 211">
            <a:extLst>
              <a:ext uri="{FF2B5EF4-FFF2-40B4-BE49-F238E27FC236}">
                <a16:creationId xmlns:a16="http://schemas.microsoft.com/office/drawing/2014/main" id="{DEA08EEF-5CC4-36E1-7D15-D9C0C91FAC97}"/>
              </a:ext>
            </a:extLst>
          </p:cNvPr>
          <p:cNvSpPr/>
          <p:nvPr/>
        </p:nvSpPr>
        <p:spPr>
          <a:xfrm>
            <a:off x="159204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平行四辺形 212">
            <a:extLst>
              <a:ext uri="{FF2B5EF4-FFF2-40B4-BE49-F238E27FC236}">
                <a16:creationId xmlns:a16="http://schemas.microsoft.com/office/drawing/2014/main" id="{1F4697D7-66C9-19C9-1E46-AC36BF9F0BB4}"/>
              </a:ext>
            </a:extLst>
          </p:cNvPr>
          <p:cNvSpPr/>
          <p:nvPr/>
        </p:nvSpPr>
        <p:spPr>
          <a:xfrm>
            <a:off x="174408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平行四辺形 213">
            <a:extLst>
              <a:ext uri="{FF2B5EF4-FFF2-40B4-BE49-F238E27FC236}">
                <a16:creationId xmlns:a16="http://schemas.microsoft.com/office/drawing/2014/main" id="{F654EE06-2A4F-0DA6-1226-FD2DCCB8B1D1}"/>
              </a:ext>
            </a:extLst>
          </p:cNvPr>
          <p:cNvSpPr/>
          <p:nvPr/>
        </p:nvSpPr>
        <p:spPr>
          <a:xfrm>
            <a:off x="174408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平行四辺形 214">
            <a:extLst>
              <a:ext uri="{FF2B5EF4-FFF2-40B4-BE49-F238E27FC236}">
                <a16:creationId xmlns:a16="http://schemas.microsoft.com/office/drawing/2014/main" id="{C59378C5-D018-E7FC-D50F-191A6F7595BF}"/>
              </a:ext>
            </a:extLst>
          </p:cNvPr>
          <p:cNvSpPr/>
          <p:nvPr/>
        </p:nvSpPr>
        <p:spPr>
          <a:xfrm>
            <a:off x="190385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平行四辺形 215">
            <a:extLst>
              <a:ext uri="{FF2B5EF4-FFF2-40B4-BE49-F238E27FC236}">
                <a16:creationId xmlns:a16="http://schemas.microsoft.com/office/drawing/2014/main" id="{6424A6CE-7791-DEA5-99A4-EBF41B50A4A9}"/>
              </a:ext>
            </a:extLst>
          </p:cNvPr>
          <p:cNvSpPr/>
          <p:nvPr/>
        </p:nvSpPr>
        <p:spPr>
          <a:xfrm>
            <a:off x="190385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平行四辺形 216">
            <a:extLst>
              <a:ext uri="{FF2B5EF4-FFF2-40B4-BE49-F238E27FC236}">
                <a16:creationId xmlns:a16="http://schemas.microsoft.com/office/drawing/2014/main" id="{35913DD5-4506-1FF9-CBE0-EF3F574D4276}"/>
              </a:ext>
            </a:extLst>
          </p:cNvPr>
          <p:cNvSpPr/>
          <p:nvPr/>
        </p:nvSpPr>
        <p:spPr>
          <a:xfrm>
            <a:off x="208255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平行四辺形 217">
            <a:extLst>
              <a:ext uri="{FF2B5EF4-FFF2-40B4-BE49-F238E27FC236}">
                <a16:creationId xmlns:a16="http://schemas.microsoft.com/office/drawing/2014/main" id="{7F9214E2-5329-D2AB-C714-78D77084C8F5}"/>
              </a:ext>
            </a:extLst>
          </p:cNvPr>
          <p:cNvSpPr/>
          <p:nvPr/>
        </p:nvSpPr>
        <p:spPr>
          <a:xfrm>
            <a:off x="208255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平行四辺形 218">
            <a:extLst>
              <a:ext uri="{FF2B5EF4-FFF2-40B4-BE49-F238E27FC236}">
                <a16:creationId xmlns:a16="http://schemas.microsoft.com/office/drawing/2014/main" id="{0EC3F93E-FD39-8ED0-17DA-D27B4EA48258}"/>
              </a:ext>
            </a:extLst>
          </p:cNvPr>
          <p:cNvSpPr/>
          <p:nvPr/>
        </p:nvSpPr>
        <p:spPr>
          <a:xfrm>
            <a:off x="2249820"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平行四辺形 219">
            <a:extLst>
              <a:ext uri="{FF2B5EF4-FFF2-40B4-BE49-F238E27FC236}">
                <a16:creationId xmlns:a16="http://schemas.microsoft.com/office/drawing/2014/main" id="{F0BE15DC-2EC2-FB39-3E61-B720074F29BD}"/>
              </a:ext>
            </a:extLst>
          </p:cNvPr>
          <p:cNvSpPr/>
          <p:nvPr/>
        </p:nvSpPr>
        <p:spPr>
          <a:xfrm>
            <a:off x="2249820"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平行四辺形 220">
            <a:extLst>
              <a:ext uri="{FF2B5EF4-FFF2-40B4-BE49-F238E27FC236}">
                <a16:creationId xmlns:a16="http://schemas.microsoft.com/office/drawing/2014/main" id="{0C6ED30D-3ACC-1F85-8503-E61FA17424EF}"/>
              </a:ext>
            </a:extLst>
          </p:cNvPr>
          <p:cNvSpPr/>
          <p:nvPr/>
        </p:nvSpPr>
        <p:spPr>
          <a:xfrm>
            <a:off x="242104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平行四辺形 221">
            <a:extLst>
              <a:ext uri="{FF2B5EF4-FFF2-40B4-BE49-F238E27FC236}">
                <a16:creationId xmlns:a16="http://schemas.microsoft.com/office/drawing/2014/main" id="{A9CA03DB-6091-127C-512A-67DD4758D23E}"/>
              </a:ext>
            </a:extLst>
          </p:cNvPr>
          <p:cNvSpPr/>
          <p:nvPr/>
        </p:nvSpPr>
        <p:spPr>
          <a:xfrm>
            <a:off x="242104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平行四辺形 222">
            <a:extLst>
              <a:ext uri="{FF2B5EF4-FFF2-40B4-BE49-F238E27FC236}">
                <a16:creationId xmlns:a16="http://schemas.microsoft.com/office/drawing/2014/main" id="{B63B8EB2-A4AF-AC3A-C7F3-DA06837DA9FC}"/>
              </a:ext>
            </a:extLst>
          </p:cNvPr>
          <p:cNvSpPr/>
          <p:nvPr/>
        </p:nvSpPr>
        <p:spPr>
          <a:xfrm>
            <a:off x="257581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平行四辺形 223">
            <a:extLst>
              <a:ext uri="{FF2B5EF4-FFF2-40B4-BE49-F238E27FC236}">
                <a16:creationId xmlns:a16="http://schemas.microsoft.com/office/drawing/2014/main" id="{410BE0E8-834F-BD7B-9A76-8F2F2E11F2E8}"/>
              </a:ext>
            </a:extLst>
          </p:cNvPr>
          <p:cNvSpPr/>
          <p:nvPr/>
        </p:nvSpPr>
        <p:spPr>
          <a:xfrm>
            <a:off x="257581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平行四辺形 224">
            <a:extLst>
              <a:ext uri="{FF2B5EF4-FFF2-40B4-BE49-F238E27FC236}">
                <a16:creationId xmlns:a16="http://schemas.microsoft.com/office/drawing/2014/main" id="{0594F1F6-3B23-4DB7-F6EA-A835047D5357}"/>
              </a:ext>
            </a:extLst>
          </p:cNvPr>
          <p:cNvSpPr/>
          <p:nvPr/>
        </p:nvSpPr>
        <p:spPr>
          <a:xfrm>
            <a:off x="272784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平行四辺形 225">
            <a:extLst>
              <a:ext uri="{FF2B5EF4-FFF2-40B4-BE49-F238E27FC236}">
                <a16:creationId xmlns:a16="http://schemas.microsoft.com/office/drawing/2014/main" id="{660D0984-72AD-83D1-6649-754A0FD37D97}"/>
              </a:ext>
            </a:extLst>
          </p:cNvPr>
          <p:cNvSpPr/>
          <p:nvPr/>
        </p:nvSpPr>
        <p:spPr>
          <a:xfrm>
            <a:off x="272784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平行四辺形 226">
            <a:extLst>
              <a:ext uri="{FF2B5EF4-FFF2-40B4-BE49-F238E27FC236}">
                <a16:creationId xmlns:a16="http://schemas.microsoft.com/office/drawing/2014/main" id="{B5F153E2-6511-D59F-11CB-22983B882B2A}"/>
              </a:ext>
            </a:extLst>
          </p:cNvPr>
          <p:cNvSpPr/>
          <p:nvPr/>
        </p:nvSpPr>
        <p:spPr>
          <a:xfrm>
            <a:off x="289761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平行四辺形 227">
            <a:extLst>
              <a:ext uri="{FF2B5EF4-FFF2-40B4-BE49-F238E27FC236}">
                <a16:creationId xmlns:a16="http://schemas.microsoft.com/office/drawing/2014/main" id="{8D9E4085-A8DC-8700-799C-F10B98B19DC6}"/>
              </a:ext>
            </a:extLst>
          </p:cNvPr>
          <p:cNvSpPr/>
          <p:nvPr/>
        </p:nvSpPr>
        <p:spPr>
          <a:xfrm>
            <a:off x="289761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平行四辺形 228">
            <a:extLst>
              <a:ext uri="{FF2B5EF4-FFF2-40B4-BE49-F238E27FC236}">
                <a16:creationId xmlns:a16="http://schemas.microsoft.com/office/drawing/2014/main" id="{5BCF2BDE-663F-7BD1-9298-97E93A48A90D}"/>
              </a:ext>
            </a:extLst>
          </p:cNvPr>
          <p:cNvSpPr/>
          <p:nvPr/>
        </p:nvSpPr>
        <p:spPr>
          <a:xfrm>
            <a:off x="307632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平行四辺形 229">
            <a:extLst>
              <a:ext uri="{FF2B5EF4-FFF2-40B4-BE49-F238E27FC236}">
                <a16:creationId xmlns:a16="http://schemas.microsoft.com/office/drawing/2014/main" id="{B9E8D759-F47B-50EA-8495-1DAD20B557FD}"/>
              </a:ext>
            </a:extLst>
          </p:cNvPr>
          <p:cNvSpPr/>
          <p:nvPr/>
        </p:nvSpPr>
        <p:spPr>
          <a:xfrm>
            <a:off x="307632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平行四辺形 230">
            <a:extLst>
              <a:ext uri="{FF2B5EF4-FFF2-40B4-BE49-F238E27FC236}">
                <a16:creationId xmlns:a16="http://schemas.microsoft.com/office/drawing/2014/main" id="{09A2392F-32E3-E7A3-9908-B14BCDBDD306}"/>
              </a:ext>
            </a:extLst>
          </p:cNvPr>
          <p:cNvSpPr/>
          <p:nvPr/>
        </p:nvSpPr>
        <p:spPr>
          <a:xfrm>
            <a:off x="324358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平行四辺形 231">
            <a:extLst>
              <a:ext uri="{FF2B5EF4-FFF2-40B4-BE49-F238E27FC236}">
                <a16:creationId xmlns:a16="http://schemas.microsoft.com/office/drawing/2014/main" id="{DF153364-3283-57E5-9AD7-5E84D727ADC7}"/>
              </a:ext>
            </a:extLst>
          </p:cNvPr>
          <p:cNvSpPr/>
          <p:nvPr/>
        </p:nvSpPr>
        <p:spPr>
          <a:xfrm>
            <a:off x="324358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平行四辺形 232">
            <a:extLst>
              <a:ext uri="{FF2B5EF4-FFF2-40B4-BE49-F238E27FC236}">
                <a16:creationId xmlns:a16="http://schemas.microsoft.com/office/drawing/2014/main" id="{BC3C17F9-5A08-26E4-AA6E-F387CE249045}"/>
              </a:ext>
            </a:extLst>
          </p:cNvPr>
          <p:cNvSpPr/>
          <p:nvPr/>
        </p:nvSpPr>
        <p:spPr>
          <a:xfrm>
            <a:off x="341480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平行四辺形 233">
            <a:extLst>
              <a:ext uri="{FF2B5EF4-FFF2-40B4-BE49-F238E27FC236}">
                <a16:creationId xmlns:a16="http://schemas.microsoft.com/office/drawing/2014/main" id="{0E22F77B-4F39-19E1-331A-02C4AE658823}"/>
              </a:ext>
            </a:extLst>
          </p:cNvPr>
          <p:cNvSpPr/>
          <p:nvPr/>
        </p:nvSpPr>
        <p:spPr>
          <a:xfrm>
            <a:off x="341480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平行四辺形 234">
            <a:extLst>
              <a:ext uri="{FF2B5EF4-FFF2-40B4-BE49-F238E27FC236}">
                <a16:creationId xmlns:a16="http://schemas.microsoft.com/office/drawing/2014/main" id="{F19400FC-4142-D989-97B9-B353D9281801}"/>
              </a:ext>
            </a:extLst>
          </p:cNvPr>
          <p:cNvSpPr/>
          <p:nvPr/>
        </p:nvSpPr>
        <p:spPr>
          <a:xfrm>
            <a:off x="356957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平行四辺形 235">
            <a:extLst>
              <a:ext uri="{FF2B5EF4-FFF2-40B4-BE49-F238E27FC236}">
                <a16:creationId xmlns:a16="http://schemas.microsoft.com/office/drawing/2014/main" id="{E624BC92-54E6-A5D5-9918-5C93E8BB25D6}"/>
              </a:ext>
            </a:extLst>
          </p:cNvPr>
          <p:cNvSpPr/>
          <p:nvPr/>
        </p:nvSpPr>
        <p:spPr>
          <a:xfrm>
            <a:off x="356957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平行四辺形 236">
            <a:extLst>
              <a:ext uri="{FF2B5EF4-FFF2-40B4-BE49-F238E27FC236}">
                <a16:creationId xmlns:a16="http://schemas.microsoft.com/office/drawing/2014/main" id="{700DC0C9-4E7E-6351-F288-1B153B1BA5CD}"/>
              </a:ext>
            </a:extLst>
          </p:cNvPr>
          <p:cNvSpPr/>
          <p:nvPr/>
        </p:nvSpPr>
        <p:spPr>
          <a:xfrm>
            <a:off x="372161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平行四辺形 237">
            <a:extLst>
              <a:ext uri="{FF2B5EF4-FFF2-40B4-BE49-F238E27FC236}">
                <a16:creationId xmlns:a16="http://schemas.microsoft.com/office/drawing/2014/main" id="{0B7F5C2E-0A81-F24C-5738-984E770CDE52}"/>
              </a:ext>
            </a:extLst>
          </p:cNvPr>
          <p:cNvSpPr/>
          <p:nvPr/>
        </p:nvSpPr>
        <p:spPr>
          <a:xfrm>
            <a:off x="372161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平行四辺形 238">
            <a:extLst>
              <a:ext uri="{FF2B5EF4-FFF2-40B4-BE49-F238E27FC236}">
                <a16:creationId xmlns:a16="http://schemas.microsoft.com/office/drawing/2014/main" id="{3007A7BD-F5C5-F785-0D3D-6A270BCB43A1}"/>
              </a:ext>
            </a:extLst>
          </p:cNvPr>
          <p:cNvSpPr/>
          <p:nvPr/>
        </p:nvSpPr>
        <p:spPr>
          <a:xfrm>
            <a:off x="386043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平行四辺形 239">
            <a:extLst>
              <a:ext uri="{FF2B5EF4-FFF2-40B4-BE49-F238E27FC236}">
                <a16:creationId xmlns:a16="http://schemas.microsoft.com/office/drawing/2014/main" id="{3109832D-B867-8AB3-DBD7-ED4AC95DF6C6}"/>
              </a:ext>
            </a:extLst>
          </p:cNvPr>
          <p:cNvSpPr/>
          <p:nvPr/>
        </p:nvSpPr>
        <p:spPr>
          <a:xfrm>
            <a:off x="386043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平行四辺形 240">
            <a:extLst>
              <a:ext uri="{FF2B5EF4-FFF2-40B4-BE49-F238E27FC236}">
                <a16:creationId xmlns:a16="http://schemas.microsoft.com/office/drawing/2014/main" id="{0EC2B4C9-5E11-9496-0EF9-B8B56C0C7303}"/>
              </a:ext>
            </a:extLst>
          </p:cNvPr>
          <p:cNvSpPr/>
          <p:nvPr/>
        </p:nvSpPr>
        <p:spPr>
          <a:xfrm>
            <a:off x="403914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平行四辺形 241">
            <a:extLst>
              <a:ext uri="{FF2B5EF4-FFF2-40B4-BE49-F238E27FC236}">
                <a16:creationId xmlns:a16="http://schemas.microsoft.com/office/drawing/2014/main" id="{4D03E176-CEDB-3286-78D5-F4A50ACBBAA4}"/>
              </a:ext>
            </a:extLst>
          </p:cNvPr>
          <p:cNvSpPr/>
          <p:nvPr/>
        </p:nvSpPr>
        <p:spPr>
          <a:xfrm>
            <a:off x="403914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平行四辺形 242">
            <a:extLst>
              <a:ext uri="{FF2B5EF4-FFF2-40B4-BE49-F238E27FC236}">
                <a16:creationId xmlns:a16="http://schemas.microsoft.com/office/drawing/2014/main" id="{065F2AA8-CDA5-83BA-ED69-FF118E303BC4}"/>
              </a:ext>
            </a:extLst>
          </p:cNvPr>
          <p:cNvSpPr/>
          <p:nvPr/>
        </p:nvSpPr>
        <p:spPr>
          <a:xfrm>
            <a:off x="420640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平行四辺形 243">
            <a:extLst>
              <a:ext uri="{FF2B5EF4-FFF2-40B4-BE49-F238E27FC236}">
                <a16:creationId xmlns:a16="http://schemas.microsoft.com/office/drawing/2014/main" id="{B75EFF71-838D-BE08-9AAC-7FB4AA79B181}"/>
              </a:ext>
            </a:extLst>
          </p:cNvPr>
          <p:cNvSpPr/>
          <p:nvPr/>
        </p:nvSpPr>
        <p:spPr>
          <a:xfrm>
            <a:off x="420640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平行四辺形 244">
            <a:extLst>
              <a:ext uri="{FF2B5EF4-FFF2-40B4-BE49-F238E27FC236}">
                <a16:creationId xmlns:a16="http://schemas.microsoft.com/office/drawing/2014/main" id="{9C977A11-E8C2-722A-5B90-78C085B14E12}"/>
              </a:ext>
            </a:extLst>
          </p:cNvPr>
          <p:cNvSpPr/>
          <p:nvPr/>
        </p:nvSpPr>
        <p:spPr>
          <a:xfrm>
            <a:off x="4377625"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平行四辺形 245">
            <a:extLst>
              <a:ext uri="{FF2B5EF4-FFF2-40B4-BE49-F238E27FC236}">
                <a16:creationId xmlns:a16="http://schemas.microsoft.com/office/drawing/2014/main" id="{79A112E0-1256-978A-E8EA-AA07DE3CFD13}"/>
              </a:ext>
            </a:extLst>
          </p:cNvPr>
          <p:cNvSpPr/>
          <p:nvPr/>
        </p:nvSpPr>
        <p:spPr>
          <a:xfrm>
            <a:off x="4377625"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平行四辺形 246">
            <a:extLst>
              <a:ext uri="{FF2B5EF4-FFF2-40B4-BE49-F238E27FC236}">
                <a16:creationId xmlns:a16="http://schemas.microsoft.com/office/drawing/2014/main" id="{8611D723-1671-3DB5-8D3A-E708A41F8502}"/>
              </a:ext>
            </a:extLst>
          </p:cNvPr>
          <p:cNvSpPr/>
          <p:nvPr/>
        </p:nvSpPr>
        <p:spPr>
          <a:xfrm>
            <a:off x="453239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平行四辺形 247">
            <a:extLst>
              <a:ext uri="{FF2B5EF4-FFF2-40B4-BE49-F238E27FC236}">
                <a16:creationId xmlns:a16="http://schemas.microsoft.com/office/drawing/2014/main" id="{C2A8E347-083A-6E3F-CC90-74D38FF4AB11}"/>
              </a:ext>
            </a:extLst>
          </p:cNvPr>
          <p:cNvSpPr/>
          <p:nvPr/>
        </p:nvSpPr>
        <p:spPr>
          <a:xfrm>
            <a:off x="453239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平行四辺形 248">
            <a:extLst>
              <a:ext uri="{FF2B5EF4-FFF2-40B4-BE49-F238E27FC236}">
                <a16:creationId xmlns:a16="http://schemas.microsoft.com/office/drawing/2014/main" id="{CC319E98-F804-6D99-76DA-9422BC004721}"/>
              </a:ext>
            </a:extLst>
          </p:cNvPr>
          <p:cNvSpPr/>
          <p:nvPr/>
        </p:nvSpPr>
        <p:spPr>
          <a:xfrm>
            <a:off x="468443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平行四辺形 249">
            <a:extLst>
              <a:ext uri="{FF2B5EF4-FFF2-40B4-BE49-F238E27FC236}">
                <a16:creationId xmlns:a16="http://schemas.microsoft.com/office/drawing/2014/main" id="{EE0CEBC5-68AE-0DEC-DBFC-21BA0F82BD64}"/>
              </a:ext>
            </a:extLst>
          </p:cNvPr>
          <p:cNvSpPr/>
          <p:nvPr/>
        </p:nvSpPr>
        <p:spPr>
          <a:xfrm>
            <a:off x="468443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平行四辺形 250">
            <a:extLst>
              <a:ext uri="{FF2B5EF4-FFF2-40B4-BE49-F238E27FC236}">
                <a16:creationId xmlns:a16="http://schemas.microsoft.com/office/drawing/2014/main" id="{5135AF03-FBAD-39E6-6AD7-04E2334A0E29}"/>
              </a:ext>
            </a:extLst>
          </p:cNvPr>
          <p:cNvSpPr/>
          <p:nvPr/>
        </p:nvSpPr>
        <p:spPr>
          <a:xfrm>
            <a:off x="484420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平行四辺形 251">
            <a:extLst>
              <a:ext uri="{FF2B5EF4-FFF2-40B4-BE49-F238E27FC236}">
                <a16:creationId xmlns:a16="http://schemas.microsoft.com/office/drawing/2014/main" id="{AD63595B-5617-84F9-13F1-2BDCF781552B}"/>
              </a:ext>
            </a:extLst>
          </p:cNvPr>
          <p:cNvSpPr/>
          <p:nvPr/>
        </p:nvSpPr>
        <p:spPr>
          <a:xfrm>
            <a:off x="484420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平行四辺形 252">
            <a:extLst>
              <a:ext uri="{FF2B5EF4-FFF2-40B4-BE49-F238E27FC236}">
                <a16:creationId xmlns:a16="http://schemas.microsoft.com/office/drawing/2014/main" id="{7EDB3A42-54D7-5D9C-3DD4-969E6C7B6945}"/>
              </a:ext>
            </a:extLst>
          </p:cNvPr>
          <p:cNvSpPr/>
          <p:nvPr/>
        </p:nvSpPr>
        <p:spPr>
          <a:xfrm>
            <a:off x="503614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平行四辺形 253">
            <a:extLst>
              <a:ext uri="{FF2B5EF4-FFF2-40B4-BE49-F238E27FC236}">
                <a16:creationId xmlns:a16="http://schemas.microsoft.com/office/drawing/2014/main" id="{56C64840-5AD1-DE3A-7A2D-3314EEC1C87C}"/>
              </a:ext>
            </a:extLst>
          </p:cNvPr>
          <p:cNvSpPr/>
          <p:nvPr/>
        </p:nvSpPr>
        <p:spPr>
          <a:xfrm>
            <a:off x="503614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平行四辺形 254">
            <a:extLst>
              <a:ext uri="{FF2B5EF4-FFF2-40B4-BE49-F238E27FC236}">
                <a16:creationId xmlns:a16="http://schemas.microsoft.com/office/drawing/2014/main" id="{EF733587-64FE-2B97-79D9-F6C70CA87AEC}"/>
              </a:ext>
            </a:extLst>
          </p:cNvPr>
          <p:cNvSpPr/>
          <p:nvPr/>
        </p:nvSpPr>
        <p:spPr>
          <a:xfrm>
            <a:off x="5203404"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平行四辺形 255">
            <a:extLst>
              <a:ext uri="{FF2B5EF4-FFF2-40B4-BE49-F238E27FC236}">
                <a16:creationId xmlns:a16="http://schemas.microsoft.com/office/drawing/2014/main" id="{971484E9-8A1B-D371-120A-87B0D1D82513}"/>
              </a:ext>
            </a:extLst>
          </p:cNvPr>
          <p:cNvSpPr/>
          <p:nvPr/>
        </p:nvSpPr>
        <p:spPr>
          <a:xfrm>
            <a:off x="5203404"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平行四辺形 256">
            <a:extLst>
              <a:ext uri="{FF2B5EF4-FFF2-40B4-BE49-F238E27FC236}">
                <a16:creationId xmlns:a16="http://schemas.microsoft.com/office/drawing/2014/main" id="{084AFA8D-B116-DB96-0F86-9D72A5A98CCC}"/>
              </a:ext>
            </a:extLst>
          </p:cNvPr>
          <p:cNvSpPr/>
          <p:nvPr/>
        </p:nvSpPr>
        <p:spPr>
          <a:xfrm>
            <a:off x="5374626"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平行四辺形 257">
            <a:extLst>
              <a:ext uri="{FF2B5EF4-FFF2-40B4-BE49-F238E27FC236}">
                <a16:creationId xmlns:a16="http://schemas.microsoft.com/office/drawing/2014/main" id="{7E5301F8-895F-F8E6-B51A-F9C58F8DCB22}"/>
              </a:ext>
            </a:extLst>
          </p:cNvPr>
          <p:cNvSpPr/>
          <p:nvPr/>
        </p:nvSpPr>
        <p:spPr>
          <a:xfrm>
            <a:off x="5374626"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平行四辺形 258">
            <a:extLst>
              <a:ext uri="{FF2B5EF4-FFF2-40B4-BE49-F238E27FC236}">
                <a16:creationId xmlns:a16="http://schemas.microsoft.com/office/drawing/2014/main" id="{6CD1404F-7524-1207-3A94-9D13001DF7D7}"/>
              </a:ext>
            </a:extLst>
          </p:cNvPr>
          <p:cNvSpPr/>
          <p:nvPr/>
        </p:nvSpPr>
        <p:spPr>
          <a:xfrm>
            <a:off x="552939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平行四辺形 259">
            <a:extLst>
              <a:ext uri="{FF2B5EF4-FFF2-40B4-BE49-F238E27FC236}">
                <a16:creationId xmlns:a16="http://schemas.microsoft.com/office/drawing/2014/main" id="{387E7556-5E68-1446-BDCC-C08FC3D0C036}"/>
              </a:ext>
            </a:extLst>
          </p:cNvPr>
          <p:cNvSpPr/>
          <p:nvPr/>
        </p:nvSpPr>
        <p:spPr>
          <a:xfrm>
            <a:off x="552939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平行四辺形 260">
            <a:extLst>
              <a:ext uri="{FF2B5EF4-FFF2-40B4-BE49-F238E27FC236}">
                <a16:creationId xmlns:a16="http://schemas.microsoft.com/office/drawing/2014/main" id="{0A1899F4-C4BB-F1A7-755D-E1A8346A1AD3}"/>
              </a:ext>
            </a:extLst>
          </p:cNvPr>
          <p:cNvSpPr/>
          <p:nvPr/>
        </p:nvSpPr>
        <p:spPr>
          <a:xfrm>
            <a:off x="568143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平行四辺形 261">
            <a:extLst>
              <a:ext uri="{FF2B5EF4-FFF2-40B4-BE49-F238E27FC236}">
                <a16:creationId xmlns:a16="http://schemas.microsoft.com/office/drawing/2014/main" id="{699D340A-E911-23B1-F7C2-510C604C6115}"/>
              </a:ext>
            </a:extLst>
          </p:cNvPr>
          <p:cNvSpPr/>
          <p:nvPr/>
        </p:nvSpPr>
        <p:spPr>
          <a:xfrm>
            <a:off x="568143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平行四辺形 262">
            <a:extLst>
              <a:ext uri="{FF2B5EF4-FFF2-40B4-BE49-F238E27FC236}">
                <a16:creationId xmlns:a16="http://schemas.microsoft.com/office/drawing/2014/main" id="{D573344F-5AAB-673C-A12D-FDCFDD6C5EFD}"/>
              </a:ext>
            </a:extLst>
          </p:cNvPr>
          <p:cNvSpPr/>
          <p:nvPr/>
        </p:nvSpPr>
        <p:spPr>
          <a:xfrm>
            <a:off x="584120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平行四辺形 263">
            <a:extLst>
              <a:ext uri="{FF2B5EF4-FFF2-40B4-BE49-F238E27FC236}">
                <a16:creationId xmlns:a16="http://schemas.microsoft.com/office/drawing/2014/main" id="{E6E7CA6B-DB6F-4FDE-0D55-1B0B6FAA9D82}"/>
              </a:ext>
            </a:extLst>
          </p:cNvPr>
          <p:cNvSpPr/>
          <p:nvPr/>
        </p:nvSpPr>
        <p:spPr>
          <a:xfrm>
            <a:off x="584120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平行四辺形 264">
            <a:extLst>
              <a:ext uri="{FF2B5EF4-FFF2-40B4-BE49-F238E27FC236}">
                <a16:creationId xmlns:a16="http://schemas.microsoft.com/office/drawing/2014/main" id="{5E805BAC-3D44-818A-DC8E-FDE8D4FC59A7}"/>
              </a:ext>
            </a:extLst>
          </p:cNvPr>
          <p:cNvSpPr/>
          <p:nvPr/>
        </p:nvSpPr>
        <p:spPr>
          <a:xfrm flipH="1">
            <a:off x="1116241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平行四辺形 265">
            <a:extLst>
              <a:ext uri="{FF2B5EF4-FFF2-40B4-BE49-F238E27FC236}">
                <a16:creationId xmlns:a16="http://schemas.microsoft.com/office/drawing/2014/main" id="{EBEA433C-EC9E-7DEF-4447-D49857A16D8F}"/>
              </a:ext>
            </a:extLst>
          </p:cNvPr>
          <p:cNvSpPr/>
          <p:nvPr/>
        </p:nvSpPr>
        <p:spPr>
          <a:xfrm flipH="1">
            <a:off x="1116241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平行四辺形 266">
            <a:extLst>
              <a:ext uri="{FF2B5EF4-FFF2-40B4-BE49-F238E27FC236}">
                <a16:creationId xmlns:a16="http://schemas.microsoft.com/office/drawing/2014/main" id="{B24748CE-1435-DD7F-A44C-4EE8AA75088D}"/>
              </a:ext>
            </a:extLst>
          </p:cNvPr>
          <p:cNvSpPr/>
          <p:nvPr/>
        </p:nvSpPr>
        <p:spPr>
          <a:xfrm flipH="1">
            <a:off x="11362213"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平行四辺形 267">
            <a:extLst>
              <a:ext uri="{FF2B5EF4-FFF2-40B4-BE49-F238E27FC236}">
                <a16:creationId xmlns:a16="http://schemas.microsoft.com/office/drawing/2014/main" id="{DFD1EA1A-343C-174F-AC28-F501FA3DF4B3}"/>
              </a:ext>
            </a:extLst>
          </p:cNvPr>
          <p:cNvSpPr/>
          <p:nvPr/>
        </p:nvSpPr>
        <p:spPr>
          <a:xfrm flipH="1">
            <a:off x="11362213"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平行四辺形 268">
            <a:extLst>
              <a:ext uri="{FF2B5EF4-FFF2-40B4-BE49-F238E27FC236}">
                <a16:creationId xmlns:a16="http://schemas.microsoft.com/office/drawing/2014/main" id="{8BC25E86-C45C-5072-C0B4-6C7961AE33BF}"/>
              </a:ext>
            </a:extLst>
          </p:cNvPr>
          <p:cNvSpPr/>
          <p:nvPr/>
        </p:nvSpPr>
        <p:spPr>
          <a:xfrm flipH="1">
            <a:off x="1154091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平行四辺形 269">
            <a:extLst>
              <a:ext uri="{FF2B5EF4-FFF2-40B4-BE49-F238E27FC236}">
                <a16:creationId xmlns:a16="http://schemas.microsoft.com/office/drawing/2014/main" id="{BABD703D-50B6-3090-9C60-44A4BCB0C683}"/>
              </a:ext>
            </a:extLst>
          </p:cNvPr>
          <p:cNvSpPr/>
          <p:nvPr/>
        </p:nvSpPr>
        <p:spPr>
          <a:xfrm flipH="1">
            <a:off x="1154091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平行四辺形 270">
            <a:extLst>
              <a:ext uri="{FF2B5EF4-FFF2-40B4-BE49-F238E27FC236}">
                <a16:creationId xmlns:a16="http://schemas.microsoft.com/office/drawing/2014/main" id="{83496A54-63BA-F749-D6AA-D1832386AFF4}"/>
              </a:ext>
            </a:extLst>
          </p:cNvPr>
          <p:cNvSpPr/>
          <p:nvPr/>
        </p:nvSpPr>
        <p:spPr>
          <a:xfrm flipH="1">
            <a:off x="11708179"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平行四辺形 271">
            <a:extLst>
              <a:ext uri="{FF2B5EF4-FFF2-40B4-BE49-F238E27FC236}">
                <a16:creationId xmlns:a16="http://schemas.microsoft.com/office/drawing/2014/main" id="{D7B86620-4A63-B75D-1DBC-BE5D160CEC91}"/>
              </a:ext>
            </a:extLst>
          </p:cNvPr>
          <p:cNvSpPr/>
          <p:nvPr/>
        </p:nvSpPr>
        <p:spPr>
          <a:xfrm flipH="1">
            <a:off x="11708179"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平行四辺形 272">
            <a:extLst>
              <a:ext uri="{FF2B5EF4-FFF2-40B4-BE49-F238E27FC236}">
                <a16:creationId xmlns:a16="http://schemas.microsoft.com/office/drawing/2014/main" id="{65401435-FC9D-31CC-ABCD-B0B946CCADD7}"/>
              </a:ext>
            </a:extLst>
          </p:cNvPr>
          <p:cNvSpPr/>
          <p:nvPr/>
        </p:nvSpPr>
        <p:spPr>
          <a:xfrm flipH="1">
            <a:off x="11879401"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平行四辺形 273">
            <a:extLst>
              <a:ext uri="{FF2B5EF4-FFF2-40B4-BE49-F238E27FC236}">
                <a16:creationId xmlns:a16="http://schemas.microsoft.com/office/drawing/2014/main" id="{F0DE4AF0-0A7A-4AE7-14D0-CA7F78DBAFBE}"/>
              </a:ext>
            </a:extLst>
          </p:cNvPr>
          <p:cNvSpPr/>
          <p:nvPr/>
        </p:nvSpPr>
        <p:spPr>
          <a:xfrm flipH="1">
            <a:off x="11879401"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平行四辺形 274">
            <a:extLst>
              <a:ext uri="{FF2B5EF4-FFF2-40B4-BE49-F238E27FC236}">
                <a16:creationId xmlns:a16="http://schemas.microsoft.com/office/drawing/2014/main" id="{1BF40AEF-04F2-5731-E0F6-ADDA3FDF9388}"/>
              </a:ext>
            </a:extLst>
          </p:cNvPr>
          <p:cNvSpPr/>
          <p:nvPr/>
        </p:nvSpPr>
        <p:spPr>
          <a:xfrm flipH="1">
            <a:off x="12034172"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平行四辺形 275">
            <a:extLst>
              <a:ext uri="{FF2B5EF4-FFF2-40B4-BE49-F238E27FC236}">
                <a16:creationId xmlns:a16="http://schemas.microsoft.com/office/drawing/2014/main" id="{24A9987D-3A47-B28E-DECE-17E4FA51F869}"/>
              </a:ext>
            </a:extLst>
          </p:cNvPr>
          <p:cNvSpPr/>
          <p:nvPr/>
        </p:nvSpPr>
        <p:spPr>
          <a:xfrm flipH="1">
            <a:off x="12034172"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平行四辺形 276">
            <a:extLst>
              <a:ext uri="{FF2B5EF4-FFF2-40B4-BE49-F238E27FC236}">
                <a16:creationId xmlns:a16="http://schemas.microsoft.com/office/drawing/2014/main" id="{C6944205-0D5D-5CF1-7D56-1917CF3C6ADB}"/>
              </a:ext>
            </a:extLst>
          </p:cNvPr>
          <p:cNvSpPr/>
          <p:nvPr/>
        </p:nvSpPr>
        <p:spPr>
          <a:xfrm>
            <a:off x="-42728"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平行四辺形 277">
            <a:extLst>
              <a:ext uri="{FF2B5EF4-FFF2-40B4-BE49-F238E27FC236}">
                <a16:creationId xmlns:a16="http://schemas.microsoft.com/office/drawing/2014/main" id="{9BFC16D7-1F3A-4C9B-8EF0-0D72D638D65F}"/>
              </a:ext>
            </a:extLst>
          </p:cNvPr>
          <p:cNvSpPr/>
          <p:nvPr/>
        </p:nvSpPr>
        <p:spPr>
          <a:xfrm>
            <a:off x="-42728"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平行四辺形 278">
            <a:extLst>
              <a:ext uri="{FF2B5EF4-FFF2-40B4-BE49-F238E27FC236}">
                <a16:creationId xmlns:a16="http://schemas.microsoft.com/office/drawing/2014/main" id="{A6F53EAA-27FE-03B9-A9B6-563F50218FD3}"/>
              </a:ext>
            </a:extLst>
          </p:cNvPr>
          <p:cNvSpPr/>
          <p:nvPr/>
        </p:nvSpPr>
        <p:spPr>
          <a:xfrm>
            <a:off x="135977" y="4881719"/>
            <a:ext cx="197510" cy="332490"/>
          </a:xfrm>
          <a:prstGeom prst="parallelogram">
            <a:avLst>
              <a:gd name="adj" fmla="val 47933"/>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平行四辺形 279">
            <a:extLst>
              <a:ext uri="{FF2B5EF4-FFF2-40B4-BE49-F238E27FC236}">
                <a16:creationId xmlns:a16="http://schemas.microsoft.com/office/drawing/2014/main" id="{CC1FC602-BCC4-82A1-E95D-DB51A3DECF6C}"/>
              </a:ext>
            </a:extLst>
          </p:cNvPr>
          <p:cNvSpPr/>
          <p:nvPr/>
        </p:nvSpPr>
        <p:spPr>
          <a:xfrm>
            <a:off x="135977" y="4872195"/>
            <a:ext cx="197510" cy="332490"/>
          </a:xfrm>
          <a:prstGeom prst="parallelogram">
            <a:avLst>
              <a:gd name="adj" fmla="val 4793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1" name="直線コネクタ 280">
            <a:extLst>
              <a:ext uri="{FF2B5EF4-FFF2-40B4-BE49-F238E27FC236}">
                <a16:creationId xmlns:a16="http://schemas.microsoft.com/office/drawing/2014/main" id="{E800B9F5-99EC-91C2-D1E2-E4A989D8E3F3}"/>
              </a:ext>
            </a:extLst>
          </p:cNvPr>
          <p:cNvCxnSpPr>
            <a:cxnSpLocks/>
          </p:cNvCxnSpPr>
          <p:nvPr/>
        </p:nvCxnSpPr>
        <p:spPr>
          <a:xfrm>
            <a:off x="0" y="5136550"/>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a:extLst>
              <a:ext uri="{FF2B5EF4-FFF2-40B4-BE49-F238E27FC236}">
                <a16:creationId xmlns:a16="http://schemas.microsoft.com/office/drawing/2014/main" id="{62F2FE02-1BF3-53AA-678F-162BCC3DF195}"/>
              </a:ext>
            </a:extLst>
          </p:cNvPr>
          <p:cNvCxnSpPr>
            <a:cxnSpLocks/>
          </p:cNvCxnSpPr>
          <p:nvPr/>
        </p:nvCxnSpPr>
        <p:spPr>
          <a:xfrm>
            <a:off x="-18914" y="4974363"/>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a:extLst>
              <a:ext uri="{FF2B5EF4-FFF2-40B4-BE49-F238E27FC236}">
                <a16:creationId xmlns:a16="http://schemas.microsoft.com/office/drawing/2014/main" id="{5B635A4C-F9E6-A831-63B8-06B75886473D}"/>
              </a:ext>
            </a:extLst>
          </p:cNvPr>
          <p:cNvCxnSpPr/>
          <p:nvPr/>
        </p:nvCxnSpPr>
        <p:spPr>
          <a:xfrm>
            <a:off x="0" y="5098926"/>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2A05B41C-BE4A-30DE-F1AA-96AE54D74331}"/>
              </a:ext>
            </a:extLst>
          </p:cNvPr>
          <p:cNvCxnSpPr/>
          <p:nvPr/>
        </p:nvCxnSpPr>
        <p:spPr>
          <a:xfrm>
            <a:off x="0" y="5106070"/>
            <a:ext cx="1219907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a:extLst>
              <a:ext uri="{FF2B5EF4-FFF2-40B4-BE49-F238E27FC236}">
                <a16:creationId xmlns:a16="http://schemas.microsoft.com/office/drawing/2014/main" id="{5C65064A-1A04-876F-2AFB-A36509CE1A30}"/>
              </a:ext>
            </a:extLst>
          </p:cNvPr>
          <p:cNvCxnSpPr/>
          <p:nvPr/>
        </p:nvCxnSpPr>
        <p:spPr>
          <a:xfrm>
            <a:off x="0" y="4936739"/>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a:extLst>
              <a:ext uri="{FF2B5EF4-FFF2-40B4-BE49-F238E27FC236}">
                <a16:creationId xmlns:a16="http://schemas.microsoft.com/office/drawing/2014/main" id="{C9C578D2-3ED8-6E65-F0BC-D886466970D0}"/>
              </a:ext>
            </a:extLst>
          </p:cNvPr>
          <p:cNvCxnSpPr/>
          <p:nvPr/>
        </p:nvCxnSpPr>
        <p:spPr>
          <a:xfrm>
            <a:off x="0" y="4943883"/>
            <a:ext cx="1219907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a16="http://schemas.microsoft.com/office/drawing/2014/main" id="{638F8E78-9F94-23B3-0F38-F44E97FA3E8D}"/>
              </a:ext>
            </a:extLst>
          </p:cNvPr>
          <p:cNvCxnSpPr>
            <a:cxnSpLocks/>
          </p:cNvCxnSpPr>
          <p:nvPr/>
        </p:nvCxnSpPr>
        <p:spPr>
          <a:xfrm>
            <a:off x="0" y="4971982"/>
            <a:ext cx="1219907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8" name="グループ化 287">
            <a:extLst>
              <a:ext uri="{FF2B5EF4-FFF2-40B4-BE49-F238E27FC236}">
                <a16:creationId xmlns:a16="http://schemas.microsoft.com/office/drawing/2014/main" id="{DB1A35B6-6208-9C4E-751D-09EC94649E36}"/>
              </a:ext>
            </a:extLst>
          </p:cNvPr>
          <p:cNvGrpSpPr/>
          <p:nvPr/>
        </p:nvGrpSpPr>
        <p:grpSpPr>
          <a:xfrm>
            <a:off x="-6370514" y="4443775"/>
            <a:ext cx="6224624" cy="659607"/>
            <a:chOff x="-10612033" y="2379959"/>
            <a:chExt cx="6224624" cy="659607"/>
          </a:xfrm>
        </p:grpSpPr>
        <p:sp>
          <p:nvSpPr>
            <p:cNvPr id="289" name="正方形/長方形 288">
              <a:extLst>
                <a:ext uri="{FF2B5EF4-FFF2-40B4-BE49-F238E27FC236}">
                  <a16:creationId xmlns:a16="http://schemas.microsoft.com/office/drawing/2014/main" id="{B4CFA3F7-EAD8-C211-7FF2-CC7F64946CE6}"/>
                </a:ext>
              </a:extLst>
            </p:cNvPr>
            <p:cNvSpPr/>
            <p:nvPr/>
          </p:nvSpPr>
          <p:spPr>
            <a:xfrm>
              <a:off x="-9683100" y="2427585"/>
              <a:ext cx="2341997" cy="4293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a:extLst>
                <a:ext uri="{FF2B5EF4-FFF2-40B4-BE49-F238E27FC236}">
                  <a16:creationId xmlns:a16="http://schemas.microsoft.com/office/drawing/2014/main" id="{B1656C82-E1AB-4510-9EEE-4A4A4978EFC7}"/>
                </a:ext>
              </a:extLst>
            </p:cNvPr>
            <p:cNvSpPr/>
            <p:nvPr/>
          </p:nvSpPr>
          <p:spPr>
            <a:xfrm>
              <a:off x="-10248943" y="2848113"/>
              <a:ext cx="5670716" cy="187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平行四辺形 290">
              <a:extLst>
                <a:ext uri="{FF2B5EF4-FFF2-40B4-BE49-F238E27FC236}">
                  <a16:creationId xmlns:a16="http://schemas.microsoft.com/office/drawing/2014/main" id="{60799FCE-AB55-3B45-C5D8-4160A9F9F807}"/>
                </a:ext>
              </a:extLst>
            </p:cNvPr>
            <p:cNvSpPr/>
            <p:nvPr/>
          </p:nvSpPr>
          <p:spPr>
            <a:xfrm>
              <a:off x="-7470508" y="2379959"/>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a:extLst>
                <a:ext uri="{FF2B5EF4-FFF2-40B4-BE49-F238E27FC236}">
                  <a16:creationId xmlns:a16="http://schemas.microsoft.com/office/drawing/2014/main" id="{13B9F446-2E2B-9B30-B4C2-AF747C2A07A5}"/>
                </a:ext>
              </a:extLst>
            </p:cNvPr>
            <p:cNvSpPr/>
            <p:nvPr/>
          </p:nvSpPr>
          <p:spPr>
            <a:xfrm>
              <a:off x="-7487177"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平行四辺形 292">
              <a:extLst>
                <a:ext uri="{FF2B5EF4-FFF2-40B4-BE49-F238E27FC236}">
                  <a16:creationId xmlns:a16="http://schemas.microsoft.com/office/drawing/2014/main" id="{448244CC-5A8B-4F68-D46F-0520F09F02C4}"/>
                </a:ext>
              </a:extLst>
            </p:cNvPr>
            <p:cNvSpPr/>
            <p:nvPr/>
          </p:nvSpPr>
          <p:spPr>
            <a:xfrm>
              <a:off x="-7456221" y="2391866"/>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a:extLst>
                <a:ext uri="{FF2B5EF4-FFF2-40B4-BE49-F238E27FC236}">
                  <a16:creationId xmlns:a16="http://schemas.microsoft.com/office/drawing/2014/main" id="{400FF24A-2008-2165-5111-F55D9E71CE4E}"/>
                </a:ext>
              </a:extLst>
            </p:cNvPr>
            <p:cNvSpPr/>
            <p:nvPr/>
          </p:nvSpPr>
          <p:spPr>
            <a:xfrm>
              <a:off x="-7470509"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5" name="直線コネクタ 294">
              <a:extLst>
                <a:ext uri="{FF2B5EF4-FFF2-40B4-BE49-F238E27FC236}">
                  <a16:creationId xmlns:a16="http://schemas.microsoft.com/office/drawing/2014/main" id="{A3E4DA0D-2399-375E-53D4-1872FB85E8BA}"/>
                </a:ext>
              </a:extLst>
            </p:cNvPr>
            <p:cNvCxnSpPr>
              <a:cxnSpLocks/>
            </p:cNvCxnSpPr>
            <p:nvPr/>
          </p:nvCxnSpPr>
          <p:spPr>
            <a:xfrm>
              <a:off x="-7475271"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6" name="平行四辺形 295">
              <a:extLst>
                <a:ext uri="{FF2B5EF4-FFF2-40B4-BE49-F238E27FC236}">
                  <a16:creationId xmlns:a16="http://schemas.microsoft.com/office/drawing/2014/main" id="{15D2CE0D-348D-121C-2EC8-0D7D1113E752}"/>
                </a:ext>
              </a:extLst>
            </p:cNvPr>
            <p:cNvSpPr/>
            <p:nvPr/>
          </p:nvSpPr>
          <p:spPr>
            <a:xfrm>
              <a:off x="-8513978" y="2379959"/>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a:extLst>
                <a:ext uri="{FF2B5EF4-FFF2-40B4-BE49-F238E27FC236}">
                  <a16:creationId xmlns:a16="http://schemas.microsoft.com/office/drawing/2014/main" id="{0E9E53A3-7520-C20D-732A-E4FB3C0D1DF2}"/>
                </a:ext>
              </a:extLst>
            </p:cNvPr>
            <p:cNvSpPr/>
            <p:nvPr/>
          </p:nvSpPr>
          <p:spPr>
            <a:xfrm>
              <a:off x="-8530648"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平行四辺形 297">
              <a:extLst>
                <a:ext uri="{FF2B5EF4-FFF2-40B4-BE49-F238E27FC236}">
                  <a16:creationId xmlns:a16="http://schemas.microsoft.com/office/drawing/2014/main" id="{6A4AEE19-6B17-BE67-D288-CB9C733AD02B}"/>
                </a:ext>
              </a:extLst>
            </p:cNvPr>
            <p:cNvSpPr/>
            <p:nvPr/>
          </p:nvSpPr>
          <p:spPr>
            <a:xfrm>
              <a:off x="-8499692" y="2391866"/>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a:extLst>
                <a:ext uri="{FF2B5EF4-FFF2-40B4-BE49-F238E27FC236}">
                  <a16:creationId xmlns:a16="http://schemas.microsoft.com/office/drawing/2014/main" id="{746BD22A-7560-3414-4DC9-D13E073F1384}"/>
                </a:ext>
              </a:extLst>
            </p:cNvPr>
            <p:cNvSpPr/>
            <p:nvPr/>
          </p:nvSpPr>
          <p:spPr>
            <a:xfrm>
              <a:off x="-8513980"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直線コネクタ 299">
              <a:extLst>
                <a:ext uri="{FF2B5EF4-FFF2-40B4-BE49-F238E27FC236}">
                  <a16:creationId xmlns:a16="http://schemas.microsoft.com/office/drawing/2014/main" id="{A83AA353-1938-C383-74B1-FE255D3E3B75}"/>
                </a:ext>
              </a:extLst>
            </p:cNvPr>
            <p:cNvCxnSpPr>
              <a:cxnSpLocks/>
            </p:cNvCxnSpPr>
            <p:nvPr/>
          </p:nvCxnSpPr>
          <p:spPr>
            <a:xfrm>
              <a:off x="-8518742"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1" name="平行四辺形 300">
              <a:extLst>
                <a:ext uri="{FF2B5EF4-FFF2-40B4-BE49-F238E27FC236}">
                  <a16:creationId xmlns:a16="http://schemas.microsoft.com/office/drawing/2014/main" id="{464AC401-06DE-38B0-57FA-71057E1B08C6}"/>
                </a:ext>
              </a:extLst>
            </p:cNvPr>
            <p:cNvSpPr/>
            <p:nvPr/>
          </p:nvSpPr>
          <p:spPr>
            <a:xfrm>
              <a:off x="-9551894" y="2379959"/>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a:extLst>
                <a:ext uri="{FF2B5EF4-FFF2-40B4-BE49-F238E27FC236}">
                  <a16:creationId xmlns:a16="http://schemas.microsoft.com/office/drawing/2014/main" id="{1E727777-E63A-0CAE-3260-06C1EC7572F1}"/>
                </a:ext>
              </a:extLst>
            </p:cNvPr>
            <p:cNvSpPr/>
            <p:nvPr/>
          </p:nvSpPr>
          <p:spPr>
            <a:xfrm>
              <a:off x="-9568562"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平行四辺形 302">
              <a:extLst>
                <a:ext uri="{FF2B5EF4-FFF2-40B4-BE49-F238E27FC236}">
                  <a16:creationId xmlns:a16="http://schemas.microsoft.com/office/drawing/2014/main" id="{939F8B44-5483-2018-10DF-B26C20800216}"/>
                </a:ext>
              </a:extLst>
            </p:cNvPr>
            <p:cNvSpPr/>
            <p:nvPr/>
          </p:nvSpPr>
          <p:spPr>
            <a:xfrm>
              <a:off x="-9532844" y="2391866"/>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a:extLst>
                <a:ext uri="{FF2B5EF4-FFF2-40B4-BE49-F238E27FC236}">
                  <a16:creationId xmlns:a16="http://schemas.microsoft.com/office/drawing/2014/main" id="{2E471E5A-4E71-0A97-DB3B-5628F1FB78B6}"/>
                </a:ext>
              </a:extLst>
            </p:cNvPr>
            <p:cNvSpPr/>
            <p:nvPr/>
          </p:nvSpPr>
          <p:spPr>
            <a:xfrm>
              <a:off x="-9551894"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5" name="直線コネクタ 304">
              <a:extLst>
                <a:ext uri="{FF2B5EF4-FFF2-40B4-BE49-F238E27FC236}">
                  <a16:creationId xmlns:a16="http://schemas.microsoft.com/office/drawing/2014/main" id="{7770406A-C4FE-852F-AA1A-6B37B40AF18F}"/>
                </a:ext>
              </a:extLst>
            </p:cNvPr>
            <p:cNvCxnSpPr>
              <a:cxnSpLocks/>
            </p:cNvCxnSpPr>
            <p:nvPr/>
          </p:nvCxnSpPr>
          <p:spPr>
            <a:xfrm>
              <a:off x="-9551894" y="2643394"/>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06" name="平行四辺形 305">
              <a:extLst>
                <a:ext uri="{FF2B5EF4-FFF2-40B4-BE49-F238E27FC236}">
                  <a16:creationId xmlns:a16="http://schemas.microsoft.com/office/drawing/2014/main" id="{0D648694-56A5-CD04-1478-3D6A8A66B589}"/>
                </a:ext>
              </a:extLst>
            </p:cNvPr>
            <p:cNvSpPr/>
            <p:nvPr/>
          </p:nvSpPr>
          <p:spPr>
            <a:xfrm>
              <a:off x="-10595363" y="2379959"/>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a:extLst>
                <a:ext uri="{FF2B5EF4-FFF2-40B4-BE49-F238E27FC236}">
                  <a16:creationId xmlns:a16="http://schemas.microsoft.com/office/drawing/2014/main" id="{08CD5861-2239-A854-E819-DD50157C464B}"/>
                </a:ext>
              </a:extLst>
            </p:cNvPr>
            <p:cNvSpPr/>
            <p:nvPr/>
          </p:nvSpPr>
          <p:spPr>
            <a:xfrm>
              <a:off x="-10612033"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a:extLst>
                <a:ext uri="{FF2B5EF4-FFF2-40B4-BE49-F238E27FC236}">
                  <a16:creationId xmlns:a16="http://schemas.microsoft.com/office/drawing/2014/main" id="{5D88A48A-BD14-FCC9-AAE2-CC8FC40D88EB}"/>
                </a:ext>
              </a:extLst>
            </p:cNvPr>
            <p:cNvSpPr/>
            <p:nvPr/>
          </p:nvSpPr>
          <p:spPr>
            <a:xfrm>
              <a:off x="-10569173" y="2391866"/>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4144AFF9-455D-9356-4FF5-CE29F8379A30}"/>
                </a:ext>
              </a:extLst>
            </p:cNvPr>
            <p:cNvSpPr/>
            <p:nvPr/>
          </p:nvSpPr>
          <p:spPr>
            <a:xfrm>
              <a:off x="-10595365"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0" name="直線コネクタ 309">
              <a:extLst>
                <a:ext uri="{FF2B5EF4-FFF2-40B4-BE49-F238E27FC236}">
                  <a16:creationId xmlns:a16="http://schemas.microsoft.com/office/drawing/2014/main" id="{D3EC129D-E9B3-0935-92D9-2F71A10BBFF9}"/>
                </a:ext>
              </a:extLst>
            </p:cNvPr>
            <p:cNvCxnSpPr>
              <a:cxnSpLocks/>
            </p:cNvCxnSpPr>
            <p:nvPr/>
          </p:nvCxnSpPr>
          <p:spPr>
            <a:xfrm>
              <a:off x="-10595365" y="2643394"/>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1" name="平行四辺形 310">
              <a:extLst>
                <a:ext uri="{FF2B5EF4-FFF2-40B4-BE49-F238E27FC236}">
                  <a16:creationId xmlns:a16="http://schemas.microsoft.com/office/drawing/2014/main" id="{EBEAC082-9B10-FA91-06A1-C3FE90058FC3}"/>
                </a:ext>
              </a:extLst>
            </p:cNvPr>
            <p:cNvSpPr/>
            <p:nvPr/>
          </p:nvSpPr>
          <p:spPr>
            <a:xfrm>
              <a:off x="-6450849" y="2409905"/>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a:extLst>
                <a:ext uri="{FF2B5EF4-FFF2-40B4-BE49-F238E27FC236}">
                  <a16:creationId xmlns:a16="http://schemas.microsoft.com/office/drawing/2014/main" id="{3B80F960-6DE0-4711-ECC3-018353734F11}"/>
                </a:ext>
              </a:extLst>
            </p:cNvPr>
            <p:cNvSpPr/>
            <p:nvPr/>
          </p:nvSpPr>
          <p:spPr>
            <a:xfrm>
              <a:off x="-6450849"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平行四辺形 312">
              <a:extLst>
                <a:ext uri="{FF2B5EF4-FFF2-40B4-BE49-F238E27FC236}">
                  <a16:creationId xmlns:a16="http://schemas.microsoft.com/office/drawing/2014/main" id="{C997B89E-6EC8-2A7F-0869-25E1C1723348}"/>
                </a:ext>
              </a:extLst>
            </p:cNvPr>
            <p:cNvSpPr/>
            <p:nvPr/>
          </p:nvSpPr>
          <p:spPr>
            <a:xfrm>
              <a:off x="-6438943" y="2427585"/>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a:extLst>
                <a:ext uri="{FF2B5EF4-FFF2-40B4-BE49-F238E27FC236}">
                  <a16:creationId xmlns:a16="http://schemas.microsoft.com/office/drawing/2014/main" id="{B6F84DD0-7C7E-7CBD-9926-3C42F67BF917}"/>
                </a:ext>
              </a:extLst>
            </p:cNvPr>
            <p:cNvSpPr/>
            <p:nvPr/>
          </p:nvSpPr>
          <p:spPr>
            <a:xfrm>
              <a:off x="-6434181"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5" name="直線コネクタ 314">
              <a:extLst>
                <a:ext uri="{FF2B5EF4-FFF2-40B4-BE49-F238E27FC236}">
                  <a16:creationId xmlns:a16="http://schemas.microsoft.com/office/drawing/2014/main" id="{D7E852B6-FA18-73E8-52C4-B1E51E25A994}"/>
                </a:ext>
              </a:extLst>
            </p:cNvPr>
            <p:cNvCxnSpPr>
              <a:cxnSpLocks/>
            </p:cNvCxnSpPr>
            <p:nvPr/>
          </p:nvCxnSpPr>
          <p:spPr>
            <a:xfrm>
              <a:off x="-6438943"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6" name="平行四辺形 315">
              <a:extLst>
                <a:ext uri="{FF2B5EF4-FFF2-40B4-BE49-F238E27FC236}">
                  <a16:creationId xmlns:a16="http://schemas.microsoft.com/office/drawing/2014/main" id="{62C94417-055F-28C7-075C-AAD7816C1C30}"/>
                </a:ext>
              </a:extLst>
            </p:cNvPr>
            <p:cNvSpPr/>
            <p:nvPr/>
          </p:nvSpPr>
          <p:spPr>
            <a:xfrm>
              <a:off x="-5409450" y="2409905"/>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a:extLst>
                <a:ext uri="{FF2B5EF4-FFF2-40B4-BE49-F238E27FC236}">
                  <a16:creationId xmlns:a16="http://schemas.microsoft.com/office/drawing/2014/main" id="{F28103F4-AC04-0E1D-8C17-CE56A4AD4268}"/>
                </a:ext>
              </a:extLst>
            </p:cNvPr>
            <p:cNvSpPr/>
            <p:nvPr/>
          </p:nvSpPr>
          <p:spPr>
            <a:xfrm>
              <a:off x="-5409450" y="2643394"/>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平行四辺形 317">
              <a:extLst>
                <a:ext uri="{FF2B5EF4-FFF2-40B4-BE49-F238E27FC236}">
                  <a16:creationId xmlns:a16="http://schemas.microsoft.com/office/drawing/2014/main" id="{907FD6B2-909C-502E-C8E7-6F1257C4F255}"/>
                </a:ext>
              </a:extLst>
            </p:cNvPr>
            <p:cNvSpPr/>
            <p:nvPr/>
          </p:nvSpPr>
          <p:spPr>
            <a:xfrm>
              <a:off x="-5397544" y="2427585"/>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a:extLst>
                <a:ext uri="{FF2B5EF4-FFF2-40B4-BE49-F238E27FC236}">
                  <a16:creationId xmlns:a16="http://schemas.microsoft.com/office/drawing/2014/main" id="{6FB36C76-67FF-4F56-F677-A44ACBE68B53}"/>
                </a:ext>
              </a:extLst>
            </p:cNvPr>
            <p:cNvSpPr/>
            <p:nvPr/>
          </p:nvSpPr>
          <p:spPr>
            <a:xfrm>
              <a:off x="-5392782" y="2645775"/>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0" name="直線コネクタ 319">
              <a:extLst>
                <a:ext uri="{FF2B5EF4-FFF2-40B4-BE49-F238E27FC236}">
                  <a16:creationId xmlns:a16="http://schemas.microsoft.com/office/drawing/2014/main" id="{2D3B8A4E-2D82-8A5A-31F6-CB71BBC90AB2}"/>
                </a:ext>
              </a:extLst>
            </p:cNvPr>
            <p:cNvCxnSpPr>
              <a:cxnSpLocks/>
            </p:cNvCxnSpPr>
            <p:nvPr/>
          </p:nvCxnSpPr>
          <p:spPr>
            <a:xfrm>
              <a:off x="-5397544" y="264339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1" name="直線コネクタ 320">
              <a:extLst>
                <a:ext uri="{FF2B5EF4-FFF2-40B4-BE49-F238E27FC236}">
                  <a16:creationId xmlns:a16="http://schemas.microsoft.com/office/drawing/2014/main" id="{8353ADC6-D8B2-16B4-F10D-CF184A044DA6}"/>
                </a:ext>
              </a:extLst>
            </p:cNvPr>
            <p:cNvCxnSpPr>
              <a:cxnSpLocks/>
            </p:cNvCxnSpPr>
            <p:nvPr/>
          </p:nvCxnSpPr>
          <p:spPr>
            <a:xfrm>
              <a:off x="-10595365"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22" name="直線コネクタ 321">
              <a:extLst>
                <a:ext uri="{FF2B5EF4-FFF2-40B4-BE49-F238E27FC236}">
                  <a16:creationId xmlns:a16="http://schemas.microsoft.com/office/drawing/2014/main" id="{C0606309-2AA9-3993-7D16-3E91BD4A280A}"/>
                </a:ext>
              </a:extLst>
            </p:cNvPr>
            <p:cNvCxnSpPr>
              <a:cxnSpLocks/>
            </p:cNvCxnSpPr>
            <p:nvPr/>
          </p:nvCxnSpPr>
          <p:spPr>
            <a:xfrm>
              <a:off x="-9551894"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23" name="直線コネクタ 322">
              <a:extLst>
                <a:ext uri="{FF2B5EF4-FFF2-40B4-BE49-F238E27FC236}">
                  <a16:creationId xmlns:a16="http://schemas.microsoft.com/office/drawing/2014/main" id="{E46E64F8-AD95-C9AF-CB4C-61AC52D926FE}"/>
                </a:ext>
              </a:extLst>
            </p:cNvPr>
            <p:cNvCxnSpPr>
              <a:cxnSpLocks/>
            </p:cNvCxnSpPr>
            <p:nvPr/>
          </p:nvCxnSpPr>
          <p:spPr>
            <a:xfrm>
              <a:off x="-8513980"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24" name="直線コネクタ 323">
              <a:extLst>
                <a:ext uri="{FF2B5EF4-FFF2-40B4-BE49-F238E27FC236}">
                  <a16:creationId xmlns:a16="http://schemas.microsoft.com/office/drawing/2014/main" id="{035D4E2B-041B-69E6-F965-6C25357609A8}"/>
                </a:ext>
              </a:extLst>
            </p:cNvPr>
            <p:cNvCxnSpPr>
              <a:cxnSpLocks/>
            </p:cNvCxnSpPr>
            <p:nvPr/>
          </p:nvCxnSpPr>
          <p:spPr>
            <a:xfrm>
              <a:off x="-7470509"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25" name="直線コネクタ 324">
              <a:extLst>
                <a:ext uri="{FF2B5EF4-FFF2-40B4-BE49-F238E27FC236}">
                  <a16:creationId xmlns:a16="http://schemas.microsoft.com/office/drawing/2014/main" id="{3A78B236-B721-92D8-38AD-B07CAC23D955}"/>
                </a:ext>
              </a:extLst>
            </p:cNvPr>
            <p:cNvCxnSpPr>
              <a:cxnSpLocks/>
            </p:cNvCxnSpPr>
            <p:nvPr/>
          </p:nvCxnSpPr>
          <p:spPr>
            <a:xfrm>
              <a:off x="-6434181"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26" name="直線コネクタ 325">
              <a:extLst>
                <a:ext uri="{FF2B5EF4-FFF2-40B4-BE49-F238E27FC236}">
                  <a16:creationId xmlns:a16="http://schemas.microsoft.com/office/drawing/2014/main" id="{F543CBC3-55E9-839A-EE8F-962BBF3DC1FD}"/>
                </a:ext>
              </a:extLst>
            </p:cNvPr>
            <p:cNvCxnSpPr>
              <a:cxnSpLocks/>
            </p:cNvCxnSpPr>
            <p:nvPr/>
          </p:nvCxnSpPr>
          <p:spPr>
            <a:xfrm>
              <a:off x="-5392782" y="2968876"/>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grpSp>
      <p:grpSp>
        <p:nvGrpSpPr>
          <p:cNvPr id="327" name="グループ化 326">
            <a:extLst>
              <a:ext uri="{FF2B5EF4-FFF2-40B4-BE49-F238E27FC236}">
                <a16:creationId xmlns:a16="http://schemas.microsoft.com/office/drawing/2014/main" id="{E0B81CBB-5517-E518-38B0-9DAF8C8CAC7C}"/>
              </a:ext>
            </a:extLst>
          </p:cNvPr>
          <p:cNvGrpSpPr/>
          <p:nvPr/>
        </p:nvGrpSpPr>
        <p:grpSpPr>
          <a:xfrm>
            <a:off x="2944107" y="4380737"/>
            <a:ext cx="6061164" cy="769441"/>
            <a:chOff x="856110" y="2316921"/>
            <a:chExt cx="6061164" cy="769441"/>
          </a:xfrm>
        </p:grpSpPr>
        <p:sp>
          <p:nvSpPr>
            <p:cNvPr id="328" name="正方形/長方形 327">
              <a:extLst>
                <a:ext uri="{FF2B5EF4-FFF2-40B4-BE49-F238E27FC236}">
                  <a16:creationId xmlns:a16="http://schemas.microsoft.com/office/drawing/2014/main" id="{FF6D4413-9980-59AC-975C-226B8FDB1156}"/>
                </a:ext>
              </a:extLst>
            </p:cNvPr>
            <p:cNvSpPr/>
            <p:nvPr/>
          </p:nvSpPr>
          <p:spPr>
            <a:xfrm>
              <a:off x="1785043" y="2421732"/>
              <a:ext cx="2341997" cy="4293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a:extLst>
                <a:ext uri="{FF2B5EF4-FFF2-40B4-BE49-F238E27FC236}">
                  <a16:creationId xmlns:a16="http://schemas.microsoft.com/office/drawing/2014/main" id="{02E19124-487B-13FF-2B2D-12ED7A3E83B9}"/>
                </a:ext>
              </a:extLst>
            </p:cNvPr>
            <p:cNvSpPr/>
            <p:nvPr/>
          </p:nvSpPr>
          <p:spPr>
            <a:xfrm>
              <a:off x="1219200" y="2842260"/>
              <a:ext cx="5698074" cy="1876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平行四辺形 329">
              <a:extLst>
                <a:ext uri="{FF2B5EF4-FFF2-40B4-BE49-F238E27FC236}">
                  <a16:creationId xmlns:a16="http://schemas.microsoft.com/office/drawing/2014/main" id="{F90514E7-0211-793E-AC6D-D33FCDF28AE6}"/>
                </a:ext>
              </a:extLst>
            </p:cNvPr>
            <p:cNvSpPr/>
            <p:nvPr/>
          </p:nvSpPr>
          <p:spPr>
            <a:xfrm>
              <a:off x="3997635" y="2374106"/>
              <a:ext cx="1007753" cy="307182"/>
            </a:xfrm>
            <a:prstGeom prst="parallelogram">
              <a:avLst>
                <a:gd name="adj" fmla="val 6014"/>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a:extLst>
                <a:ext uri="{FF2B5EF4-FFF2-40B4-BE49-F238E27FC236}">
                  <a16:creationId xmlns:a16="http://schemas.microsoft.com/office/drawing/2014/main" id="{4D26BF4D-FF22-8D1B-67F2-45B20338F8C3}"/>
                </a:ext>
              </a:extLst>
            </p:cNvPr>
            <p:cNvSpPr/>
            <p:nvPr/>
          </p:nvSpPr>
          <p:spPr>
            <a:xfrm>
              <a:off x="3980966"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平行四辺形 331">
              <a:extLst>
                <a:ext uri="{FF2B5EF4-FFF2-40B4-BE49-F238E27FC236}">
                  <a16:creationId xmlns:a16="http://schemas.microsoft.com/office/drawing/2014/main" id="{3B997C75-94CA-B4AA-5432-BC64B6CB3CB0}"/>
                </a:ext>
              </a:extLst>
            </p:cNvPr>
            <p:cNvSpPr/>
            <p:nvPr/>
          </p:nvSpPr>
          <p:spPr>
            <a:xfrm>
              <a:off x="4011922" y="2386013"/>
              <a:ext cx="974417" cy="277235"/>
            </a:xfrm>
            <a:prstGeom prst="parallelogram">
              <a:avLst>
                <a:gd name="adj" fmla="val 6014"/>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a:extLst>
                <a:ext uri="{FF2B5EF4-FFF2-40B4-BE49-F238E27FC236}">
                  <a16:creationId xmlns:a16="http://schemas.microsoft.com/office/drawing/2014/main" id="{C15035EB-D342-092C-001E-5A4F7933551F}"/>
                </a:ext>
              </a:extLst>
            </p:cNvPr>
            <p:cNvSpPr/>
            <p:nvPr/>
          </p:nvSpPr>
          <p:spPr>
            <a:xfrm>
              <a:off x="3997634"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4" name="直線コネクタ 333">
              <a:extLst>
                <a:ext uri="{FF2B5EF4-FFF2-40B4-BE49-F238E27FC236}">
                  <a16:creationId xmlns:a16="http://schemas.microsoft.com/office/drawing/2014/main" id="{AF711F4E-D183-0D53-4089-5ED7034F2FE3}"/>
                </a:ext>
              </a:extLst>
            </p:cNvPr>
            <p:cNvCxnSpPr>
              <a:cxnSpLocks/>
            </p:cNvCxnSpPr>
            <p:nvPr/>
          </p:nvCxnSpPr>
          <p:spPr>
            <a:xfrm>
              <a:off x="3992872"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35" name="平行四辺形 334">
              <a:extLst>
                <a:ext uri="{FF2B5EF4-FFF2-40B4-BE49-F238E27FC236}">
                  <a16:creationId xmlns:a16="http://schemas.microsoft.com/office/drawing/2014/main" id="{B23ACB75-CF8A-DDDE-9C9C-BDBCDE5F33CC}"/>
                </a:ext>
              </a:extLst>
            </p:cNvPr>
            <p:cNvSpPr/>
            <p:nvPr/>
          </p:nvSpPr>
          <p:spPr>
            <a:xfrm>
              <a:off x="2954165" y="2374106"/>
              <a:ext cx="1074910" cy="307182"/>
            </a:xfrm>
            <a:prstGeom prst="parallelogram">
              <a:avLst>
                <a:gd name="adj" fmla="val 27719"/>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a:extLst>
                <a:ext uri="{FF2B5EF4-FFF2-40B4-BE49-F238E27FC236}">
                  <a16:creationId xmlns:a16="http://schemas.microsoft.com/office/drawing/2014/main" id="{115ADE1E-47B6-07BC-8928-90C7245CBE1D}"/>
                </a:ext>
              </a:extLst>
            </p:cNvPr>
            <p:cNvSpPr/>
            <p:nvPr/>
          </p:nvSpPr>
          <p:spPr>
            <a:xfrm>
              <a:off x="2937495"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平行四辺形 336">
              <a:extLst>
                <a:ext uri="{FF2B5EF4-FFF2-40B4-BE49-F238E27FC236}">
                  <a16:creationId xmlns:a16="http://schemas.microsoft.com/office/drawing/2014/main" id="{9B8A78F6-27A5-C2DC-2549-E10E85EB0540}"/>
                </a:ext>
              </a:extLst>
            </p:cNvPr>
            <p:cNvSpPr/>
            <p:nvPr/>
          </p:nvSpPr>
          <p:spPr>
            <a:xfrm>
              <a:off x="2968451" y="2386013"/>
              <a:ext cx="1041090" cy="277235"/>
            </a:xfrm>
            <a:prstGeom prst="parallelogram">
              <a:avLst>
                <a:gd name="adj" fmla="val 29206"/>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a:extLst>
                <a:ext uri="{FF2B5EF4-FFF2-40B4-BE49-F238E27FC236}">
                  <a16:creationId xmlns:a16="http://schemas.microsoft.com/office/drawing/2014/main" id="{70475F66-A197-BC31-5026-E4C9AB2D07A6}"/>
                </a:ext>
              </a:extLst>
            </p:cNvPr>
            <p:cNvSpPr/>
            <p:nvPr/>
          </p:nvSpPr>
          <p:spPr>
            <a:xfrm>
              <a:off x="2954163"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9" name="直線コネクタ 338">
              <a:extLst>
                <a:ext uri="{FF2B5EF4-FFF2-40B4-BE49-F238E27FC236}">
                  <a16:creationId xmlns:a16="http://schemas.microsoft.com/office/drawing/2014/main" id="{29711D26-4F66-D100-FDB0-86DA6C5D4004}"/>
                </a:ext>
              </a:extLst>
            </p:cNvPr>
            <p:cNvCxnSpPr>
              <a:cxnSpLocks/>
            </p:cNvCxnSpPr>
            <p:nvPr/>
          </p:nvCxnSpPr>
          <p:spPr>
            <a:xfrm>
              <a:off x="2949401"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0" name="平行四辺形 339">
              <a:extLst>
                <a:ext uri="{FF2B5EF4-FFF2-40B4-BE49-F238E27FC236}">
                  <a16:creationId xmlns:a16="http://schemas.microsoft.com/office/drawing/2014/main" id="{965BE7C7-F3B8-50F4-26A7-5BDFD335720F}"/>
                </a:ext>
              </a:extLst>
            </p:cNvPr>
            <p:cNvSpPr/>
            <p:nvPr/>
          </p:nvSpPr>
          <p:spPr>
            <a:xfrm>
              <a:off x="1916249" y="2374106"/>
              <a:ext cx="1138409" cy="307182"/>
            </a:xfrm>
            <a:prstGeom prst="parallelogram">
              <a:avLst>
                <a:gd name="adj" fmla="val 50200"/>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a:extLst>
                <a:ext uri="{FF2B5EF4-FFF2-40B4-BE49-F238E27FC236}">
                  <a16:creationId xmlns:a16="http://schemas.microsoft.com/office/drawing/2014/main" id="{2BE3BE24-A2B4-0E32-95FD-CBDD8A59B488}"/>
                </a:ext>
              </a:extLst>
            </p:cNvPr>
            <p:cNvSpPr/>
            <p:nvPr/>
          </p:nvSpPr>
          <p:spPr>
            <a:xfrm>
              <a:off x="1899581"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平行四辺形 341">
              <a:extLst>
                <a:ext uri="{FF2B5EF4-FFF2-40B4-BE49-F238E27FC236}">
                  <a16:creationId xmlns:a16="http://schemas.microsoft.com/office/drawing/2014/main" id="{FC0230A7-AF2E-5510-9CE2-FF21FFF8ED15}"/>
                </a:ext>
              </a:extLst>
            </p:cNvPr>
            <p:cNvSpPr/>
            <p:nvPr/>
          </p:nvSpPr>
          <p:spPr>
            <a:xfrm>
              <a:off x="1935299" y="2386013"/>
              <a:ext cx="1100309" cy="277235"/>
            </a:xfrm>
            <a:prstGeom prst="parallelogram">
              <a:avLst>
                <a:gd name="adj" fmla="val 51538"/>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a:extLst>
                <a:ext uri="{FF2B5EF4-FFF2-40B4-BE49-F238E27FC236}">
                  <a16:creationId xmlns:a16="http://schemas.microsoft.com/office/drawing/2014/main" id="{F6378AB2-43AA-BA4D-B9B2-F79376456C8C}"/>
                </a:ext>
              </a:extLst>
            </p:cNvPr>
            <p:cNvSpPr/>
            <p:nvPr/>
          </p:nvSpPr>
          <p:spPr>
            <a:xfrm>
              <a:off x="1916249"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4" name="直線コネクタ 343">
              <a:extLst>
                <a:ext uri="{FF2B5EF4-FFF2-40B4-BE49-F238E27FC236}">
                  <a16:creationId xmlns:a16="http://schemas.microsoft.com/office/drawing/2014/main" id="{B5238FD9-795B-E2B1-72E2-11731279B60B}"/>
                </a:ext>
              </a:extLst>
            </p:cNvPr>
            <p:cNvCxnSpPr>
              <a:cxnSpLocks/>
            </p:cNvCxnSpPr>
            <p:nvPr/>
          </p:nvCxnSpPr>
          <p:spPr>
            <a:xfrm>
              <a:off x="1916249" y="2637541"/>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5" name="平行四辺形 344">
              <a:extLst>
                <a:ext uri="{FF2B5EF4-FFF2-40B4-BE49-F238E27FC236}">
                  <a16:creationId xmlns:a16="http://schemas.microsoft.com/office/drawing/2014/main" id="{98022183-3EFE-51C1-DBA9-56C86769C38C}"/>
                </a:ext>
              </a:extLst>
            </p:cNvPr>
            <p:cNvSpPr/>
            <p:nvPr/>
          </p:nvSpPr>
          <p:spPr>
            <a:xfrm>
              <a:off x="872780" y="2374106"/>
              <a:ext cx="1207461" cy="307182"/>
            </a:xfrm>
            <a:prstGeom prst="parallelogram">
              <a:avLst>
                <a:gd name="adj" fmla="val 70355"/>
              </a:avLst>
            </a:prstGeom>
            <a:solidFill>
              <a:schemeClr val="tx1"/>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a:extLst>
                <a:ext uri="{FF2B5EF4-FFF2-40B4-BE49-F238E27FC236}">
                  <a16:creationId xmlns:a16="http://schemas.microsoft.com/office/drawing/2014/main" id="{802058A9-130F-AD5C-47D4-CC6CB381A3DD}"/>
                </a:ext>
              </a:extLst>
            </p:cNvPr>
            <p:cNvSpPr/>
            <p:nvPr/>
          </p:nvSpPr>
          <p:spPr>
            <a:xfrm>
              <a:off x="856110"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平行四辺形 346">
              <a:extLst>
                <a:ext uri="{FF2B5EF4-FFF2-40B4-BE49-F238E27FC236}">
                  <a16:creationId xmlns:a16="http://schemas.microsoft.com/office/drawing/2014/main" id="{975FA798-0EB4-11AB-1977-954B8E2DDE0E}"/>
                </a:ext>
              </a:extLst>
            </p:cNvPr>
            <p:cNvSpPr/>
            <p:nvPr/>
          </p:nvSpPr>
          <p:spPr>
            <a:xfrm>
              <a:off x="898970" y="2386013"/>
              <a:ext cx="1155077" cy="277235"/>
            </a:xfrm>
            <a:prstGeom prst="parallelogram">
              <a:avLst>
                <a:gd name="adj" fmla="val 71293"/>
              </a:avLst>
            </a:prstGeom>
            <a:solidFill>
              <a:schemeClr val="bg1">
                <a:lumMod val="95000"/>
              </a:schemeClr>
            </a:solidFill>
            <a:ln>
              <a:noFill/>
            </a:ln>
            <a:scene3d>
              <a:camera prst="perspectiveRelaxedModerately" fov="7200000">
                <a:rot lat="1920000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a:extLst>
                <a:ext uri="{FF2B5EF4-FFF2-40B4-BE49-F238E27FC236}">
                  <a16:creationId xmlns:a16="http://schemas.microsoft.com/office/drawing/2014/main" id="{0B0EA84A-2784-3329-DE40-870A3193C297}"/>
                </a:ext>
              </a:extLst>
            </p:cNvPr>
            <p:cNvSpPr/>
            <p:nvPr/>
          </p:nvSpPr>
          <p:spPr>
            <a:xfrm>
              <a:off x="872778"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9" name="直線コネクタ 348">
              <a:extLst>
                <a:ext uri="{FF2B5EF4-FFF2-40B4-BE49-F238E27FC236}">
                  <a16:creationId xmlns:a16="http://schemas.microsoft.com/office/drawing/2014/main" id="{381B8657-9B40-DB0B-A56D-71D4E9F1F692}"/>
                </a:ext>
              </a:extLst>
            </p:cNvPr>
            <p:cNvCxnSpPr>
              <a:cxnSpLocks/>
            </p:cNvCxnSpPr>
            <p:nvPr/>
          </p:nvCxnSpPr>
          <p:spPr>
            <a:xfrm>
              <a:off x="872778" y="2637541"/>
              <a:ext cx="9839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50" name="平行四辺形 349">
              <a:extLst>
                <a:ext uri="{FF2B5EF4-FFF2-40B4-BE49-F238E27FC236}">
                  <a16:creationId xmlns:a16="http://schemas.microsoft.com/office/drawing/2014/main" id="{743ABE38-F4FA-E99B-C76F-400E4C53819B}"/>
                </a:ext>
              </a:extLst>
            </p:cNvPr>
            <p:cNvSpPr/>
            <p:nvPr/>
          </p:nvSpPr>
          <p:spPr>
            <a:xfrm>
              <a:off x="5017294" y="2404052"/>
              <a:ext cx="1022041" cy="277236"/>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a:extLst>
                <a:ext uri="{FF2B5EF4-FFF2-40B4-BE49-F238E27FC236}">
                  <a16:creationId xmlns:a16="http://schemas.microsoft.com/office/drawing/2014/main" id="{96492EAE-E8C4-8633-B4FB-76BE55DA6CBD}"/>
                </a:ext>
              </a:extLst>
            </p:cNvPr>
            <p:cNvSpPr/>
            <p:nvPr/>
          </p:nvSpPr>
          <p:spPr>
            <a:xfrm>
              <a:off x="5017294" y="2637541"/>
              <a:ext cx="1022041" cy="3961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平行四辺形 351">
              <a:extLst>
                <a:ext uri="{FF2B5EF4-FFF2-40B4-BE49-F238E27FC236}">
                  <a16:creationId xmlns:a16="http://schemas.microsoft.com/office/drawing/2014/main" id="{78757696-FAE9-565D-9EEE-438F21C9B659}"/>
                </a:ext>
              </a:extLst>
            </p:cNvPr>
            <p:cNvSpPr/>
            <p:nvPr/>
          </p:nvSpPr>
          <p:spPr>
            <a:xfrm>
              <a:off x="5029200" y="2421732"/>
              <a:ext cx="998229" cy="241516"/>
            </a:xfrm>
            <a:prstGeom prst="parallelogram">
              <a:avLst>
                <a:gd name="adj" fmla="val 0"/>
              </a:avLst>
            </a:prstGeom>
            <a:solidFill>
              <a:schemeClr val="bg1">
                <a:lumMod val="95000"/>
              </a:schemeClr>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a:extLst>
                <a:ext uri="{FF2B5EF4-FFF2-40B4-BE49-F238E27FC236}">
                  <a16:creationId xmlns:a16="http://schemas.microsoft.com/office/drawing/2014/main" id="{64A0295C-E521-6739-4DC2-B09E5DC3349D}"/>
                </a:ext>
              </a:extLst>
            </p:cNvPr>
            <p:cNvSpPr/>
            <p:nvPr/>
          </p:nvSpPr>
          <p:spPr>
            <a:xfrm>
              <a:off x="5033962" y="2639922"/>
              <a:ext cx="988705" cy="3747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4" name="直線コネクタ 353">
              <a:extLst>
                <a:ext uri="{FF2B5EF4-FFF2-40B4-BE49-F238E27FC236}">
                  <a16:creationId xmlns:a16="http://schemas.microsoft.com/office/drawing/2014/main" id="{51887206-884B-7BA0-E924-92F5F20A5343}"/>
                </a:ext>
              </a:extLst>
            </p:cNvPr>
            <p:cNvCxnSpPr>
              <a:cxnSpLocks/>
            </p:cNvCxnSpPr>
            <p:nvPr/>
          </p:nvCxnSpPr>
          <p:spPr>
            <a:xfrm>
              <a:off x="5029200" y="2637541"/>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5" name="直線コネクタ 354">
              <a:extLst>
                <a:ext uri="{FF2B5EF4-FFF2-40B4-BE49-F238E27FC236}">
                  <a16:creationId xmlns:a16="http://schemas.microsoft.com/office/drawing/2014/main" id="{A6794479-8EFF-8078-3AEF-5F088B5ABA5B}"/>
                </a:ext>
              </a:extLst>
            </p:cNvPr>
            <p:cNvCxnSpPr>
              <a:cxnSpLocks/>
            </p:cNvCxnSpPr>
            <p:nvPr/>
          </p:nvCxnSpPr>
          <p:spPr>
            <a:xfrm>
              <a:off x="872778"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56" name="直線コネクタ 355">
              <a:extLst>
                <a:ext uri="{FF2B5EF4-FFF2-40B4-BE49-F238E27FC236}">
                  <a16:creationId xmlns:a16="http://schemas.microsoft.com/office/drawing/2014/main" id="{19C3C3DF-C909-0624-660D-343DD92874B3}"/>
                </a:ext>
              </a:extLst>
            </p:cNvPr>
            <p:cNvCxnSpPr>
              <a:cxnSpLocks/>
            </p:cNvCxnSpPr>
            <p:nvPr/>
          </p:nvCxnSpPr>
          <p:spPr>
            <a:xfrm>
              <a:off x="1916249"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57" name="直線コネクタ 356">
              <a:extLst>
                <a:ext uri="{FF2B5EF4-FFF2-40B4-BE49-F238E27FC236}">
                  <a16:creationId xmlns:a16="http://schemas.microsoft.com/office/drawing/2014/main" id="{E1B8016D-0229-C874-A388-61F38E3DEA29}"/>
                </a:ext>
              </a:extLst>
            </p:cNvPr>
            <p:cNvCxnSpPr>
              <a:cxnSpLocks/>
            </p:cNvCxnSpPr>
            <p:nvPr/>
          </p:nvCxnSpPr>
          <p:spPr>
            <a:xfrm>
              <a:off x="2954163"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58" name="直線コネクタ 357">
              <a:extLst>
                <a:ext uri="{FF2B5EF4-FFF2-40B4-BE49-F238E27FC236}">
                  <a16:creationId xmlns:a16="http://schemas.microsoft.com/office/drawing/2014/main" id="{6F93A486-43C1-8D71-5655-9EDBD61FFBFB}"/>
                </a:ext>
              </a:extLst>
            </p:cNvPr>
            <p:cNvCxnSpPr>
              <a:cxnSpLocks/>
            </p:cNvCxnSpPr>
            <p:nvPr/>
          </p:nvCxnSpPr>
          <p:spPr>
            <a:xfrm>
              <a:off x="3997634"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cxnSp>
          <p:nvCxnSpPr>
            <p:cNvPr id="359" name="直線コネクタ 358">
              <a:extLst>
                <a:ext uri="{FF2B5EF4-FFF2-40B4-BE49-F238E27FC236}">
                  <a16:creationId xmlns:a16="http://schemas.microsoft.com/office/drawing/2014/main" id="{11AEDFE6-0A0D-B3C4-A669-BEC5DB4E5C36}"/>
                </a:ext>
              </a:extLst>
            </p:cNvPr>
            <p:cNvCxnSpPr>
              <a:cxnSpLocks/>
            </p:cNvCxnSpPr>
            <p:nvPr/>
          </p:nvCxnSpPr>
          <p:spPr>
            <a:xfrm>
              <a:off x="5033962"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360" name="テキスト ボックス 359">
              <a:extLst>
                <a:ext uri="{FF2B5EF4-FFF2-40B4-BE49-F238E27FC236}">
                  <a16:creationId xmlns:a16="http://schemas.microsoft.com/office/drawing/2014/main" id="{48852BC5-3CD0-82EF-5BDB-ED8F21E74EA9}"/>
                </a:ext>
              </a:extLst>
            </p:cNvPr>
            <p:cNvSpPr txBox="1"/>
            <p:nvPr/>
          </p:nvSpPr>
          <p:spPr>
            <a:xfrm>
              <a:off x="877540" y="2316921"/>
              <a:ext cx="979181" cy="769441"/>
            </a:xfrm>
            <a:prstGeom prst="rect">
              <a:avLst/>
            </a:prstGeom>
            <a:noFill/>
          </p:spPr>
          <p:txBody>
            <a:bodyPr wrap="square" rtlCol="0">
              <a:spAutoFit/>
            </a:bodyPr>
            <a:lstStyle/>
            <a:p>
              <a:pPr algn="ctr"/>
              <a:r>
                <a:rPr kumimoji="1" lang="en-US" altLang="ja-JP" sz="4400" b="1">
                  <a:latin typeface="Helvetica" pitchFamily="2" charset="0"/>
                </a:rPr>
                <a:t>1</a:t>
              </a:r>
              <a:endParaRPr kumimoji="1" lang="ja-JP" altLang="en-US" sz="4400" b="1">
                <a:latin typeface="Helvetica" pitchFamily="2" charset="0"/>
              </a:endParaRPr>
            </a:p>
          </p:txBody>
        </p:sp>
        <p:sp>
          <p:nvSpPr>
            <p:cNvPr id="361" name="テキスト ボックス 360">
              <a:extLst>
                <a:ext uri="{FF2B5EF4-FFF2-40B4-BE49-F238E27FC236}">
                  <a16:creationId xmlns:a16="http://schemas.microsoft.com/office/drawing/2014/main" id="{D4B2E08F-6DDE-1DCF-0F6F-E15EF0CBE885}"/>
                </a:ext>
              </a:extLst>
            </p:cNvPr>
            <p:cNvSpPr txBox="1"/>
            <p:nvPr/>
          </p:nvSpPr>
          <p:spPr>
            <a:xfrm>
              <a:off x="1916311" y="2316921"/>
              <a:ext cx="979181" cy="769441"/>
            </a:xfrm>
            <a:prstGeom prst="rect">
              <a:avLst/>
            </a:prstGeom>
            <a:noFill/>
          </p:spPr>
          <p:txBody>
            <a:bodyPr wrap="square" rtlCol="0">
              <a:spAutoFit/>
            </a:bodyPr>
            <a:lstStyle/>
            <a:p>
              <a:pPr algn="ctr"/>
              <a:r>
                <a:rPr kumimoji="1" lang="en-US" altLang="ja-JP" sz="4400" b="1">
                  <a:latin typeface="Helvetica" pitchFamily="2" charset="0"/>
                </a:rPr>
                <a:t>2</a:t>
              </a:r>
              <a:endParaRPr kumimoji="1" lang="ja-JP" altLang="en-US" sz="4400" b="1">
                <a:latin typeface="Helvetica" pitchFamily="2" charset="0"/>
              </a:endParaRPr>
            </a:p>
          </p:txBody>
        </p:sp>
        <p:sp>
          <p:nvSpPr>
            <p:cNvPr id="362" name="テキスト ボックス 361">
              <a:extLst>
                <a:ext uri="{FF2B5EF4-FFF2-40B4-BE49-F238E27FC236}">
                  <a16:creationId xmlns:a16="http://schemas.microsoft.com/office/drawing/2014/main" id="{84D4FE71-F9CE-EDC2-477D-B0384FF2639F}"/>
                </a:ext>
              </a:extLst>
            </p:cNvPr>
            <p:cNvSpPr txBox="1"/>
            <p:nvPr/>
          </p:nvSpPr>
          <p:spPr>
            <a:xfrm>
              <a:off x="2953473" y="2316921"/>
              <a:ext cx="979181" cy="769441"/>
            </a:xfrm>
            <a:prstGeom prst="rect">
              <a:avLst/>
            </a:prstGeom>
            <a:noFill/>
          </p:spPr>
          <p:txBody>
            <a:bodyPr wrap="square" rtlCol="0">
              <a:spAutoFit/>
            </a:bodyPr>
            <a:lstStyle/>
            <a:p>
              <a:pPr algn="ctr"/>
              <a:r>
                <a:rPr kumimoji="1" lang="en-US" altLang="ja-JP" sz="4400" b="1">
                  <a:latin typeface="Helvetica" pitchFamily="2" charset="0"/>
                </a:rPr>
                <a:t>3</a:t>
              </a:r>
              <a:endParaRPr kumimoji="1" lang="ja-JP" altLang="en-US" sz="4400" b="1">
                <a:latin typeface="Helvetica" pitchFamily="2" charset="0"/>
              </a:endParaRPr>
            </a:p>
          </p:txBody>
        </p:sp>
        <p:sp>
          <p:nvSpPr>
            <p:cNvPr id="363" name="テキスト ボックス 362">
              <a:extLst>
                <a:ext uri="{FF2B5EF4-FFF2-40B4-BE49-F238E27FC236}">
                  <a16:creationId xmlns:a16="http://schemas.microsoft.com/office/drawing/2014/main" id="{C47BAC08-FB37-999B-8429-358F7B2B439B}"/>
                </a:ext>
              </a:extLst>
            </p:cNvPr>
            <p:cNvSpPr txBox="1"/>
            <p:nvPr/>
          </p:nvSpPr>
          <p:spPr>
            <a:xfrm>
              <a:off x="3992244" y="2316921"/>
              <a:ext cx="979181" cy="769441"/>
            </a:xfrm>
            <a:prstGeom prst="rect">
              <a:avLst/>
            </a:prstGeom>
            <a:noFill/>
          </p:spPr>
          <p:txBody>
            <a:bodyPr wrap="square" rtlCol="0">
              <a:spAutoFit/>
            </a:bodyPr>
            <a:lstStyle/>
            <a:p>
              <a:pPr algn="ctr"/>
              <a:r>
                <a:rPr lang="en-US" altLang="ja-JP" sz="4400" b="1">
                  <a:latin typeface="Helvetica" pitchFamily="2" charset="0"/>
                </a:rPr>
                <a:t>4</a:t>
              </a:r>
              <a:endParaRPr kumimoji="1" lang="ja-JP" altLang="en-US" sz="4400" b="1">
                <a:latin typeface="Helvetica" pitchFamily="2" charset="0"/>
              </a:endParaRPr>
            </a:p>
          </p:txBody>
        </p:sp>
        <p:sp>
          <p:nvSpPr>
            <p:cNvPr id="364" name="テキスト ボックス 363">
              <a:extLst>
                <a:ext uri="{FF2B5EF4-FFF2-40B4-BE49-F238E27FC236}">
                  <a16:creationId xmlns:a16="http://schemas.microsoft.com/office/drawing/2014/main" id="{D7929A16-17EE-C2D9-15A6-BCE082214A3E}"/>
                </a:ext>
              </a:extLst>
            </p:cNvPr>
            <p:cNvSpPr txBox="1"/>
            <p:nvPr/>
          </p:nvSpPr>
          <p:spPr>
            <a:xfrm>
              <a:off x="5029630" y="2316921"/>
              <a:ext cx="979181" cy="769441"/>
            </a:xfrm>
            <a:prstGeom prst="rect">
              <a:avLst/>
            </a:prstGeom>
            <a:noFill/>
          </p:spPr>
          <p:txBody>
            <a:bodyPr wrap="square" rtlCol="0">
              <a:spAutoFit/>
            </a:bodyPr>
            <a:lstStyle/>
            <a:p>
              <a:pPr algn="ctr"/>
              <a:r>
                <a:rPr kumimoji="1" lang="en-US" altLang="ja-JP" sz="4400" b="1">
                  <a:latin typeface="Helvetica" pitchFamily="2" charset="0"/>
                </a:rPr>
                <a:t>5</a:t>
              </a:r>
              <a:endParaRPr kumimoji="1" lang="ja-JP" altLang="en-US" sz="4400" b="1">
                <a:latin typeface="Helvetica" pitchFamily="2" charset="0"/>
              </a:endParaRPr>
            </a:p>
          </p:txBody>
        </p:sp>
      </p:grpSp>
      <p:grpSp>
        <p:nvGrpSpPr>
          <p:cNvPr id="365" name="グループ化 364">
            <a:extLst>
              <a:ext uri="{FF2B5EF4-FFF2-40B4-BE49-F238E27FC236}">
                <a16:creationId xmlns:a16="http://schemas.microsoft.com/office/drawing/2014/main" id="{E6A16AAB-B6F2-E1AC-2AE6-825FF8029AC8}"/>
              </a:ext>
            </a:extLst>
          </p:cNvPr>
          <p:cNvGrpSpPr/>
          <p:nvPr/>
        </p:nvGrpSpPr>
        <p:grpSpPr>
          <a:xfrm>
            <a:off x="8152477" y="4100616"/>
            <a:ext cx="1022041" cy="1107996"/>
            <a:chOff x="6058693" y="2036800"/>
            <a:chExt cx="1022041" cy="1107996"/>
          </a:xfrm>
        </p:grpSpPr>
        <p:sp>
          <p:nvSpPr>
            <p:cNvPr id="366" name="平行四辺形 365">
              <a:extLst>
                <a:ext uri="{FF2B5EF4-FFF2-40B4-BE49-F238E27FC236}">
                  <a16:creationId xmlns:a16="http://schemas.microsoft.com/office/drawing/2014/main" id="{71B0F045-EFD4-03E7-DFCC-2D4EB02FE920}"/>
                </a:ext>
              </a:extLst>
            </p:cNvPr>
            <p:cNvSpPr/>
            <p:nvPr/>
          </p:nvSpPr>
          <p:spPr>
            <a:xfrm>
              <a:off x="6058693" y="2215968"/>
              <a:ext cx="1022041" cy="247263"/>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a:extLst>
                <a:ext uri="{FF2B5EF4-FFF2-40B4-BE49-F238E27FC236}">
                  <a16:creationId xmlns:a16="http://schemas.microsoft.com/office/drawing/2014/main" id="{5208B79D-37F7-4871-C1FD-F7DA8A885E90}"/>
                </a:ext>
              </a:extLst>
            </p:cNvPr>
            <p:cNvSpPr/>
            <p:nvPr/>
          </p:nvSpPr>
          <p:spPr>
            <a:xfrm>
              <a:off x="6058693" y="2452333"/>
              <a:ext cx="1022041" cy="5813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平行四辺形 367">
              <a:extLst>
                <a:ext uri="{FF2B5EF4-FFF2-40B4-BE49-F238E27FC236}">
                  <a16:creationId xmlns:a16="http://schemas.microsoft.com/office/drawing/2014/main" id="{2F339936-B84A-6600-6BB9-EE908F7144B4}"/>
                </a:ext>
              </a:extLst>
            </p:cNvPr>
            <p:cNvSpPr/>
            <p:nvPr/>
          </p:nvSpPr>
          <p:spPr>
            <a:xfrm>
              <a:off x="6070599" y="2229862"/>
              <a:ext cx="998229" cy="222471"/>
            </a:xfrm>
            <a:prstGeom prst="parallelogram">
              <a:avLst>
                <a:gd name="adj" fmla="val 0"/>
              </a:avLst>
            </a:prstGeom>
            <a:solidFill>
              <a:srgbClr val="F2F2F2"/>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a:extLst>
                <a:ext uri="{FF2B5EF4-FFF2-40B4-BE49-F238E27FC236}">
                  <a16:creationId xmlns:a16="http://schemas.microsoft.com/office/drawing/2014/main" id="{69A2BCB6-7B0C-01E9-1C11-44A1734031E0}"/>
                </a:ext>
              </a:extLst>
            </p:cNvPr>
            <p:cNvSpPr/>
            <p:nvPr/>
          </p:nvSpPr>
          <p:spPr>
            <a:xfrm>
              <a:off x="6075361" y="2452334"/>
              <a:ext cx="988705" cy="56232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0" name="直線コネクタ 369">
              <a:extLst>
                <a:ext uri="{FF2B5EF4-FFF2-40B4-BE49-F238E27FC236}">
                  <a16:creationId xmlns:a16="http://schemas.microsoft.com/office/drawing/2014/main" id="{B590FF3D-3D08-077B-3042-410AE4930739}"/>
                </a:ext>
              </a:extLst>
            </p:cNvPr>
            <p:cNvCxnSpPr>
              <a:cxnSpLocks/>
            </p:cNvCxnSpPr>
            <p:nvPr/>
          </p:nvCxnSpPr>
          <p:spPr>
            <a:xfrm>
              <a:off x="6075361" y="2452334"/>
              <a:ext cx="98870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1" name="直線コネクタ 370">
              <a:extLst>
                <a:ext uri="{FF2B5EF4-FFF2-40B4-BE49-F238E27FC236}">
                  <a16:creationId xmlns:a16="http://schemas.microsoft.com/office/drawing/2014/main" id="{0B2F42A3-14FC-5BEB-896F-0AADC3CF85E6}"/>
                </a:ext>
              </a:extLst>
            </p:cNvPr>
            <p:cNvCxnSpPr>
              <a:cxnSpLocks/>
            </p:cNvCxnSpPr>
            <p:nvPr/>
          </p:nvCxnSpPr>
          <p:spPr>
            <a:xfrm>
              <a:off x="6075361"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372" name="テキスト ボックス 371">
              <a:extLst>
                <a:ext uri="{FF2B5EF4-FFF2-40B4-BE49-F238E27FC236}">
                  <a16:creationId xmlns:a16="http://schemas.microsoft.com/office/drawing/2014/main" id="{5F2C00AC-1345-3A92-6226-441E5B582AB1}"/>
                </a:ext>
              </a:extLst>
            </p:cNvPr>
            <p:cNvSpPr txBox="1"/>
            <p:nvPr/>
          </p:nvSpPr>
          <p:spPr>
            <a:xfrm>
              <a:off x="6068401" y="2036800"/>
              <a:ext cx="979181" cy="1107996"/>
            </a:xfrm>
            <a:prstGeom prst="rect">
              <a:avLst/>
            </a:prstGeom>
            <a:noFill/>
          </p:spPr>
          <p:txBody>
            <a:bodyPr wrap="square" rtlCol="0">
              <a:spAutoFit/>
            </a:bodyPr>
            <a:lstStyle/>
            <a:p>
              <a:pPr algn="ctr"/>
              <a:r>
                <a:rPr kumimoji="1" lang="en-US" altLang="ja-JP" sz="6600" b="1">
                  <a:solidFill>
                    <a:sysClr val="windowText" lastClr="000000"/>
                  </a:solidFill>
                  <a:latin typeface="Helvetica" pitchFamily="2" charset="0"/>
                </a:rPr>
                <a:t>6</a:t>
              </a:r>
              <a:endParaRPr kumimoji="1" lang="ja-JP" altLang="en-US" sz="6600" b="1">
                <a:solidFill>
                  <a:sysClr val="windowText" lastClr="000000"/>
                </a:solidFill>
                <a:latin typeface="Helvetica" pitchFamily="2" charset="0"/>
              </a:endParaRPr>
            </a:p>
          </p:txBody>
        </p:sp>
      </p:grpSp>
      <p:grpSp>
        <p:nvGrpSpPr>
          <p:cNvPr id="373" name="グループ化 372">
            <a:extLst>
              <a:ext uri="{FF2B5EF4-FFF2-40B4-BE49-F238E27FC236}">
                <a16:creationId xmlns:a16="http://schemas.microsoft.com/office/drawing/2014/main" id="{8C07215C-4640-F830-C3CE-27A4534E58D0}"/>
              </a:ext>
            </a:extLst>
          </p:cNvPr>
          <p:cNvGrpSpPr/>
          <p:nvPr/>
        </p:nvGrpSpPr>
        <p:grpSpPr>
          <a:xfrm>
            <a:off x="8146690" y="4100616"/>
            <a:ext cx="1731365" cy="1107996"/>
            <a:chOff x="6058693" y="2036800"/>
            <a:chExt cx="1731365" cy="1107996"/>
          </a:xfrm>
        </p:grpSpPr>
        <p:sp>
          <p:nvSpPr>
            <p:cNvPr id="374" name="矢印: 左 373">
              <a:extLst>
                <a:ext uri="{FF2B5EF4-FFF2-40B4-BE49-F238E27FC236}">
                  <a16:creationId xmlns:a16="http://schemas.microsoft.com/office/drawing/2014/main" id="{D82E16AF-41BE-3333-2D47-607F17A657D9}"/>
                </a:ext>
              </a:extLst>
            </p:cNvPr>
            <p:cNvSpPr/>
            <p:nvPr/>
          </p:nvSpPr>
          <p:spPr>
            <a:xfrm rot="10800000">
              <a:off x="7326989" y="2590799"/>
              <a:ext cx="463069" cy="363438"/>
            </a:xfrm>
            <a:prstGeom prst="leftArrow">
              <a:avLst>
                <a:gd name="adj1" fmla="val 45481"/>
                <a:gd name="adj2" fmla="val 60547"/>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5" name="グループ化 374">
              <a:extLst>
                <a:ext uri="{FF2B5EF4-FFF2-40B4-BE49-F238E27FC236}">
                  <a16:creationId xmlns:a16="http://schemas.microsoft.com/office/drawing/2014/main" id="{6AE73ED0-5D30-1659-B92C-62661DED8616}"/>
                </a:ext>
              </a:extLst>
            </p:cNvPr>
            <p:cNvGrpSpPr/>
            <p:nvPr/>
          </p:nvGrpSpPr>
          <p:grpSpPr>
            <a:xfrm>
              <a:off x="6058693" y="2036800"/>
              <a:ext cx="1022041" cy="1107996"/>
              <a:chOff x="6058693" y="2036800"/>
              <a:chExt cx="1022041" cy="1107996"/>
            </a:xfrm>
          </p:grpSpPr>
          <p:sp>
            <p:nvSpPr>
              <p:cNvPr id="376" name="平行四辺形 375">
                <a:extLst>
                  <a:ext uri="{FF2B5EF4-FFF2-40B4-BE49-F238E27FC236}">
                    <a16:creationId xmlns:a16="http://schemas.microsoft.com/office/drawing/2014/main" id="{DE68EA4F-7C2D-03B4-2758-4FD69BADB5F2}"/>
                  </a:ext>
                </a:extLst>
              </p:cNvPr>
              <p:cNvSpPr/>
              <p:nvPr/>
            </p:nvSpPr>
            <p:spPr>
              <a:xfrm>
                <a:off x="6058693" y="2215968"/>
                <a:ext cx="1022041" cy="247263"/>
              </a:xfrm>
              <a:prstGeom prst="parallelogram">
                <a:avLst>
                  <a:gd name="adj" fmla="val 0"/>
                </a:avLst>
              </a:prstGeom>
              <a:solidFill>
                <a:schemeClr val="tx1"/>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a:extLst>
                  <a:ext uri="{FF2B5EF4-FFF2-40B4-BE49-F238E27FC236}">
                    <a16:creationId xmlns:a16="http://schemas.microsoft.com/office/drawing/2014/main" id="{C2D6CA30-E410-EF3E-32D2-DB4B27B7DCD7}"/>
                  </a:ext>
                </a:extLst>
              </p:cNvPr>
              <p:cNvSpPr/>
              <p:nvPr/>
            </p:nvSpPr>
            <p:spPr>
              <a:xfrm>
                <a:off x="6058693" y="2452333"/>
                <a:ext cx="1022041" cy="5813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平行四辺形 377">
                <a:extLst>
                  <a:ext uri="{FF2B5EF4-FFF2-40B4-BE49-F238E27FC236}">
                    <a16:creationId xmlns:a16="http://schemas.microsoft.com/office/drawing/2014/main" id="{41AC4653-33E4-C180-3986-74E9595E8963}"/>
                  </a:ext>
                </a:extLst>
              </p:cNvPr>
              <p:cNvSpPr/>
              <p:nvPr/>
            </p:nvSpPr>
            <p:spPr>
              <a:xfrm>
                <a:off x="6070599" y="2229862"/>
                <a:ext cx="998229" cy="222471"/>
              </a:xfrm>
              <a:prstGeom prst="parallelogram">
                <a:avLst>
                  <a:gd name="adj" fmla="val 0"/>
                </a:avLst>
              </a:prstGeom>
              <a:solidFill>
                <a:srgbClr val="02A4FE"/>
              </a:solidFill>
              <a:ln>
                <a:noFill/>
              </a:ln>
              <a:scene3d>
                <a:camera prst="perspectiveRelaxedModerately" fov="0">
                  <a:rot lat="0" lon="0" rev="0"/>
                </a:camera>
                <a:lightRig rig="contrasting"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a:extLst>
                  <a:ext uri="{FF2B5EF4-FFF2-40B4-BE49-F238E27FC236}">
                    <a16:creationId xmlns:a16="http://schemas.microsoft.com/office/drawing/2014/main" id="{80DEDD98-64AC-6DF0-EDFD-ADA21015194F}"/>
                  </a:ext>
                </a:extLst>
              </p:cNvPr>
              <p:cNvSpPr/>
              <p:nvPr/>
            </p:nvSpPr>
            <p:spPr>
              <a:xfrm>
                <a:off x="6075361" y="2452334"/>
                <a:ext cx="988705" cy="56232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0" name="直線コネクタ 379">
                <a:extLst>
                  <a:ext uri="{FF2B5EF4-FFF2-40B4-BE49-F238E27FC236}">
                    <a16:creationId xmlns:a16="http://schemas.microsoft.com/office/drawing/2014/main" id="{B9F7BF8B-570C-BDD4-79AC-E2CB9D915BFD}"/>
                  </a:ext>
                </a:extLst>
              </p:cNvPr>
              <p:cNvCxnSpPr>
                <a:cxnSpLocks/>
              </p:cNvCxnSpPr>
              <p:nvPr/>
            </p:nvCxnSpPr>
            <p:spPr>
              <a:xfrm>
                <a:off x="6075361" y="2452334"/>
                <a:ext cx="988705" cy="0"/>
              </a:xfrm>
              <a:prstGeom prst="line">
                <a:avLst/>
              </a:prstGeom>
              <a:ln>
                <a:solidFill>
                  <a:srgbClr val="1AADFE"/>
                </a:solidFill>
              </a:ln>
            </p:spPr>
            <p:style>
              <a:lnRef idx="2">
                <a:schemeClr val="accent1"/>
              </a:lnRef>
              <a:fillRef idx="0">
                <a:schemeClr val="accent1"/>
              </a:fillRef>
              <a:effectRef idx="1">
                <a:schemeClr val="accent1"/>
              </a:effectRef>
              <a:fontRef idx="minor">
                <a:schemeClr val="tx1"/>
              </a:fontRef>
            </p:style>
          </p:cxnSp>
          <p:cxnSp>
            <p:nvCxnSpPr>
              <p:cNvPr id="381" name="直線コネクタ 380">
                <a:extLst>
                  <a:ext uri="{FF2B5EF4-FFF2-40B4-BE49-F238E27FC236}">
                    <a16:creationId xmlns:a16="http://schemas.microsoft.com/office/drawing/2014/main" id="{A3640F4A-9A2C-0C5C-15CA-281743D781F5}"/>
                  </a:ext>
                </a:extLst>
              </p:cNvPr>
              <p:cNvCxnSpPr>
                <a:cxnSpLocks/>
              </p:cNvCxnSpPr>
              <p:nvPr/>
            </p:nvCxnSpPr>
            <p:spPr>
              <a:xfrm>
                <a:off x="6075361" y="2963023"/>
                <a:ext cx="988705" cy="0"/>
              </a:xfrm>
              <a:prstGeom prst="line">
                <a:avLst/>
              </a:prstGeom>
              <a:ln w="57150">
                <a:solidFill>
                  <a:srgbClr val="0183CE"/>
                </a:solidFill>
              </a:ln>
            </p:spPr>
            <p:style>
              <a:lnRef idx="2">
                <a:schemeClr val="accent1"/>
              </a:lnRef>
              <a:fillRef idx="0">
                <a:schemeClr val="accent1"/>
              </a:fillRef>
              <a:effectRef idx="1">
                <a:schemeClr val="accent1"/>
              </a:effectRef>
              <a:fontRef idx="minor">
                <a:schemeClr val="tx1"/>
              </a:fontRef>
            </p:style>
          </p:cxnSp>
          <p:sp>
            <p:nvSpPr>
              <p:cNvPr id="382" name="テキスト ボックス 381">
                <a:extLst>
                  <a:ext uri="{FF2B5EF4-FFF2-40B4-BE49-F238E27FC236}">
                    <a16:creationId xmlns:a16="http://schemas.microsoft.com/office/drawing/2014/main" id="{7BA70616-35B2-1893-E0F7-7CE9AEFD4B23}"/>
                  </a:ext>
                </a:extLst>
              </p:cNvPr>
              <p:cNvSpPr txBox="1"/>
              <p:nvPr/>
            </p:nvSpPr>
            <p:spPr>
              <a:xfrm>
                <a:off x="6068401" y="2036800"/>
                <a:ext cx="979181" cy="1107996"/>
              </a:xfrm>
              <a:prstGeom prst="rect">
                <a:avLst/>
              </a:prstGeom>
              <a:noFill/>
            </p:spPr>
            <p:txBody>
              <a:bodyPr wrap="square" rtlCol="0">
                <a:spAutoFit/>
              </a:bodyPr>
              <a:lstStyle/>
              <a:p>
                <a:pPr algn="ctr"/>
                <a:r>
                  <a:rPr kumimoji="1" lang="en-US" altLang="ja-JP" sz="6600" b="1">
                    <a:solidFill>
                      <a:schemeClr val="bg1"/>
                    </a:solidFill>
                    <a:latin typeface="Helvetica" pitchFamily="2" charset="0"/>
                  </a:rPr>
                  <a:t>6</a:t>
                </a:r>
                <a:endParaRPr kumimoji="1" lang="ja-JP" altLang="en-US" sz="6600" b="1">
                  <a:solidFill>
                    <a:schemeClr val="bg1"/>
                  </a:solidFill>
                  <a:latin typeface="Helvetica" pitchFamily="2" charset="0"/>
                </a:endParaRPr>
              </a:p>
            </p:txBody>
          </p:sp>
        </p:grpSp>
      </p:grpSp>
      <p:sp>
        <p:nvSpPr>
          <p:cNvPr id="383" name="四角形: 角を丸くする 382">
            <a:extLst>
              <a:ext uri="{FF2B5EF4-FFF2-40B4-BE49-F238E27FC236}">
                <a16:creationId xmlns:a16="http://schemas.microsoft.com/office/drawing/2014/main" id="{E476892B-B376-FD1C-895B-A3BD877F8703}"/>
              </a:ext>
            </a:extLst>
          </p:cNvPr>
          <p:cNvSpPr/>
          <p:nvPr/>
        </p:nvSpPr>
        <p:spPr>
          <a:xfrm>
            <a:off x="10790705" y="3225266"/>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4" name="図 383" descr="アイコン&#10;&#10;自動的に生成された説明">
            <a:extLst>
              <a:ext uri="{FF2B5EF4-FFF2-40B4-BE49-F238E27FC236}">
                <a16:creationId xmlns:a16="http://schemas.microsoft.com/office/drawing/2014/main" id="{9D2E9AF9-DEC7-6351-6532-E8B536FDF0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400" l="10000" r="96400">
                        <a14:foregroundMark x1="17600" y1="11200" x2="88800" y2="56000"/>
                        <a14:foregroundMark x1="88800" y1="56000" x2="96400" y2="64800"/>
                        <a14:foregroundMark x1="65200" y1="38800" x2="63200" y2="90400"/>
                        <a14:foregroundMark x1="47600" y1="51200" x2="44800" y2="74000"/>
                        <a14:foregroundMark x1="44400" y1="48800" x2="42000" y2="66000"/>
                      </a14:backgroundRemoval>
                    </a14:imgEffect>
                  </a14:imgLayer>
                </a14:imgProps>
              </a:ext>
              <a:ext uri="{28A0092B-C50C-407E-A947-70E740481C1C}">
                <a14:useLocalDpi xmlns:a14="http://schemas.microsoft.com/office/drawing/2010/main" val="0"/>
              </a:ext>
            </a:extLst>
          </a:blip>
          <a:stretch>
            <a:fillRect/>
          </a:stretch>
        </p:blipFill>
        <p:spPr>
          <a:xfrm>
            <a:off x="10802438" y="3236157"/>
            <a:ext cx="873824" cy="873824"/>
          </a:xfrm>
          <a:prstGeom prst="rect">
            <a:avLst/>
          </a:prstGeom>
        </p:spPr>
      </p:pic>
      <p:sp>
        <p:nvSpPr>
          <p:cNvPr id="385" name="四角形: 角を丸くする 384">
            <a:extLst>
              <a:ext uri="{FF2B5EF4-FFF2-40B4-BE49-F238E27FC236}">
                <a16:creationId xmlns:a16="http://schemas.microsoft.com/office/drawing/2014/main" id="{EA71F495-7857-847B-2E03-8386B5613680}"/>
              </a:ext>
            </a:extLst>
          </p:cNvPr>
          <p:cNvSpPr/>
          <p:nvPr/>
        </p:nvSpPr>
        <p:spPr>
          <a:xfrm>
            <a:off x="7151433" y="3228230"/>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6" name="図 385">
            <a:extLst>
              <a:ext uri="{FF2B5EF4-FFF2-40B4-BE49-F238E27FC236}">
                <a16:creationId xmlns:a16="http://schemas.microsoft.com/office/drawing/2014/main" id="{B43C535A-47D4-6A96-CC2D-905DD4CA66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00" y1="14000" x2="30400" y2="59200"/>
                        <a14:foregroundMark x1="75200" y1="46800" x2="73303" y2="58184"/>
                        <a14:backgroundMark x1="84000" y1="59600" x2="64800" y2="78000"/>
                        <a14:backgroundMark x1="79200" y1="63200" x2="55600" y2="68800"/>
                        <a14:backgroundMark x1="75200" y1="65200" x2="54800" y2="90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7163166" y="3239121"/>
            <a:ext cx="873824" cy="873824"/>
          </a:xfrm>
          <a:prstGeom prst="rect">
            <a:avLst/>
          </a:prstGeom>
        </p:spPr>
      </p:pic>
      <p:sp>
        <p:nvSpPr>
          <p:cNvPr id="387" name="四角形: 角を丸くする 386">
            <a:extLst>
              <a:ext uri="{FF2B5EF4-FFF2-40B4-BE49-F238E27FC236}">
                <a16:creationId xmlns:a16="http://schemas.microsoft.com/office/drawing/2014/main" id="{980D7BD7-78DF-233E-DC93-2427ABBFCBFB}"/>
              </a:ext>
            </a:extLst>
          </p:cNvPr>
          <p:cNvSpPr/>
          <p:nvPr/>
        </p:nvSpPr>
        <p:spPr>
          <a:xfrm>
            <a:off x="9811851" y="3225266"/>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8" name="図 387">
            <a:extLst>
              <a:ext uri="{FF2B5EF4-FFF2-40B4-BE49-F238E27FC236}">
                <a16:creationId xmlns:a16="http://schemas.microsoft.com/office/drawing/2014/main" id="{C26272F9-62BD-DB48-ECFA-6D617DE5D10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flipH="1">
            <a:off x="9823584" y="3236157"/>
            <a:ext cx="873824" cy="873824"/>
          </a:xfrm>
          <a:prstGeom prst="rect">
            <a:avLst/>
          </a:prstGeom>
        </p:spPr>
      </p:pic>
      <p:sp>
        <p:nvSpPr>
          <p:cNvPr id="389" name="正方形/長方形 388">
            <a:extLst>
              <a:ext uri="{FF2B5EF4-FFF2-40B4-BE49-F238E27FC236}">
                <a16:creationId xmlns:a16="http://schemas.microsoft.com/office/drawing/2014/main" id="{FEF665B8-1D00-1A23-72AD-383394C17E66}"/>
              </a:ext>
            </a:extLst>
          </p:cNvPr>
          <p:cNvSpPr/>
          <p:nvPr/>
        </p:nvSpPr>
        <p:spPr>
          <a:xfrm>
            <a:off x="9605847" y="2550846"/>
            <a:ext cx="2009920" cy="502019"/>
          </a:xfrm>
          <a:prstGeom prst="rect">
            <a:avLst/>
          </a:prstGeom>
          <a:solidFill>
            <a:srgbClr val="FFC000"/>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テキスト ボックス 389">
            <a:extLst>
              <a:ext uri="{FF2B5EF4-FFF2-40B4-BE49-F238E27FC236}">
                <a16:creationId xmlns:a16="http://schemas.microsoft.com/office/drawing/2014/main" id="{681B6571-EABD-23BC-6E67-C518640ECC1F}"/>
              </a:ext>
            </a:extLst>
          </p:cNvPr>
          <p:cNvSpPr txBox="1"/>
          <p:nvPr/>
        </p:nvSpPr>
        <p:spPr>
          <a:xfrm>
            <a:off x="9609025" y="2551434"/>
            <a:ext cx="2020542" cy="584775"/>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東口</a:t>
            </a:r>
          </a:p>
        </p:txBody>
      </p:sp>
      <p:sp>
        <p:nvSpPr>
          <p:cNvPr id="393" name="正方形/長方形 392">
            <a:extLst>
              <a:ext uri="{FF2B5EF4-FFF2-40B4-BE49-F238E27FC236}">
                <a16:creationId xmlns:a16="http://schemas.microsoft.com/office/drawing/2014/main" id="{22C9B2AF-F27A-8A04-CFE9-75E93A1A2500}"/>
              </a:ext>
            </a:extLst>
          </p:cNvPr>
          <p:cNvSpPr/>
          <p:nvPr/>
        </p:nvSpPr>
        <p:spPr>
          <a:xfrm>
            <a:off x="6315325" y="2550846"/>
            <a:ext cx="2497982" cy="502019"/>
          </a:xfrm>
          <a:prstGeom prst="rect">
            <a:avLst/>
          </a:prstGeom>
          <a:solidFill>
            <a:srgbClr val="FFC000"/>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テキスト ボックス 393">
            <a:extLst>
              <a:ext uri="{FF2B5EF4-FFF2-40B4-BE49-F238E27FC236}">
                <a16:creationId xmlns:a16="http://schemas.microsoft.com/office/drawing/2014/main" id="{4474F073-8C9B-F95B-14FE-8D361FFA5F2C}"/>
              </a:ext>
            </a:extLst>
          </p:cNvPr>
          <p:cNvSpPr txBox="1"/>
          <p:nvPr/>
        </p:nvSpPr>
        <p:spPr>
          <a:xfrm>
            <a:off x="6317213" y="2551434"/>
            <a:ext cx="2511184" cy="584775"/>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ミロード口</a:t>
            </a:r>
          </a:p>
        </p:txBody>
      </p:sp>
      <p:sp>
        <p:nvSpPr>
          <p:cNvPr id="395" name="四角形: 角を丸くする 394">
            <a:extLst>
              <a:ext uri="{FF2B5EF4-FFF2-40B4-BE49-F238E27FC236}">
                <a16:creationId xmlns:a16="http://schemas.microsoft.com/office/drawing/2014/main" id="{2828E8EF-DD12-54F7-AC38-29A3E8EDED18}"/>
              </a:ext>
            </a:extLst>
          </p:cNvPr>
          <p:cNvSpPr/>
          <p:nvPr/>
        </p:nvSpPr>
        <p:spPr>
          <a:xfrm>
            <a:off x="5161976" y="3225266"/>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6" name="図 395">
            <a:extLst>
              <a:ext uri="{FF2B5EF4-FFF2-40B4-BE49-F238E27FC236}">
                <a16:creationId xmlns:a16="http://schemas.microsoft.com/office/drawing/2014/main" id="{84B6D0D4-500E-02E0-F4FD-1C77B95EC8B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flipH="1">
            <a:off x="5173709" y="3236157"/>
            <a:ext cx="873824" cy="873824"/>
          </a:xfrm>
          <a:prstGeom prst="rect">
            <a:avLst/>
          </a:prstGeom>
        </p:spPr>
      </p:pic>
      <p:sp>
        <p:nvSpPr>
          <p:cNvPr id="397" name="四角形: 角を丸くする 396">
            <a:extLst>
              <a:ext uri="{FF2B5EF4-FFF2-40B4-BE49-F238E27FC236}">
                <a16:creationId xmlns:a16="http://schemas.microsoft.com/office/drawing/2014/main" id="{76FCA4A7-FBC7-E9E8-895A-C9E6F98CC1F1}"/>
              </a:ext>
            </a:extLst>
          </p:cNvPr>
          <p:cNvSpPr/>
          <p:nvPr/>
        </p:nvSpPr>
        <p:spPr>
          <a:xfrm>
            <a:off x="3952672" y="3228230"/>
            <a:ext cx="895606" cy="895606"/>
          </a:xfrm>
          <a:prstGeom prst="roundRect">
            <a:avLst>
              <a:gd name="adj" fmla="val 922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8" name="図 397">
            <a:extLst>
              <a:ext uri="{FF2B5EF4-FFF2-40B4-BE49-F238E27FC236}">
                <a16:creationId xmlns:a16="http://schemas.microsoft.com/office/drawing/2014/main" id="{48D24747-CDDF-8D94-71DB-EDD5496F705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00" y1="14000" x2="30400" y2="59200"/>
                        <a14:foregroundMark x1="75200" y1="46800" x2="73303" y2="58184"/>
                        <a14:backgroundMark x1="84000" y1="59600" x2="64800" y2="78000"/>
                        <a14:backgroundMark x1="79200" y1="63200" x2="55600" y2="68800"/>
                        <a14:backgroundMark x1="75200" y1="65200" x2="54800" y2="904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3964405" y="3239121"/>
            <a:ext cx="873824" cy="873824"/>
          </a:xfrm>
          <a:prstGeom prst="rect">
            <a:avLst/>
          </a:prstGeom>
        </p:spPr>
      </p:pic>
      <p:sp>
        <p:nvSpPr>
          <p:cNvPr id="399" name="正方形/長方形 398">
            <a:extLst>
              <a:ext uri="{FF2B5EF4-FFF2-40B4-BE49-F238E27FC236}">
                <a16:creationId xmlns:a16="http://schemas.microsoft.com/office/drawing/2014/main" id="{04F5DAF0-2372-6586-21C7-B6F4F2FA6DED}"/>
              </a:ext>
            </a:extLst>
          </p:cNvPr>
          <p:cNvSpPr/>
          <p:nvPr/>
        </p:nvSpPr>
        <p:spPr>
          <a:xfrm>
            <a:off x="3648245" y="2550846"/>
            <a:ext cx="2497982" cy="502019"/>
          </a:xfrm>
          <a:prstGeom prst="rect">
            <a:avLst/>
          </a:prstGeom>
          <a:solidFill>
            <a:srgbClr val="FFC000"/>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テキスト ボックス 399">
            <a:extLst>
              <a:ext uri="{FF2B5EF4-FFF2-40B4-BE49-F238E27FC236}">
                <a16:creationId xmlns:a16="http://schemas.microsoft.com/office/drawing/2014/main" id="{BC44159B-AB3C-A9EE-9C54-02E551AEDB0B}"/>
              </a:ext>
            </a:extLst>
          </p:cNvPr>
          <p:cNvSpPr txBox="1"/>
          <p:nvPr/>
        </p:nvSpPr>
        <p:spPr>
          <a:xfrm>
            <a:off x="3650133" y="2551434"/>
            <a:ext cx="2511184" cy="584775"/>
          </a:xfrm>
          <a:prstGeom prst="rect">
            <a:avLst/>
          </a:prstGeom>
          <a:noFill/>
        </p:spPr>
        <p:txBody>
          <a:bodyPr wrap="square" rtlCol="0">
            <a:spAutoFit/>
          </a:bodyPr>
          <a:lstStyle/>
          <a:p>
            <a:pPr algn="ctr"/>
            <a:r>
              <a:rPr kumimoji="1" lang="ja-JP" altLang="en-US" sz="3200">
                <a:latin typeface="TBUDゴシック Std B" panose="020B0600000000000000" pitchFamily="34" charset="-128"/>
                <a:ea typeface="TBUDゴシック Std B" panose="020B0600000000000000" pitchFamily="34" charset="-128"/>
              </a:rPr>
              <a:t>中央口</a:t>
            </a:r>
          </a:p>
        </p:txBody>
      </p:sp>
      <p:sp>
        <p:nvSpPr>
          <p:cNvPr id="2" name="正方形/長方形 1">
            <a:extLst>
              <a:ext uri="{FF2B5EF4-FFF2-40B4-BE49-F238E27FC236}">
                <a16:creationId xmlns:a16="http://schemas.microsoft.com/office/drawing/2014/main" id="{9311EB76-86E9-A211-398C-7F4A163FDE2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FBFFD74-B5B9-639A-F5F7-A283F182A09A}"/>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9296047-1C18-07B2-1F3F-BAFD33CE96AA}"/>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37850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withEffect">
                                  <p:stCondLst>
                                    <p:cond delay="0"/>
                                  </p:stCondLst>
                                  <p:childTnLst>
                                    <p:animMotion origin="layout" path="M -2.5E-6 -4.81481E-6 L 0.76328 -4.81481E-6 " pathEditMode="relative" rAng="0" ptsTypes="AA">
                                      <p:cBhvr>
                                        <p:cTn id="6" dur="1700" fill="hold"/>
                                        <p:tgtEl>
                                          <p:spTgt spid="288"/>
                                        </p:tgtEl>
                                        <p:attrNameLst>
                                          <p:attrName>ppt_x</p:attrName>
                                          <p:attrName>ppt_y</p:attrName>
                                        </p:attrNameLst>
                                      </p:cBhvr>
                                      <p:rCtr x="38164" y="0"/>
                                    </p:animMotion>
                                  </p:childTnLst>
                                </p:cTn>
                              </p:par>
                            </p:childTnLst>
                          </p:cTn>
                        </p:par>
                        <p:par>
                          <p:cTn id="7" fill="hold">
                            <p:stCondLst>
                              <p:cond delay="1700"/>
                            </p:stCondLst>
                            <p:childTnLst>
                              <p:par>
                                <p:cTn id="8" presetID="1" presetClass="exit" presetSubtype="0" fill="hold" nodeType="afterEffect">
                                  <p:stCondLst>
                                    <p:cond delay="0"/>
                                  </p:stCondLst>
                                  <p:childTnLst>
                                    <p:set>
                                      <p:cBhvr>
                                        <p:cTn id="9" dur="1" fill="hold">
                                          <p:stCondLst>
                                            <p:cond delay="0"/>
                                          </p:stCondLst>
                                        </p:cTn>
                                        <p:tgtEl>
                                          <p:spTgt spid="28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73"/>
                                        </p:tgtEl>
                                        <p:attrNameLst>
                                          <p:attrName>style.visibility</p:attrName>
                                        </p:attrNameLst>
                                      </p:cBhvr>
                                      <p:to>
                                        <p:strVal val="visible"/>
                                      </p:to>
                                    </p:set>
                                  </p:childTnLst>
                                </p:cTn>
                              </p:par>
                              <p:par>
                                <p:cTn id="16" presetID="1" presetClass="exit" presetSubtype="0" fill="hold" nodeType="withEffect">
                                  <p:stCondLst>
                                    <p:cond delay="1000"/>
                                  </p:stCondLst>
                                  <p:childTnLst>
                                    <p:set>
                                      <p:cBhvr>
                                        <p:cTn id="17" dur="1" fill="hold">
                                          <p:stCondLst>
                                            <p:cond delay="0"/>
                                          </p:stCondLst>
                                        </p:cTn>
                                        <p:tgtEl>
                                          <p:spTgt spid="373"/>
                                        </p:tgtEl>
                                        <p:attrNameLst>
                                          <p:attrName>style.visibility</p:attrName>
                                        </p:attrNameLst>
                                      </p:cBhvr>
                                      <p:to>
                                        <p:strVal val="hidden"/>
                                      </p:to>
                                    </p:set>
                                  </p:childTnLst>
                                </p:cTn>
                              </p:par>
                              <p:par>
                                <p:cTn id="18" presetID="1" presetClass="entr" presetSubtype="0" fill="hold" nodeType="withEffect">
                                  <p:stCondLst>
                                    <p:cond delay="2000"/>
                                  </p:stCondLst>
                                  <p:childTnLst>
                                    <p:set>
                                      <p:cBhvr>
                                        <p:cTn id="19" dur="1" fill="hold">
                                          <p:stCondLst>
                                            <p:cond delay="0"/>
                                          </p:stCondLst>
                                        </p:cTn>
                                        <p:tgtEl>
                                          <p:spTgt spid="373"/>
                                        </p:tgtEl>
                                        <p:attrNameLst>
                                          <p:attrName>style.visibility</p:attrName>
                                        </p:attrNameLst>
                                      </p:cBhvr>
                                      <p:to>
                                        <p:strVal val="visible"/>
                                      </p:to>
                                    </p:set>
                                  </p:childTnLst>
                                </p:cTn>
                              </p:par>
                              <p:par>
                                <p:cTn id="20" presetID="1" presetClass="exit" presetSubtype="0" fill="hold" nodeType="withEffect">
                                  <p:stCondLst>
                                    <p:cond delay="3000"/>
                                  </p:stCondLst>
                                  <p:childTnLst>
                                    <p:set>
                                      <p:cBhvr>
                                        <p:cTn id="21" dur="1" fill="hold">
                                          <p:stCondLst>
                                            <p:cond delay="0"/>
                                          </p:stCondLst>
                                        </p:cTn>
                                        <p:tgtEl>
                                          <p:spTgt spid="373"/>
                                        </p:tgtEl>
                                        <p:attrNameLst>
                                          <p:attrName>style.visibility</p:attrName>
                                        </p:attrNameLst>
                                      </p:cBhvr>
                                      <p:to>
                                        <p:strVal val="hidden"/>
                                      </p:to>
                                    </p:set>
                                  </p:childTnLst>
                                </p:cTn>
                              </p:par>
                              <p:par>
                                <p:cTn id="22" presetID="1" presetClass="entr" presetSubtype="0" fill="hold" nodeType="withEffect">
                                  <p:stCondLst>
                                    <p:cond delay="4000"/>
                                  </p:stCondLst>
                                  <p:childTnLst>
                                    <p:set>
                                      <p:cBhvr>
                                        <p:cTn id="23" dur="1" fill="hold">
                                          <p:stCondLst>
                                            <p:cond delay="0"/>
                                          </p:stCondLst>
                                        </p:cTn>
                                        <p:tgtEl>
                                          <p:spTgt spid="373"/>
                                        </p:tgtEl>
                                        <p:attrNameLst>
                                          <p:attrName>style.visibility</p:attrName>
                                        </p:attrNameLst>
                                      </p:cBhvr>
                                      <p:to>
                                        <p:strVal val="visible"/>
                                      </p:to>
                                    </p:set>
                                  </p:childTnLst>
                                </p:cTn>
                              </p:par>
                              <p:par>
                                <p:cTn id="24" presetID="1" presetClass="exit" presetSubtype="0" fill="hold" nodeType="withEffect">
                                  <p:stCondLst>
                                    <p:cond delay="5000"/>
                                  </p:stCondLst>
                                  <p:childTnLst>
                                    <p:set>
                                      <p:cBhvr>
                                        <p:cTn id="25" dur="1" fill="hold">
                                          <p:stCondLst>
                                            <p:cond delay="0"/>
                                          </p:stCondLst>
                                        </p:cTn>
                                        <p:tgtEl>
                                          <p:spTgt spid="373"/>
                                        </p:tgtEl>
                                        <p:attrNameLst>
                                          <p:attrName>style.visibility</p:attrName>
                                        </p:attrNameLst>
                                      </p:cBhvr>
                                      <p:to>
                                        <p:strVal val="hidden"/>
                                      </p:to>
                                    </p:set>
                                  </p:childTnLst>
                                </p:cTn>
                              </p:par>
                              <p:par>
                                <p:cTn id="26" presetID="1" presetClass="entr" presetSubtype="0" fill="hold" nodeType="withEffect">
                                  <p:stCondLst>
                                    <p:cond delay="6000"/>
                                  </p:stCondLst>
                                  <p:childTnLst>
                                    <p:set>
                                      <p:cBhvr>
                                        <p:cTn id="27" dur="1" fill="hold">
                                          <p:stCondLst>
                                            <p:cond delay="0"/>
                                          </p:stCondLst>
                                        </p:cTn>
                                        <p:tgtEl>
                                          <p:spTgt spid="373"/>
                                        </p:tgtEl>
                                        <p:attrNameLst>
                                          <p:attrName>style.visibility</p:attrName>
                                        </p:attrNameLst>
                                      </p:cBhvr>
                                      <p:to>
                                        <p:strVal val="visible"/>
                                      </p:to>
                                    </p:set>
                                  </p:childTnLst>
                                </p:cTn>
                              </p:par>
                              <p:par>
                                <p:cTn id="28" presetID="1" presetClass="exit" presetSubtype="0" fill="hold" nodeType="withEffect">
                                  <p:stCondLst>
                                    <p:cond delay="7000"/>
                                  </p:stCondLst>
                                  <p:childTnLst>
                                    <p:set>
                                      <p:cBhvr>
                                        <p:cTn id="29" dur="1" fill="hold">
                                          <p:stCondLst>
                                            <p:cond delay="0"/>
                                          </p:stCondLst>
                                        </p:cTn>
                                        <p:tgtEl>
                                          <p:spTgt spid="373"/>
                                        </p:tgtEl>
                                        <p:attrNameLst>
                                          <p:attrName>style.visibility</p:attrName>
                                        </p:attrNameLst>
                                      </p:cBhvr>
                                      <p:to>
                                        <p:strVal val="hidden"/>
                                      </p:to>
                                    </p:set>
                                  </p:childTnLst>
                                </p:cTn>
                              </p:par>
                              <p:par>
                                <p:cTn id="30" presetID="1" presetClass="entr" presetSubtype="0" fill="hold" nodeType="withEffect">
                                  <p:stCondLst>
                                    <p:cond delay="8000"/>
                                  </p:stCondLst>
                                  <p:childTnLst>
                                    <p:set>
                                      <p:cBhvr>
                                        <p:cTn id="31" dur="1" fill="hold">
                                          <p:stCondLst>
                                            <p:cond delay="0"/>
                                          </p:stCondLst>
                                        </p:cTn>
                                        <p:tgtEl>
                                          <p:spTgt spid="373"/>
                                        </p:tgtEl>
                                        <p:attrNameLst>
                                          <p:attrName>style.visibility</p:attrName>
                                        </p:attrNameLst>
                                      </p:cBhvr>
                                      <p:to>
                                        <p:strVal val="visible"/>
                                      </p:to>
                                    </p:set>
                                  </p:childTnLst>
                                </p:cTn>
                              </p:par>
                              <p:par>
                                <p:cTn id="32" presetID="1" presetClass="exit" presetSubtype="0" fill="hold" nodeType="withEffect">
                                  <p:stCondLst>
                                    <p:cond delay="9000"/>
                                  </p:stCondLst>
                                  <p:childTnLst>
                                    <p:set>
                                      <p:cBhvr>
                                        <p:cTn id="33" dur="1" fill="hold">
                                          <p:stCondLst>
                                            <p:cond delay="0"/>
                                          </p:stCondLst>
                                        </p:cTn>
                                        <p:tgtEl>
                                          <p:spTgt spid="373"/>
                                        </p:tgtEl>
                                        <p:attrNameLst>
                                          <p:attrName>style.visibility</p:attrName>
                                        </p:attrNameLst>
                                      </p:cBhvr>
                                      <p:to>
                                        <p:strVal val="hidden"/>
                                      </p:to>
                                    </p:set>
                                  </p:childTnLst>
                                </p:cTn>
                              </p:par>
                              <p:par>
                                <p:cTn id="34" presetID="1" presetClass="entr" presetSubtype="0" fill="hold" nodeType="withEffect">
                                  <p:stCondLst>
                                    <p:cond delay="10000"/>
                                  </p:stCondLst>
                                  <p:childTnLst>
                                    <p:set>
                                      <p:cBhvr>
                                        <p:cTn id="35" dur="1" fill="hold">
                                          <p:stCondLst>
                                            <p:cond delay="0"/>
                                          </p:stCondLst>
                                        </p:cTn>
                                        <p:tgtEl>
                                          <p:spTgt spid="373"/>
                                        </p:tgtEl>
                                        <p:attrNameLst>
                                          <p:attrName>style.visibility</p:attrName>
                                        </p:attrNameLst>
                                      </p:cBhvr>
                                      <p:to>
                                        <p:strVal val="visible"/>
                                      </p:to>
                                    </p:set>
                                  </p:childTnLst>
                                </p:cTn>
                              </p:par>
                              <p:par>
                                <p:cTn id="36" presetID="1" presetClass="exit" presetSubtype="0" fill="hold" nodeType="withEffect">
                                  <p:stCondLst>
                                    <p:cond delay="11000"/>
                                  </p:stCondLst>
                                  <p:childTnLst>
                                    <p:set>
                                      <p:cBhvr>
                                        <p:cTn id="37" dur="1" fill="hold">
                                          <p:stCondLst>
                                            <p:cond delay="0"/>
                                          </p:stCondLst>
                                        </p:cTn>
                                        <p:tgtEl>
                                          <p:spTgt spid="373"/>
                                        </p:tgtEl>
                                        <p:attrNameLst>
                                          <p:attrName>style.visibility</p:attrName>
                                        </p:attrNameLst>
                                      </p:cBhvr>
                                      <p:to>
                                        <p:strVal val="hidden"/>
                                      </p:to>
                                    </p:set>
                                  </p:childTnLst>
                                </p:cTn>
                              </p:par>
                              <p:par>
                                <p:cTn id="38" presetID="1" presetClass="entr" presetSubtype="0" fill="hold" nodeType="withEffect">
                                  <p:stCondLst>
                                    <p:cond delay="12000"/>
                                  </p:stCondLst>
                                  <p:childTnLst>
                                    <p:set>
                                      <p:cBhvr>
                                        <p:cTn id="39" dur="1" fill="hold">
                                          <p:stCondLst>
                                            <p:cond delay="0"/>
                                          </p:stCondLst>
                                        </p:cTn>
                                        <p:tgtEl>
                                          <p:spTgt spid="373"/>
                                        </p:tgtEl>
                                        <p:attrNameLst>
                                          <p:attrName>style.visibility</p:attrName>
                                        </p:attrNameLst>
                                      </p:cBhvr>
                                      <p:to>
                                        <p:strVal val="visible"/>
                                      </p:to>
                                    </p:set>
                                  </p:childTnLst>
                                </p:cTn>
                              </p:par>
                              <p:par>
                                <p:cTn id="40" presetID="1" presetClass="exit" presetSubtype="0" fill="hold" nodeType="withEffect">
                                  <p:stCondLst>
                                    <p:cond delay="13000"/>
                                  </p:stCondLst>
                                  <p:childTnLst>
                                    <p:set>
                                      <p:cBhvr>
                                        <p:cTn id="41" dur="1" fill="hold">
                                          <p:stCondLst>
                                            <p:cond delay="0"/>
                                          </p:stCondLst>
                                        </p:cTn>
                                        <p:tgtEl>
                                          <p:spTgt spid="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2" name="グループ化 791">
            <a:extLst>
              <a:ext uri="{FF2B5EF4-FFF2-40B4-BE49-F238E27FC236}">
                <a16:creationId xmlns:a16="http://schemas.microsoft.com/office/drawing/2014/main" id="{60E69F53-BBFD-6896-318A-656323FEFB27}"/>
              </a:ext>
            </a:extLst>
          </p:cNvPr>
          <p:cNvGrpSpPr/>
          <p:nvPr/>
        </p:nvGrpSpPr>
        <p:grpSpPr>
          <a:xfrm>
            <a:off x="4787899" y="6932799"/>
            <a:ext cx="2616202" cy="1013992"/>
            <a:chOff x="5237323" y="5811010"/>
            <a:chExt cx="1532836" cy="1013992"/>
          </a:xfrm>
        </p:grpSpPr>
        <p:sp>
          <p:nvSpPr>
            <p:cNvPr id="793" name="台形 792">
              <a:extLst>
                <a:ext uri="{FF2B5EF4-FFF2-40B4-BE49-F238E27FC236}">
                  <a16:creationId xmlns:a16="http://schemas.microsoft.com/office/drawing/2014/main" id="{0C6C958B-3947-061F-8BB9-70601815EE8B}"/>
                </a:ext>
              </a:extLst>
            </p:cNvPr>
            <p:cNvSpPr/>
            <p:nvPr/>
          </p:nvSpPr>
          <p:spPr>
            <a:xfrm>
              <a:off x="5503710" y="6203950"/>
              <a:ext cx="1000169" cy="621052"/>
            </a:xfrm>
            <a:prstGeom prst="trapezoid">
              <a:avLst>
                <a:gd name="adj" fmla="val 44256"/>
              </a:avLst>
            </a:prstGeom>
            <a:gradFill>
              <a:gsLst>
                <a:gs pos="82000">
                  <a:srgbClr val="0070C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4" name="二等辺三角形 793">
              <a:extLst>
                <a:ext uri="{FF2B5EF4-FFF2-40B4-BE49-F238E27FC236}">
                  <a16:creationId xmlns:a16="http://schemas.microsoft.com/office/drawing/2014/main" id="{3D712B22-50EE-5716-D290-00955137FC9E}"/>
                </a:ext>
              </a:extLst>
            </p:cNvPr>
            <p:cNvSpPr/>
            <p:nvPr/>
          </p:nvSpPr>
          <p:spPr>
            <a:xfrm>
              <a:off x="5237323" y="5811010"/>
              <a:ext cx="1532836" cy="3943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5" name="グループ化 794">
            <a:extLst>
              <a:ext uri="{FF2B5EF4-FFF2-40B4-BE49-F238E27FC236}">
                <a16:creationId xmlns:a16="http://schemas.microsoft.com/office/drawing/2014/main" id="{E80BF25E-A123-F5C6-A016-C01174C44A95}"/>
              </a:ext>
            </a:extLst>
          </p:cNvPr>
          <p:cNvGrpSpPr/>
          <p:nvPr/>
        </p:nvGrpSpPr>
        <p:grpSpPr>
          <a:xfrm>
            <a:off x="4787899" y="6936118"/>
            <a:ext cx="2616202" cy="1013992"/>
            <a:chOff x="5237323" y="5811010"/>
            <a:chExt cx="1532836" cy="1013992"/>
          </a:xfrm>
        </p:grpSpPr>
        <p:sp>
          <p:nvSpPr>
            <p:cNvPr id="796" name="台形 795">
              <a:extLst>
                <a:ext uri="{FF2B5EF4-FFF2-40B4-BE49-F238E27FC236}">
                  <a16:creationId xmlns:a16="http://schemas.microsoft.com/office/drawing/2014/main" id="{D11A99B3-5458-EDA2-EAB0-41B380D74F8A}"/>
                </a:ext>
              </a:extLst>
            </p:cNvPr>
            <p:cNvSpPr/>
            <p:nvPr/>
          </p:nvSpPr>
          <p:spPr>
            <a:xfrm>
              <a:off x="5503710" y="6203950"/>
              <a:ext cx="1000169" cy="621052"/>
            </a:xfrm>
            <a:prstGeom prst="trapezoid">
              <a:avLst>
                <a:gd name="adj" fmla="val 44256"/>
              </a:avLst>
            </a:prstGeom>
            <a:gradFill>
              <a:gsLst>
                <a:gs pos="82000">
                  <a:srgbClr val="0070C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7" name="二等辺三角形 796">
              <a:extLst>
                <a:ext uri="{FF2B5EF4-FFF2-40B4-BE49-F238E27FC236}">
                  <a16:creationId xmlns:a16="http://schemas.microsoft.com/office/drawing/2014/main" id="{1DEAA107-67B5-1025-632C-8B0536E6BEB6}"/>
                </a:ext>
              </a:extLst>
            </p:cNvPr>
            <p:cNvSpPr/>
            <p:nvPr/>
          </p:nvSpPr>
          <p:spPr>
            <a:xfrm>
              <a:off x="5237323" y="5811010"/>
              <a:ext cx="1532836" cy="3943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8" name="グループ化 797">
            <a:extLst>
              <a:ext uri="{FF2B5EF4-FFF2-40B4-BE49-F238E27FC236}">
                <a16:creationId xmlns:a16="http://schemas.microsoft.com/office/drawing/2014/main" id="{C450ECE8-2A44-8AEE-83AD-024CBC87768A}"/>
              </a:ext>
            </a:extLst>
          </p:cNvPr>
          <p:cNvGrpSpPr/>
          <p:nvPr/>
        </p:nvGrpSpPr>
        <p:grpSpPr>
          <a:xfrm>
            <a:off x="4787899" y="6932131"/>
            <a:ext cx="2616202" cy="1013992"/>
            <a:chOff x="5237323" y="5811010"/>
            <a:chExt cx="1532836" cy="1013992"/>
          </a:xfrm>
        </p:grpSpPr>
        <p:sp>
          <p:nvSpPr>
            <p:cNvPr id="799" name="台形 798">
              <a:extLst>
                <a:ext uri="{FF2B5EF4-FFF2-40B4-BE49-F238E27FC236}">
                  <a16:creationId xmlns:a16="http://schemas.microsoft.com/office/drawing/2014/main" id="{D5F77638-263B-D5AE-BF88-5A525EFF4522}"/>
                </a:ext>
              </a:extLst>
            </p:cNvPr>
            <p:cNvSpPr/>
            <p:nvPr/>
          </p:nvSpPr>
          <p:spPr>
            <a:xfrm>
              <a:off x="5503710" y="6203950"/>
              <a:ext cx="1000169" cy="621052"/>
            </a:xfrm>
            <a:prstGeom prst="trapezoid">
              <a:avLst>
                <a:gd name="adj" fmla="val 44256"/>
              </a:avLst>
            </a:prstGeom>
            <a:gradFill>
              <a:gsLst>
                <a:gs pos="82000">
                  <a:srgbClr val="0070C0"/>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0" name="二等辺三角形 799">
              <a:extLst>
                <a:ext uri="{FF2B5EF4-FFF2-40B4-BE49-F238E27FC236}">
                  <a16:creationId xmlns:a16="http://schemas.microsoft.com/office/drawing/2014/main" id="{52D3BF7A-4D8A-37AD-E178-4706436B10AC}"/>
                </a:ext>
              </a:extLst>
            </p:cNvPr>
            <p:cNvSpPr/>
            <p:nvPr/>
          </p:nvSpPr>
          <p:spPr>
            <a:xfrm>
              <a:off x="5237323" y="5811010"/>
              <a:ext cx="1532836" cy="3943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1" name="テキスト ボックス 800">
            <a:extLst>
              <a:ext uri="{FF2B5EF4-FFF2-40B4-BE49-F238E27FC236}">
                <a16:creationId xmlns:a16="http://schemas.microsoft.com/office/drawing/2014/main" id="{609A16B0-FF8C-B923-F30B-4CC973EFB190}"/>
              </a:ext>
            </a:extLst>
          </p:cNvPr>
          <p:cNvSpPr txBox="1"/>
          <p:nvPr/>
        </p:nvSpPr>
        <p:spPr>
          <a:xfrm>
            <a:off x="4288560" y="5132413"/>
            <a:ext cx="3614880" cy="830997"/>
          </a:xfrm>
          <a:prstGeom prst="rect">
            <a:avLst/>
          </a:prstGeom>
          <a:noFill/>
        </p:spPr>
        <p:txBody>
          <a:bodyPr wrap="square" rtlCol="0">
            <a:spAutoFit/>
          </a:bodyPr>
          <a:lstStyle/>
          <a:p>
            <a:pPr algn="ctr"/>
            <a:r>
              <a:rPr lang="ja-JP" altLang="en-US" sz="2400" b="1">
                <a:ln w="9525">
                  <a:solidFill>
                    <a:prstClr val="white"/>
                  </a:solidFill>
                </a:ln>
                <a:solidFill>
                  <a:srgbClr val="FF0000"/>
                </a:solidFill>
                <a:latin typeface="Helvetica" panose="020B0604020202030204" pitchFamily="34" charset="0"/>
                <a:ea typeface="A-OTF 新ゴ Pro B" panose="020B0700000000000000" pitchFamily="34" charset="-128"/>
              </a:rPr>
              <a:t>足元にご注意ください</a:t>
            </a:r>
          </a:p>
          <a:p>
            <a:pPr algn="ctr"/>
            <a:r>
              <a:rPr lang="en-US" altLang="ja-JP" sz="2400" b="1">
                <a:ln w="9525">
                  <a:solidFill>
                    <a:prstClr val="white"/>
                  </a:solidFill>
                </a:ln>
                <a:solidFill>
                  <a:srgbClr val="FF0000"/>
                </a:solidFill>
                <a:latin typeface="Helvetica" panose="020B0604020202030204" pitchFamily="34" charset="0"/>
                <a:ea typeface="A-OTF 新ゴ Pro B" panose="020B0700000000000000" pitchFamily="34" charset="-128"/>
              </a:rPr>
              <a:t>WATCH YOUR STEP</a:t>
            </a:r>
            <a:endParaRPr lang="ja-JP" altLang="en-US" sz="2400" b="1">
              <a:ln w="9525">
                <a:solidFill>
                  <a:prstClr val="white"/>
                </a:solidFill>
              </a:ln>
              <a:solidFill>
                <a:srgbClr val="FF0000"/>
              </a:solidFill>
              <a:latin typeface="Helvetica" panose="020B0604020202030204" pitchFamily="34" charset="0"/>
              <a:ea typeface="A-OTF 新ゴ Pro B" panose="020B0700000000000000" pitchFamily="34" charset="-128"/>
            </a:endParaRPr>
          </a:p>
        </p:txBody>
      </p:sp>
      <p:grpSp>
        <p:nvGrpSpPr>
          <p:cNvPr id="802" name="グループ化 801">
            <a:extLst>
              <a:ext uri="{FF2B5EF4-FFF2-40B4-BE49-F238E27FC236}">
                <a16:creationId xmlns:a16="http://schemas.microsoft.com/office/drawing/2014/main" id="{4353A204-53AF-5B85-2D57-AF44FB45D0D7}"/>
              </a:ext>
            </a:extLst>
          </p:cNvPr>
          <p:cNvGrpSpPr/>
          <p:nvPr/>
        </p:nvGrpSpPr>
        <p:grpSpPr>
          <a:xfrm flipH="1">
            <a:off x="6094538" y="2810999"/>
            <a:ext cx="1956139" cy="4059105"/>
            <a:chOff x="4139861" y="2798895"/>
            <a:chExt cx="1956139" cy="4059105"/>
          </a:xfrm>
        </p:grpSpPr>
        <p:sp>
          <p:nvSpPr>
            <p:cNvPr id="803" name="正方形/長方形 802">
              <a:extLst>
                <a:ext uri="{FF2B5EF4-FFF2-40B4-BE49-F238E27FC236}">
                  <a16:creationId xmlns:a16="http://schemas.microsoft.com/office/drawing/2014/main" id="{D046D058-2150-5A38-9CC6-FCA294982FEB}"/>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4" name="正方形/長方形 803">
              <a:extLst>
                <a:ext uri="{FF2B5EF4-FFF2-40B4-BE49-F238E27FC236}">
                  <a16:creationId xmlns:a16="http://schemas.microsoft.com/office/drawing/2014/main" id="{91942F1A-AA79-A7DA-2488-91E84897D1E5}"/>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5" name="正方形/長方形 804">
              <a:extLst>
                <a:ext uri="{FF2B5EF4-FFF2-40B4-BE49-F238E27FC236}">
                  <a16:creationId xmlns:a16="http://schemas.microsoft.com/office/drawing/2014/main" id="{402CCDFA-D923-D82B-1BE0-9D00EEC796B0}"/>
                </a:ext>
              </a:extLst>
            </p:cNvPr>
            <p:cNvSpPr/>
            <p:nvPr/>
          </p:nvSpPr>
          <p:spPr>
            <a:xfrm>
              <a:off x="6024562" y="2799314"/>
              <a:ext cx="71437" cy="4058267"/>
            </a:xfrm>
            <a:prstGeom prst="rect">
              <a:avLst/>
            </a:prstGeom>
            <a:gradFill>
              <a:gsLst>
                <a:gs pos="28000">
                  <a:srgbClr val="262626"/>
                </a:gs>
                <a:gs pos="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6" name="正方形/長方形 805">
              <a:extLst>
                <a:ext uri="{FF2B5EF4-FFF2-40B4-BE49-F238E27FC236}">
                  <a16:creationId xmlns:a16="http://schemas.microsoft.com/office/drawing/2014/main" id="{FA9FE43B-3BCC-C936-4AE3-A3951ABEA8F2}"/>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7" name="正方形/長方形 806">
              <a:extLst>
                <a:ext uri="{FF2B5EF4-FFF2-40B4-BE49-F238E27FC236}">
                  <a16:creationId xmlns:a16="http://schemas.microsoft.com/office/drawing/2014/main" id="{1F73045F-5C0C-10D3-124B-BAD9698071F4}"/>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8" name="四角形: 角を丸くする 807">
              <a:extLst>
                <a:ext uri="{FF2B5EF4-FFF2-40B4-BE49-F238E27FC236}">
                  <a16:creationId xmlns:a16="http://schemas.microsoft.com/office/drawing/2014/main" id="{DB9A70A4-ED9C-B77D-B9E3-9CE5F8074C7E}"/>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9" name="四角形: 角を丸くする 808">
              <a:extLst>
                <a:ext uri="{FF2B5EF4-FFF2-40B4-BE49-F238E27FC236}">
                  <a16:creationId xmlns:a16="http://schemas.microsoft.com/office/drawing/2014/main" id="{32DB03F2-CE1D-452B-6311-FD9D158DBBBE}"/>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0" name="グループ化 809">
            <a:extLst>
              <a:ext uri="{FF2B5EF4-FFF2-40B4-BE49-F238E27FC236}">
                <a16:creationId xmlns:a16="http://schemas.microsoft.com/office/drawing/2014/main" id="{AE3ACA6D-C933-BB13-3FD3-05FC8428CA77}"/>
              </a:ext>
            </a:extLst>
          </p:cNvPr>
          <p:cNvGrpSpPr/>
          <p:nvPr/>
        </p:nvGrpSpPr>
        <p:grpSpPr>
          <a:xfrm>
            <a:off x="4139861" y="2810999"/>
            <a:ext cx="1956139" cy="4059105"/>
            <a:chOff x="4139861" y="2798895"/>
            <a:chExt cx="1956139" cy="4059105"/>
          </a:xfrm>
        </p:grpSpPr>
        <p:sp>
          <p:nvSpPr>
            <p:cNvPr id="811" name="正方形/長方形 810">
              <a:extLst>
                <a:ext uri="{FF2B5EF4-FFF2-40B4-BE49-F238E27FC236}">
                  <a16:creationId xmlns:a16="http://schemas.microsoft.com/office/drawing/2014/main" id="{3EF453E2-BFC3-6126-172F-8B21CF1411DC}"/>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2" name="正方形/長方形 811">
              <a:extLst>
                <a:ext uri="{FF2B5EF4-FFF2-40B4-BE49-F238E27FC236}">
                  <a16:creationId xmlns:a16="http://schemas.microsoft.com/office/drawing/2014/main" id="{10FA1926-05B1-DAEC-C26D-B980FF1415F8}"/>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3" name="正方形/長方形 812">
              <a:extLst>
                <a:ext uri="{FF2B5EF4-FFF2-40B4-BE49-F238E27FC236}">
                  <a16:creationId xmlns:a16="http://schemas.microsoft.com/office/drawing/2014/main" id="{6634301A-25F2-3CB4-60A1-8C6E2827F9E2}"/>
                </a:ext>
              </a:extLst>
            </p:cNvPr>
            <p:cNvSpPr/>
            <p:nvPr/>
          </p:nvSpPr>
          <p:spPr>
            <a:xfrm>
              <a:off x="6024562" y="2799314"/>
              <a:ext cx="71437" cy="405826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4" name="正方形/長方形 813">
              <a:extLst>
                <a:ext uri="{FF2B5EF4-FFF2-40B4-BE49-F238E27FC236}">
                  <a16:creationId xmlns:a16="http://schemas.microsoft.com/office/drawing/2014/main" id="{E7EAB56D-A5A7-CC59-C212-E74A3E5AD7AA}"/>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5" name="正方形/長方形 814">
              <a:extLst>
                <a:ext uri="{FF2B5EF4-FFF2-40B4-BE49-F238E27FC236}">
                  <a16:creationId xmlns:a16="http://schemas.microsoft.com/office/drawing/2014/main" id="{0A7C5DFE-9B56-476C-40CF-CF600FEF8358}"/>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6" name="四角形: 角を丸くする 815">
              <a:extLst>
                <a:ext uri="{FF2B5EF4-FFF2-40B4-BE49-F238E27FC236}">
                  <a16:creationId xmlns:a16="http://schemas.microsoft.com/office/drawing/2014/main" id="{ED1F35DD-050C-1B2C-96CE-BFE564FE0885}"/>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7" name="四角形: 角を丸くする 816">
              <a:extLst>
                <a:ext uri="{FF2B5EF4-FFF2-40B4-BE49-F238E27FC236}">
                  <a16:creationId xmlns:a16="http://schemas.microsoft.com/office/drawing/2014/main" id="{9557A3C5-01CC-ADD7-5A3D-C4B4A08EEAEC}"/>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8" name="グループ化 817">
            <a:extLst>
              <a:ext uri="{FF2B5EF4-FFF2-40B4-BE49-F238E27FC236}">
                <a16:creationId xmlns:a16="http://schemas.microsoft.com/office/drawing/2014/main" id="{2F8607BC-CDB6-8A20-31A0-CAFE97CF2DFB}"/>
              </a:ext>
            </a:extLst>
          </p:cNvPr>
          <p:cNvGrpSpPr/>
          <p:nvPr/>
        </p:nvGrpSpPr>
        <p:grpSpPr>
          <a:xfrm flipH="1">
            <a:off x="6094538" y="2798895"/>
            <a:ext cx="1956139" cy="4059105"/>
            <a:chOff x="4139861" y="2798895"/>
            <a:chExt cx="1956139" cy="4059105"/>
          </a:xfrm>
        </p:grpSpPr>
        <p:sp>
          <p:nvSpPr>
            <p:cNvPr id="819" name="正方形/長方形 818">
              <a:extLst>
                <a:ext uri="{FF2B5EF4-FFF2-40B4-BE49-F238E27FC236}">
                  <a16:creationId xmlns:a16="http://schemas.microsoft.com/office/drawing/2014/main" id="{75E99BE0-6F15-1B9E-C538-38FE16813E68}"/>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正方形/長方形 819">
              <a:extLst>
                <a:ext uri="{FF2B5EF4-FFF2-40B4-BE49-F238E27FC236}">
                  <a16:creationId xmlns:a16="http://schemas.microsoft.com/office/drawing/2014/main" id="{9A1AD63A-D5AC-4730-B0B2-0A750FEE3D35}"/>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1" name="正方形/長方形 820">
              <a:extLst>
                <a:ext uri="{FF2B5EF4-FFF2-40B4-BE49-F238E27FC236}">
                  <a16:creationId xmlns:a16="http://schemas.microsoft.com/office/drawing/2014/main" id="{F60FD343-9CA3-4251-DB86-A0D2D4054F3F}"/>
                </a:ext>
              </a:extLst>
            </p:cNvPr>
            <p:cNvSpPr/>
            <p:nvPr/>
          </p:nvSpPr>
          <p:spPr>
            <a:xfrm>
              <a:off x="6024562" y="2799314"/>
              <a:ext cx="71437" cy="4058267"/>
            </a:xfrm>
            <a:prstGeom prst="rect">
              <a:avLst/>
            </a:prstGeom>
            <a:gradFill>
              <a:gsLst>
                <a:gs pos="28000">
                  <a:srgbClr val="262626"/>
                </a:gs>
                <a:gs pos="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2" name="正方形/長方形 821">
              <a:extLst>
                <a:ext uri="{FF2B5EF4-FFF2-40B4-BE49-F238E27FC236}">
                  <a16:creationId xmlns:a16="http://schemas.microsoft.com/office/drawing/2014/main" id="{81743D46-4A4A-DC56-2AD8-4630AFCD0D37}"/>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3" name="正方形/長方形 822">
              <a:extLst>
                <a:ext uri="{FF2B5EF4-FFF2-40B4-BE49-F238E27FC236}">
                  <a16:creationId xmlns:a16="http://schemas.microsoft.com/office/drawing/2014/main" id="{469209C5-4ED0-18DB-4386-1AB85CD6A7BE}"/>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四角形: 角を丸くする 823">
              <a:extLst>
                <a:ext uri="{FF2B5EF4-FFF2-40B4-BE49-F238E27FC236}">
                  <a16:creationId xmlns:a16="http://schemas.microsoft.com/office/drawing/2014/main" id="{68ADB45F-4C8E-A00F-55E2-531F0D87D9AC}"/>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四角形: 角を丸くする 824">
              <a:extLst>
                <a:ext uri="{FF2B5EF4-FFF2-40B4-BE49-F238E27FC236}">
                  <a16:creationId xmlns:a16="http://schemas.microsoft.com/office/drawing/2014/main" id="{46FD688D-754B-F942-4777-179D17190E79}"/>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6" name="グループ化 825">
            <a:extLst>
              <a:ext uri="{FF2B5EF4-FFF2-40B4-BE49-F238E27FC236}">
                <a16:creationId xmlns:a16="http://schemas.microsoft.com/office/drawing/2014/main" id="{CB874AFA-959E-50B8-E3EE-DF8AB502FAE2}"/>
              </a:ext>
            </a:extLst>
          </p:cNvPr>
          <p:cNvGrpSpPr/>
          <p:nvPr/>
        </p:nvGrpSpPr>
        <p:grpSpPr>
          <a:xfrm>
            <a:off x="4139861" y="2798895"/>
            <a:ext cx="1956139" cy="4059105"/>
            <a:chOff x="4139861" y="2798895"/>
            <a:chExt cx="1956139" cy="4059105"/>
          </a:xfrm>
        </p:grpSpPr>
        <p:sp>
          <p:nvSpPr>
            <p:cNvPr id="827" name="正方形/長方形 826">
              <a:extLst>
                <a:ext uri="{FF2B5EF4-FFF2-40B4-BE49-F238E27FC236}">
                  <a16:creationId xmlns:a16="http://schemas.microsoft.com/office/drawing/2014/main" id="{E7D4E611-46BE-9D02-ACD7-1EF731382BF6}"/>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8" name="正方形/長方形 827">
              <a:extLst>
                <a:ext uri="{FF2B5EF4-FFF2-40B4-BE49-F238E27FC236}">
                  <a16:creationId xmlns:a16="http://schemas.microsoft.com/office/drawing/2014/main" id="{9EFD83F3-9D25-2544-B95A-3AA7945A2CE4}"/>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9" name="正方形/長方形 828">
              <a:extLst>
                <a:ext uri="{FF2B5EF4-FFF2-40B4-BE49-F238E27FC236}">
                  <a16:creationId xmlns:a16="http://schemas.microsoft.com/office/drawing/2014/main" id="{96D38EED-5EBC-BF92-FC34-F1D3330DF8D9}"/>
                </a:ext>
              </a:extLst>
            </p:cNvPr>
            <p:cNvSpPr/>
            <p:nvPr/>
          </p:nvSpPr>
          <p:spPr>
            <a:xfrm>
              <a:off x="6024562" y="2799314"/>
              <a:ext cx="71437" cy="405826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0" name="正方形/長方形 829">
              <a:extLst>
                <a:ext uri="{FF2B5EF4-FFF2-40B4-BE49-F238E27FC236}">
                  <a16:creationId xmlns:a16="http://schemas.microsoft.com/office/drawing/2014/main" id="{E311E10A-A00C-4620-EF5E-B6ED9B313378}"/>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1" name="正方形/長方形 830">
              <a:extLst>
                <a:ext uri="{FF2B5EF4-FFF2-40B4-BE49-F238E27FC236}">
                  <a16:creationId xmlns:a16="http://schemas.microsoft.com/office/drawing/2014/main" id="{85A1BC64-5287-11F4-D300-02895D4C117F}"/>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2" name="四角形: 角を丸くする 831">
              <a:extLst>
                <a:ext uri="{FF2B5EF4-FFF2-40B4-BE49-F238E27FC236}">
                  <a16:creationId xmlns:a16="http://schemas.microsoft.com/office/drawing/2014/main" id="{51ED1260-C691-985C-1085-6C8B1F0CD342}"/>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3" name="四角形: 角を丸くする 832">
              <a:extLst>
                <a:ext uri="{FF2B5EF4-FFF2-40B4-BE49-F238E27FC236}">
                  <a16:creationId xmlns:a16="http://schemas.microsoft.com/office/drawing/2014/main" id="{8F00D41C-7C53-1406-CF72-C52DAA95BFB9}"/>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4" name="グループ化 833">
            <a:extLst>
              <a:ext uri="{FF2B5EF4-FFF2-40B4-BE49-F238E27FC236}">
                <a16:creationId xmlns:a16="http://schemas.microsoft.com/office/drawing/2014/main" id="{B0D62A1C-6CA7-5D2C-72CF-4716AA220126}"/>
              </a:ext>
            </a:extLst>
          </p:cNvPr>
          <p:cNvGrpSpPr/>
          <p:nvPr/>
        </p:nvGrpSpPr>
        <p:grpSpPr>
          <a:xfrm flipH="1">
            <a:off x="6104523" y="2810999"/>
            <a:ext cx="1956139" cy="4059105"/>
            <a:chOff x="4139861" y="2798895"/>
            <a:chExt cx="1956139" cy="4059105"/>
          </a:xfrm>
        </p:grpSpPr>
        <p:sp>
          <p:nvSpPr>
            <p:cNvPr id="835" name="正方形/長方形 834">
              <a:extLst>
                <a:ext uri="{FF2B5EF4-FFF2-40B4-BE49-F238E27FC236}">
                  <a16:creationId xmlns:a16="http://schemas.microsoft.com/office/drawing/2014/main" id="{A260CA66-272C-48CC-F7CA-A49F0E6C8E01}"/>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6" name="正方形/長方形 835">
              <a:extLst>
                <a:ext uri="{FF2B5EF4-FFF2-40B4-BE49-F238E27FC236}">
                  <a16:creationId xmlns:a16="http://schemas.microsoft.com/office/drawing/2014/main" id="{6DCCB9BA-D5BC-A92E-7D1A-BD596222A213}"/>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7" name="正方形/長方形 836">
              <a:extLst>
                <a:ext uri="{FF2B5EF4-FFF2-40B4-BE49-F238E27FC236}">
                  <a16:creationId xmlns:a16="http://schemas.microsoft.com/office/drawing/2014/main" id="{1D92BAD4-5B35-AFC0-6BD4-4CD2CDA450F1}"/>
                </a:ext>
              </a:extLst>
            </p:cNvPr>
            <p:cNvSpPr/>
            <p:nvPr/>
          </p:nvSpPr>
          <p:spPr>
            <a:xfrm>
              <a:off x="6024562" y="2799314"/>
              <a:ext cx="71437" cy="4058267"/>
            </a:xfrm>
            <a:prstGeom prst="rect">
              <a:avLst/>
            </a:prstGeom>
            <a:gradFill>
              <a:gsLst>
                <a:gs pos="28000">
                  <a:srgbClr val="262626"/>
                </a:gs>
                <a:gs pos="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8" name="正方形/長方形 837">
              <a:extLst>
                <a:ext uri="{FF2B5EF4-FFF2-40B4-BE49-F238E27FC236}">
                  <a16:creationId xmlns:a16="http://schemas.microsoft.com/office/drawing/2014/main" id="{65570CF0-BA0D-A12E-7B53-15A3A726929F}"/>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9" name="正方形/長方形 838">
              <a:extLst>
                <a:ext uri="{FF2B5EF4-FFF2-40B4-BE49-F238E27FC236}">
                  <a16:creationId xmlns:a16="http://schemas.microsoft.com/office/drawing/2014/main" id="{E159DFD7-03C4-876E-8A7B-B7180D8E41B2}"/>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0" name="四角形: 角を丸くする 839">
              <a:extLst>
                <a:ext uri="{FF2B5EF4-FFF2-40B4-BE49-F238E27FC236}">
                  <a16:creationId xmlns:a16="http://schemas.microsoft.com/office/drawing/2014/main" id="{AD911DAD-9F49-B5E9-61DF-BA8BD95FA860}"/>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1" name="四角形: 角を丸くする 840">
              <a:extLst>
                <a:ext uri="{FF2B5EF4-FFF2-40B4-BE49-F238E27FC236}">
                  <a16:creationId xmlns:a16="http://schemas.microsoft.com/office/drawing/2014/main" id="{33938F36-FE87-7AE6-2E2F-66A887A92348}"/>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2" name="グループ化 841">
            <a:extLst>
              <a:ext uri="{FF2B5EF4-FFF2-40B4-BE49-F238E27FC236}">
                <a16:creationId xmlns:a16="http://schemas.microsoft.com/office/drawing/2014/main" id="{4861AE53-767D-1BE9-E9EF-3B070EDAF225}"/>
              </a:ext>
            </a:extLst>
          </p:cNvPr>
          <p:cNvGrpSpPr/>
          <p:nvPr/>
        </p:nvGrpSpPr>
        <p:grpSpPr>
          <a:xfrm>
            <a:off x="4149846" y="2810999"/>
            <a:ext cx="1956139" cy="4059105"/>
            <a:chOff x="4139861" y="2798895"/>
            <a:chExt cx="1956139" cy="4059105"/>
          </a:xfrm>
        </p:grpSpPr>
        <p:sp>
          <p:nvSpPr>
            <p:cNvPr id="843" name="正方形/長方形 842">
              <a:extLst>
                <a:ext uri="{FF2B5EF4-FFF2-40B4-BE49-F238E27FC236}">
                  <a16:creationId xmlns:a16="http://schemas.microsoft.com/office/drawing/2014/main" id="{05D35FB5-0572-FBD7-F505-C28FE39B900C}"/>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正方形/長方形 843">
              <a:extLst>
                <a:ext uri="{FF2B5EF4-FFF2-40B4-BE49-F238E27FC236}">
                  <a16:creationId xmlns:a16="http://schemas.microsoft.com/office/drawing/2014/main" id="{F7CB42AC-899B-7D7A-BD8B-8983A2CFB540}"/>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5" name="正方形/長方形 844">
              <a:extLst>
                <a:ext uri="{FF2B5EF4-FFF2-40B4-BE49-F238E27FC236}">
                  <a16:creationId xmlns:a16="http://schemas.microsoft.com/office/drawing/2014/main" id="{C2FBBB26-A149-A767-D073-123DBA952A7C}"/>
                </a:ext>
              </a:extLst>
            </p:cNvPr>
            <p:cNvSpPr/>
            <p:nvPr/>
          </p:nvSpPr>
          <p:spPr>
            <a:xfrm>
              <a:off x="6024562" y="2799314"/>
              <a:ext cx="71437" cy="405826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6" name="正方形/長方形 845">
              <a:extLst>
                <a:ext uri="{FF2B5EF4-FFF2-40B4-BE49-F238E27FC236}">
                  <a16:creationId xmlns:a16="http://schemas.microsoft.com/office/drawing/2014/main" id="{32564763-5F31-206E-594B-667D752E6489}"/>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7" name="正方形/長方形 846">
              <a:extLst>
                <a:ext uri="{FF2B5EF4-FFF2-40B4-BE49-F238E27FC236}">
                  <a16:creationId xmlns:a16="http://schemas.microsoft.com/office/drawing/2014/main" id="{C86C1483-1CBE-D3B8-6295-27C86A23165E}"/>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8" name="四角形: 角を丸くする 847">
              <a:extLst>
                <a:ext uri="{FF2B5EF4-FFF2-40B4-BE49-F238E27FC236}">
                  <a16:creationId xmlns:a16="http://schemas.microsoft.com/office/drawing/2014/main" id="{54EF8641-B402-C0CA-AF8A-75984CFBCC86}"/>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9" name="四角形: 角を丸くする 848">
              <a:extLst>
                <a:ext uri="{FF2B5EF4-FFF2-40B4-BE49-F238E27FC236}">
                  <a16:creationId xmlns:a16="http://schemas.microsoft.com/office/drawing/2014/main" id="{77DBB009-0509-8F6F-6F6D-EC8CA4F8CED9}"/>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0" name="グループ化 849">
            <a:extLst>
              <a:ext uri="{FF2B5EF4-FFF2-40B4-BE49-F238E27FC236}">
                <a16:creationId xmlns:a16="http://schemas.microsoft.com/office/drawing/2014/main" id="{DF562E67-E362-1A24-1C53-26DC677DD2D9}"/>
              </a:ext>
            </a:extLst>
          </p:cNvPr>
          <p:cNvGrpSpPr/>
          <p:nvPr/>
        </p:nvGrpSpPr>
        <p:grpSpPr>
          <a:xfrm flipH="1">
            <a:off x="6109285" y="2810999"/>
            <a:ext cx="1956139" cy="4059105"/>
            <a:chOff x="4139861" y="2798895"/>
            <a:chExt cx="1956139" cy="4059105"/>
          </a:xfrm>
        </p:grpSpPr>
        <p:sp>
          <p:nvSpPr>
            <p:cNvPr id="851" name="正方形/長方形 850">
              <a:extLst>
                <a:ext uri="{FF2B5EF4-FFF2-40B4-BE49-F238E27FC236}">
                  <a16:creationId xmlns:a16="http://schemas.microsoft.com/office/drawing/2014/main" id="{B2F356B1-DB80-7EBB-2147-0BE5D83834C3}"/>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2" name="正方形/長方形 851">
              <a:extLst>
                <a:ext uri="{FF2B5EF4-FFF2-40B4-BE49-F238E27FC236}">
                  <a16:creationId xmlns:a16="http://schemas.microsoft.com/office/drawing/2014/main" id="{2FE094A5-1FA2-45CA-5C77-162D7BD9BD10}"/>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3" name="正方形/長方形 852">
              <a:extLst>
                <a:ext uri="{FF2B5EF4-FFF2-40B4-BE49-F238E27FC236}">
                  <a16:creationId xmlns:a16="http://schemas.microsoft.com/office/drawing/2014/main" id="{9C15B691-7264-91D1-F96A-5173A2C73EFA}"/>
                </a:ext>
              </a:extLst>
            </p:cNvPr>
            <p:cNvSpPr/>
            <p:nvPr/>
          </p:nvSpPr>
          <p:spPr>
            <a:xfrm>
              <a:off x="6024562" y="2799314"/>
              <a:ext cx="71437" cy="4058267"/>
            </a:xfrm>
            <a:prstGeom prst="rect">
              <a:avLst/>
            </a:prstGeom>
            <a:gradFill>
              <a:gsLst>
                <a:gs pos="28000">
                  <a:srgbClr val="262626"/>
                </a:gs>
                <a:gs pos="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4" name="正方形/長方形 853">
              <a:extLst>
                <a:ext uri="{FF2B5EF4-FFF2-40B4-BE49-F238E27FC236}">
                  <a16:creationId xmlns:a16="http://schemas.microsoft.com/office/drawing/2014/main" id="{7D60271E-4786-D10F-027D-7E0A7F3ECF87}"/>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5" name="正方形/長方形 854">
              <a:extLst>
                <a:ext uri="{FF2B5EF4-FFF2-40B4-BE49-F238E27FC236}">
                  <a16:creationId xmlns:a16="http://schemas.microsoft.com/office/drawing/2014/main" id="{2D0CBA5B-6150-5B02-2F3C-A9A6D393E7D4}"/>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6" name="四角形: 角を丸くする 855">
              <a:extLst>
                <a:ext uri="{FF2B5EF4-FFF2-40B4-BE49-F238E27FC236}">
                  <a16:creationId xmlns:a16="http://schemas.microsoft.com/office/drawing/2014/main" id="{7F0FF3E5-19DA-19F3-A4CB-49855C9D60B3}"/>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7" name="四角形: 角を丸くする 856">
              <a:extLst>
                <a:ext uri="{FF2B5EF4-FFF2-40B4-BE49-F238E27FC236}">
                  <a16:creationId xmlns:a16="http://schemas.microsoft.com/office/drawing/2014/main" id="{3DDAAE6C-0BD2-5252-4914-46AF5AF0A1A8}"/>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8" name="グループ化 857">
            <a:extLst>
              <a:ext uri="{FF2B5EF4-FFF2-40B4-BE49-F238E27FC236}">
                <a16:creationId xmlns:a16="http://schemas.microsoft.com/office/drawing/2014/main" id="{AA25303C-9AF7-2AAB-91D6-8FC618416883}"/>
              </a:ext>
            </a:extLst>
          </p:cNvPr>
          <p:cNvGrpSpPr/>
          <p:nvPr/>
        </p:nvGrpSpPr>
        <p:grpSpPr>
          <a:xfrm>
            <a:off x="4154608" y="2810999"/>
            <a:ext cx="1956139" cy="4059105"/>
            <a:chOff x="4139861" y="2798895"/>
            <a:chExt cx="1956139" cy="4059105"/>
          </a:xfrm>
        </p:grpSpPr>
        <p:sp>
          <p:nvSpPr>
            <p:cNvPr id="859" name="正方形/長方形 858">
              <a:extLst>
                <a:ext uri="{FF2B5EF4-FFF2-40B4-BE49-F238E27FC236}">
                  <a16:creationId xmlns:a16="http://schemas.microsoft.com/office/drawing/2014/main" id="{B71562BF-77D7-54C6-88EC-B543F7EE59DE}"/>
                </a:ext>
              </a:extLst>
            </p:cNvPr>
            <p:cNvSpPr/>
            <p:nvPr/>
          </p:nvSpPr>
          <p:spPr>
            <a:xfrm>
              <a:off x="4180114" y="2799733"/>
              <a:ext cx="1915886" cy="4058267"/>
            </a:xfrm>
            <a:prstGeom prst="rect">
              <a:avLst/>
            </a:prstGeom>
            <a:gradFill>
              <a:gsLst>
                <a:gs pos="0">
                  <a:srgbClr val="7A7A7A"/>
                </a:gs>
                <a:gs pos="100000">
                  <a:srgbClr val="1A1A1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0" name="正方形/長方形 859">
              <a:extLst>
                <a:ext uri="{FF2B5EF4-FFF2-40B4-BE49-F238E27FC236}">
                  <a16:creationId xmlns:a16="http://schemas.microsoft.com/office/drawing/2014/main" id="{BBEB776D-0E25-E942-DFE2-FB7E44416D5D}"/>
                </a:ext>
              </a:extLst>
            </p:cNvPr>
            <p:cNvSpPr/>
            <p:nvPr/>
          </p:nvSpPr>
          <p:spPr>
            <a:xfrm>
              <a:off x="4139862" y="2801677"/>
              <a:ext cx="121920" cy="405632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1" name="正方形/長方形 860">
              <a:extLst>
                <a:ext uri="{FF2B5EF4-FFF2-40B4-BE49-F238E27FC236}">
                  <a16:creationId xmlns:a16="http://schemas.microsoft.com/office/drawing/2014/main" id="{AD89AAD1-6580-7404-B77D-0D02FE004CDB}"/>
                </a:ext>
              </a:extLst>
            </p:cNvPr>
            <p:cNvSpPr/>
            <p:nvPr/>
          </p:nvSpPr>
          <p:spPr>
            <a:xfrm>
              <a:off x="6024562" y="2799314"/>
              <a:ext cx="71437" cy="405826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2" name="正方形/長方形 861">
              <a:extLst>
                <a:ext uri="{FF2B5EF4-FFF2-40B4-BE49-F238E27FC236}">
                  <a16:creationId xmlns:a16="http://schemas.microsoft.com/office/drawing/2014/main" id="{461573CB-63F4-C648-0A87-CA0F6CDBE65F}"/>
                </a:ext>
              </a:extLst>
            </p:cNvPr>
            <p:cNvSpPr/>
            <p:nvPr/>
          </p:nvSpPr>
          <p:spPr>
            <a:xfrm>
              <a:off x="5981427" y="2799314"/>
              <a:ext cx="45719" cy="4058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3" name="正方形/長方形 862">
              <a:extLst>
                <a:ext uri="{FF2B5EF4-FFF2-40B4-BE49-F238E27FC236}">
                  <a16:creationId xmlns:a16="http://schemas.microsoft.com/office/drawing/2014/main" id="{FD70647E-AFD1-D971-A924-4B8068F75411}"/>
                </a:ext>
              </a:extLst>
            </p:cNvPr>
            <p:cNvSpPr/>
            <p:nvPr/>
          </p:nvSpPr>
          <p:spPr>
            <a:xfrm>
              <a:off x="4139861" y="2798895"/>
              <a:ext cx="1951785" cy="14433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4" name="四角形: 角を丸くする 863">
              <a:extLst>
                <a:ext uri="{FF2B5EF4-FFF2-40B4-BE49-F238E27FC236}">
                  <a16:creationId xmlns:a16="http://schemas.microsoft.com/office/drawing/2014/main" id="{742F55E5-C489-99E1-2DFA-58F44C5512EC}"/>
                </a:ext>
              </a:extLst>
            </p:cNvPr>
            <p:cNvSpPr/>
            <p:nvPr/>
          </p:nvSpPr>
          <p:spPr>
            <a:xfrm>
              <a:off x="4541134" y="3132462"/>
              <a:ext cx="1204075" cy="2033898"/>
            </a:xfrm>
            <a:prstGeom prst="roundRect">
              <a:avLst>
                <a:gd name="adj" fmla="val 2246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5" name="四角形: 角を丸くする 864">
              <a:extLst>
                <a:ext uri="{FF2B5EF4-FFF2-40B4-BE49-F238E27FC236}">
                  <a16:creationId xmlns:a16="http://schemas.microsoft.com/office/drawing/2014/main" id="{F2C105D9-CFB2-22F8-3148-5EC0A5651A95}"/>
                </a:ext>
              </a:extLst>
            </p:cNvPr>
            <p:cNvSpPr/>
            <p:nvPr/>
          </p:nvSpPr>
          <p:spPr>
            <a:xfrm>
              <a:off x="4600942" y="3201708"/>
              <a:ext cx="1084460" cy="1895406"/>
            </a:xfrm>
            <a:prstGeom prst="roundRect">
              <a:avLst>
                <a:gd name="adj" fmla="val 21351"/>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6" name="グループ化 865">
            <a:extLst>
              <a:ext uri="{FF2B5EF4-FFF2-40B4-BE49-F238E27FC236}">
                <a16:creationId xmlns:a16="http://schemas.microsoft.com/office/drawing/2014/main" id="{92F7E14E-7A6E-3E90-7AF9-68B17E6100CD}"/>
              </a:ext>
            </a:extLst>
          </p:cNvPr>
          <p:cNvGrpSpPr/>
          <p:nvPr/>
        </p:nvGrpSpPr>
        <p:grpSpPr>
          <a:xfrm flipH="1">
            <a:off x="8049964" y="2801677"/>
            <a:ext cx="135787" cy="4056323"/>
            <a:chOff x="4001963" y="2801677"/>
            <a:chExt cx="135787" cy="4056323"/>
          </a:xfrm>
        </p:grpSpPr>
        <p:sp>
          <p:nvSpPr>
            <p:cNvPr id="867" name="正方形/長方形 866">
              <a:extLst>
                <a:ext uri="{FF2B5EF4-FFF2-40B4-BE49-F238E27FC236}">
                  <a16:creationId xmlns:a16="http://schemas.microsoft.com/office/drawing/2014/main" id="{D843284C-6702-F0B1-9517-F6A9DCE41251}"/>
                </a:ext>
              </a:extLst>
            </p:cNvPr>
            <p:cNvSpPr/>
            <p:nvPr/>
          </p:nvSpPr>
          <p:spPr>
            <a:xfrm>
              <a:off x="4001963" y="2801677"/>
              <a:ext cx="121920" cy="40563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8" name="正方形/長方形 867">
              <a:extLst>
                <a:ext uri="{FF2B5EF4-FFF2-40B4-BE49-F238E27FC236}">
                  <a16:creationId xmlns:a16="http://schemas.microsoft.com/office/drawing/2014/main" id="{339B983D-2075-C7EA-1393-5E87D627B865}"/>
                </a:ext>
              </a:extLst>
            </p:cNvPr>
            <p:cNvSpPr/>
            <p:nvPr/>
          </p:nvSpPr>
          <p:spPr>
            <a:xfrm>
              <a:off x="4015830" y="2801677"/>
              <a:ext cx="121920" cy="405632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9" name="正方形/長方形 868">
              <a:extLst>
                <a:ext uri="{FF2B5EF4-FFF2-40B4-BE49-F238E27FC236}">
                  <a16:creationId xmlns:a16="http://schemas.microsoft.com/office/drawing/2014/main" id="{D108D6AA-7987-7E6F-F4D0-AF4356FA5130}"/>
                </a:ext>
              </a:extLst>
            </p:cNvPr>
            <p:cNvSpPr/>
            <p:nvPr/>
          </p:nvSpPr>
          <p:spPr>
            <a:xfrm>
              <a:off x="4008375" y="2801677"/>
              <a:ext cx="121920" cy="4056323"/>
            </a:xfrm>
            <a:prstGeom prst="rect">
              <a:avLst/>
            </a:prstGeom>
            <a:gradFill>
              <a:gsLst>
                <a:gs pos="0">
                  <a:schemeClr val="bg1"/>
                </a:gs>
                <a:gs pos="100000">
                  <a:schemeClr val="bg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0" name="正方形/長方形 869">
              <a:extLst>
                <a:ext uri="{FF2B5EF4-FFF2-40B4-BE49-F238E27FC236}">
                  <a16:creationId xmlns:a16="http://schemas.microsoft.com/office/drawing/2014/main" id="{4805526C-7F68-0590-984C-8C1D97D06457}"/>
                </a:ext>
              </a:extLst>
            </p:cNvPr>
            <p:cNvSpPr/>
            <p:nvPr/>
          </p:nvSpPr>
          <p:spPr>
            <a:xfrm>
              <a:off x="4006302" y="5663586"/>
              <a:ext cx="72000" cy="18000"/>
            </a:xfrm>
            <a:prstGeom prst="rect">
              <a:avLst/>
            </a:prstGeom>
            <a:gradFill>
              <a:gsLst>
                <a:gs pos="0">
                  <a:schemeClr val="bg1">
                    <a:lumMod val="95000"/>
                  </a:schemeClr>
                </a:gs>
                <a:gs pos="85000">
                  <a:schemeClr val="bg1">
                    <a:lumMod val="50000"/>
                  </a:schemeClr>
                </a:gs>
                <a:gs pos="17000">
                  <a:schemeClr val="bg1">
                    <a:lumMod val="50000"/>
                  </a:schemeClr>
                </a:gs>
                <a:gs pos="100000">
                  <a:schemeClr val="bg1">
                    <a:lumMod val="95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1" name="正方形/長方形 870">
              <a:extLst>
                <a:ext uri="{FF2B5EF4-FFF2-40B4-BE49-F238E27FC236}">
                  <a16:creationId xmlns:a16="http://schemas.microsoft.com/office/drawing/2014/main" id="{41CBDEF7-1A55-917F-C279-F323C039EF9E}"/>
                </a:ext>
              </a:extLst>
            </p:cNvPr>
            <p:cNvSpPr/>
            <p:nvPr/>
          </p:nvSpPr>
          <p:spPr>
            <a:xfrm>
              <a:off x="4008683" y="3558770"/>
              <a:ext cx="72000" cy="18000"/>
            </a:xfrm>
            <a:prstGeom prst="rect">
              <a:avLst/>
            </a:prstGeom>
            <a:gradFill>
              <a:gsLst>
                <a:gs pos="0">
                  <a:schemeClr val="bg1">
                    <a:lumMod val="95000"/>
                  </a:schemeClr>
                </a:gs>
                <a:gs pos="85000">
                  <a:schemeClr val="bg1">
                    <a:lumMod val="50000"/>
                  </a:schemeClr>
                </a:gs>
                <a:gs pos="17000">
                  <a:schemeClr val="bg1">
                    <a:lumMod val="50000"/>
                  </a:schemeClr>
                </a:gs>
                <a:gs pos="100000">
                  <a:schemeClr val="bg1">
                    <a:lumMod val="95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2" name="正方形/長方形 871">
              <a:extLst>
                <a:ext uri="{FF2B5EF4-FFF2-40B4-BE49-F238E27FC236}">
                  <a16:creationId xmlns:a16="http://schemas.microsoft.com/office/drawing/2014/main" id="{9FAA65C0-4B8D-0218-08AA-81AE45358D8C}"/>
                </a:ext>
              </a:extLst>
            </p:cNvPr>
            <p:cNvSpPr/>
            <p:nvPr/>
          </p:nvSpPr>
          <p:spPr>
            <a:xfrm>
              <a:off x="4073732" y="3557586"/>
              <a:ext cx="45719" cy="2124000"/>
            </a:xfrm>
            <a:prstGeom prst="rect">
              <a:avLst/>
            </a:prstGeom>
            <a:gradFill>
              <a:gsLst>
                <a:gs pos="72500">
                  <a:schemeClr val="tx1">
                    <a:lumMod val="65000"/>
                    <a:lumOff val="35000"/>
                  </a:schemeClr>
                </a:gs>
                <a:gs pos="36500">
                  <a:schemeClr val="bg1"/>
                </a:gs>
                <a:gs pos="12000">
                  <a:schemeClr val="bg1">
                    <a:lumMod val="75000"/>
                  </a:schemeClr>
                </a:gs>
                <a:gs pos="50000">
                  <a:schemeClr val="bg1"/>
                </a:gs>
                <a:gs pos="0">
                  <a:schemeClr val="bg1">
                    <a:lumMod val="75000"/>
                  </a:schemeClr>
                </a:gs>
                <a:gs pos="100000">
                  <a:schemeClr val="tx1">
                    <a:lumMod val="65000"/>
                    <a:lumOff val="3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3" name="正方形/長方形 872">
            <a:extLst>
              <a:ext uri="{FF2B5EF4-FFF2-40B4-BE49-F238E27FC236}">
                <a16:creationId xmlns:a16="http://schemas.microsoft.com/office/drawing/2014/main" id="{742FE378-E161-44A8-B03F-66CE12E06AFF}"/>
              </a:ext>
            </a:extLst>
          </p:cNvPr>
          <p:cNvSpPr/>
          <p:nvPr/>
        </p:nvSpPr>
        <p:spPr>
          <a:xfrm>
            <a:off x="8171884" y="2798895"/>
            <a:ext cx="4017899" cy="4058267"/>
          </a:xfrm>
          <a:prstGeom prst="rect">
            <a:avLst/>
          </a:prstGeom>
          <a:gradFill>
            <a:gsLst>
              <a:gs pos="0">
                <a:schemeClr val="bg1"/>
              </a:gs>
              <a:gs pos="85000">
                <a:schemeClr val="bg1">
                  <a:lumMod val="6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4" name="正方形/長方形 873">
            <a:extLst>
              <a:ext uri="{FF2B5EF4-FFF2-40B4-BE49-F238E27FC236}">
                <a16:creationId xmlns:a16="http://schemas.microsoft.com/office/drawing/2014/main" id="{80DE68BF-BE15-DC2F-993B-353DCB361657}"/>
              </a:ext>
            </a:extLst>
          </p:cNvPr>
          <p:cNvSpPr/>
          <p:nvPr/>
        </p:nvSpPr>
        <p:spPr>
          <a:xfrm>
            <a:off x="0" y="2798895"/>
            <a:ext cx="4008374" cy="4058267"/>
          </a:xfrm>
          <a:prstGeom prst="rect">
            <a:avLst/>
          </a:prstGeom>
          <a:gradFill>
            <a:gsLst>
              <a:gs pos="0">
                <a:schemeClr val="bg1"/>
              </a:gs>
              <a:gs pos="85000">
                <a:schemeClr val="bg1">
                  <a:lumMod val="6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5" name="正方形/長方形 874">
            <a:extLst>
              <a:ext uri="{FF2B5EF4-FFF2-40B4-BE49-F238E27FC236}">
                <a16:creationId xmlns:a16="http://schemas.microsoft.com/office/drawing/2014/main" id="{CAB98B93-AF06-8B1A-7241-5858D067F010}"/>
              </a:ext>
            </a:extLst>
          </p:cNvPr>
          <p:cNvSpPr/>
          <p:nvPr/>
        </p:nvSpPr>
        <p:spPr>
          <a:xfrm>
            <a:off x="-1" y="6257843"/>
            <a:ext cx="3985131" cy="593723"/>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a:ln>
                <a:noFill/>
              </a:ln>
              <a:solidFill>
                <a:prstClr val="black"/>
              </a:solidFill>
              <a:effectLst/>
              <a:uLnTx/>
              <a:uFillTx/>
              <a:latin typeface="A-OTF 新ゴ Pro M" panose="020B0500000000000000" pitchFamily="34" charset="-128"/>
              <a:ea typeface="A-OTF 新ゴ Pro M" panose="020B0500000000000000" pitchFamily="34" charset="-128"/>
            </a:endParaRPr>
          </a:p>
        </p:txBody>
      </p:sp>
      <p:sp>
        <p:nvSpPr>
          <p:cNvPr id="876" name="正方形/長方形 875">
            <a:extLst>
              <a:ext uri="{FF2B5EF4-FFF2-40B4-BE49-F238E27FC236}">
                <a16:creationId xmlns:a16="http://schemas.microsoft.com/office/drawing/2014/main" id="{29B888A3-0684-B86B-17BC-75D8BE4E1579}"/>
              </a:ext>
            </a:extLst>
          </p:cNvPr>
          <p:cNvSpPr/>
          <p:nvPr/>
        </p:nvSpPr>
        <p:spPr>
          <a:xfrm>
            <a:off x="8185751" y="6251638"/>
            <a:ext cx="4027276" cy="593723"/>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a:ln>
                  <a:noFill/>
                </a:ln>
                <a:solidFill>
                  <a:prstClr val="black"/>
                </a:solidFill>
                <a:effectLst/>
                <a:uLnTx/>
                <a:uFillTx/>
                <a:latin typeface="Helvetica" pitchFamily="2" charset="0"/>
                <a:ea typeface="游ゴシック" panose="020B0400000000000000" pitchFamily="50" charset="-128"/>
                <a:cs typeface="+mn-cs"/>
              </a:rPr>
              <a:t>Caution</a:t>
            </a:r>
            <a:endParaRPr kumimoji="0" lang="ja-JP" altLang="en-US" sz="3200" b="1" i="0" u="none" strike="noStrike" kern="0" cap="none" spc="0" normalizeH="0" baseline="0" noProof="0">
              <a:ln>
                <a:noFill/>
              </a:ln>
              <a:solidFill>
                <a:prstClr val="black"/>
              </a:solidFill>
              <a:effectLst/>
              <a:uLnTx/>
              <a:uFillTx/>
              <a:latin typeface="Helvetica" pitchFamily="2" charset="0"/>
              <a:ea typeface="游ゴシック" panose="020B0400000000000000" pitchFamily="50" charset="-128"/>
              <a:cs typeface="+mn-cs"/>
            </a:endParaRPr>
          </a:p>
        </p:txBody>
      </p:sp>
      <p:grpSp>
        <p:nvGrpSpPr>
          <p:cNvPr id="877" name="グループ化 876">
            <a:extLst>
              <a:ext uri="{FF2B5EF4-FFF2-40B4-BE49-F238E27FC236}">
                <a16:creationId xmlns:a16="http://schemas.microsoft.com/office/drawing/2014/main" id="{A0F953E6-078E-B932-8CEA-3D3943B8AAEF}"/>
              </a:ext>
            </a:extLst>
          </p:cNvPr>
          <p:cNvGrpSpPr/>
          <p:nvPr/>
        </p:nvGrpSpPr>
        <p:grpSpPr>
          <a:xfrm>
            <a:off x="4001963" y="2801677"/>
            <a:ext cx="135787" cy="4056323"/>
            <a:chOff x="4001963" y="2801677"/>
            <a:chExt cx="135787" cy="4056323"/>
          </a:xfrm>
        </p:grpSpPr>
        <p:sp>
          <p:nvSpPr>
            <p:cNvPr id="878" name="正方形/長方形 877">
              <a:extLst>
                <a:ext uri="{FF2B5EF4-FFF2-40B4-BE49-F238E27FC236}">
                  <a16:creationId xmlns:a16="http://schemas.microsoft.com/office/drawing/2014/main" id="{B20D1F82-FB48-505C-E1BD-42B543FC7A0F}"/>
                </a:ext>
              </a:extLst>
            </p:cNvPr>
            <p:cNvSpPr/>
            <p:nvPr/>
          </p:nvSpPr>
          <p:spPr>
            <a:xfrm>
              <a:off x="4001963" y="2801677"/>
              <a:ext cx="121920" cy="40563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9" name="正方形/長方形 878">
              <a:extLst>
                <a:ext uri="{FF2B5EF4-FFF2-40B4-BE49-F238E27FC236}">
                  <a16:creationId xmlns:a16="http://schemas.microsoft.com/office/drawing/2014/main" id="{DE9C1F43-61CD-1B24-5B68-887EC9EAC683}"/>
                </a:ext>
              </a:extLst>
            </p:cNvPr>
            <p:cNvSpPr/>
            <p:nvPr/>
          </p:nvSpPr>
          <p:spPr>
            <a:xfrm>
              <a:off x="4015830" y="2801677"/>
              <a:ext cx="121920" cy="405632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0" name="正方形/長方形 879">
              <a:extLst>
                <a:ext uri="{FF2B5EF4-FFF2-40B4-BE49-F238E27FC236}">
                  <a16:creationId xmlns:a16="http://schemas.microsoft.com/office/drawing/2014/main" id="{42628C43-2DE8-E50E-208C-FE93C68C9D15}"/>
                </a:ext>
              </a:extLst>
            </p:cNvPr>
            <p:cNvSpPr/>
            <p:nvPr/>
          </p:nvSpPr>
          <p:spPr>
            <a:xfrm>
              <a:off x="4008375" y="2801677"/>
              <a:ext cx="121920" cy="4056323"/>
            </a:xfrm>
            <a:prstGeom prst="rect">
              <a:avLst/>
            </a:prstGeom>
            <a:gradFill>
              <a:gsLst>
                <a:gs pos="0">
                  <a:schemeClr val="bg1"/>
                </a:gs>
                <a:gs pos="100000">
                  <a:schemeClr val="bg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1" name="正方形/長方形 880">
              <a:extLst>
                <a:ext uri="{FF2B5EF4-FFF2-40B4-BE49-F238E27FC236}">
                  <a16:creationId xmlns:a16="http://schemas.microsoft.com/office/drawing/2014/main" id="{6C2C227E-5881-B2F3-9C4F-5D7609900C83}"/>
                </a:ext>
              </a:extLst>
            </p:cNvPr>
            <p:cNvSpPr/>
            <p:nvPr/>
          </p:nvSpPr>
          <p:spPr>
            <a:xfrm>
              <a:off x="4006302" y="5663586"/>
              <a:ext cx="72000" cy="18000"/>
            </a:xfrm>
            <a:prstGeom prst="rect">
              <a:avLst/>
            </a:prstGeom>
            <a:gradFill>
              <a:gsLst>
                <a:gs pos="0">
                  <a:schemeClr val="bg1">
                    <a:lumMod val="95000"/>
                  </a:schemeClr>
                </a:gs>
                <a:gs pos="85000">
                  <a:schemeClr val="bg1">
                    <a:lumMod val="50000"/>
                  </a:schemeClr>
                </a:gs>
                <a:gs pos="17000">
                  <a:schemeClr val="bg1">
                    <a:lumMod val="50000"/>
                  </a:schemeClr>
                </a:gs>
                <a:gs pos="100000">
                  <a:schemeClr val="bg1">
                    <a:lumMod val="95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2" name="正方形/長方形 881">
              <a:extLst>
                <a:ext uri="{FF2B5EF4-FFF2-40B4-BE49-F238E27FC236}">
                  <a16:creationId xmlns:a16="http://schemas.microsoft.com/office/drawing/2014/main" id="{A71BA35B-A405-648A-1C68-1DDC0132D3FE}"/>
                </a:ext>
              </a:extLst>
            </p:cNvPr>
            <p:cNvSpPr/>
            <p:nvPr/>
          </p:nvSpPr>
          <p:spPr>
            <a:xfrm>
              <a:off x="4008683" y="3558770"/>
              <a:ext cx="72000" cy="18000"/>
            </a:xfrm>
            <a:prstGeom prst="rect">
              <a:avLst/>
            </a:prstGeom>
            <a:gradFill>
              <a:gsLst>
                <a:gs pos="0">
                  <a:schemeClr val="bg1">
                    <a:lumMod val="95000"/>
                  </a:schemeClr>
                </a:gs>
                <a:gs pos="85000">
                  <a:schemeClr val="bg1">
                    <a:lumMod val="50000"/>
                  </a:schemeClr>
                </a:gs>
                <a:gs pos="17000">
                  <a:schemeClr val="bg1">
                    <a:lumMod val="50000"/>
                  </a:schemeClr>
                </a:gs>
                <a:gs pos="100000">
                  <a:schemeClr val="bg1">
                    <a:lumMod val="95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3" name="正方形/長方形 882">
              <a:extLst>
                <a:ext uri="{FF2B5EF4-FFF2-40B4-BE49-F238E27FC236}">
                  <a16:creationId xmlns:a16="http://schemas.microsoft.com/office/drawing/2014/main" id="{4E89B60A-F7E5-23F2-6773-165C699C86A2}"/>
                </a:ext>
              </a:extLst>
            </p:cNvPr>
            <p:cNvSpPr/>
            <p:nvPr/>
          </p:nvSpPr>
          <p:spPr>
            <a:xfrm>
              <a:off x="4073732" y="3557586"/>
              <a:ext cx="45719" cy="2124000"/>
            </a:xfrm>
            <a:prstGeom prst="rect">
              <a:avLst/>
            </a:prstGeom>
            <a:gradFill>
              <a:gsLst>
                <a:gs pos="72500">
                  <a:schemeClr val="tx1">
                    <a:lumMod val="65000"/>
                    <a:lumOff val="35000"/>
                  </a:schemeClr>
                </a:gs>
                <a:gs pos="36500">
                  <a:schemeClr val="bg1"/>
                </a:gs>
                <a:gs pos="12000">
                  <a:schemeClr val="bg1">
                    <a:lumMod val="75000"/>
                  </a:schemeClr>
                </a:gs>
                <a:gs pos="50000">
                  <a:schemeClr val="bg1"/>
                </a:gs>
                <a:gs pos="0">
                  <a:schemeClr val="bg1">
                    <a:lumMod val="75000"/>
                  </a:schemeClr>
                </a:gs>
                <a:gs pos="100000">
                  <a:schemeClr val="tx1">
                    <a:lumMod val="65000"/>
                    <a:lumOff val="35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4" name="矢印: 下 883">
            <a:extLst>
              <a:ext uri="{FF2B5EF4-FFF2-40B4-BE49-F238E27FC236}">
                <a16:creationId xmlns:a16="http://schemas.microsoft.com/office/drawing/2014/main" id="{4954A4C9-01F6-19B2-53DF-99D52A2E4565}"/>
              </a:ext>
            </a:extLst>
          </p:cNvPr>
          <p:cNvSpPr/>
          <p:nvPr/>
        </p:nvSpPr>
        <p:spPr>
          <a:xfrm rot="5400000">
            <a:off x="2103524" y="4070882"/>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5" name="正方形/長方形 884">
            <a:extLst>
              <a:ext uri="{FF2B5EF4-FFF2-40B4-BE49-F238E27FC236}">
                <a16:creationId xmlns:a16="http://schemas.microsoft.com/office/drawing/2014/main" id="{75E4BAA2-BD5A-658C-0CE2-7787673DCD92}"/>
              </a:ext>
            </a:extLst>
          </p:cNvPr>
          <p:cNvSpPr/>
          <p:nvPr/>
        </p:nvSpPr>
        <p:spPr>
          <a:xfrm>
            <a:off x="-133350" y="2109212"/>
            <a:ext cx="12477750" cy="69246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6" name="テキスト ボックス 885">
            <a:extLst>
              <a:ext uri="{FF2B5EF4-FFF2-40B4-BE49-F238E27FC236}">
                <a16:creationId xmlns:a16="http://schemas.microsoft.com/office/drawing/2014/main" id="{B782904F-3CDE-88BB-CEA8-456D41507B73}"/>
              </a:ext>
            </a:extLst>
          </p:cNvPr>
          <p:cNvSpPr txBox="1"/>
          <p:nvPr/>
        </p:nvSpPr>
        <p:spPr>
          <a:xfrm>
            <a:off x="396240" y="2284798"/>
            <a:ext cx="4846320" cy="431875"/>
          </a:xfrm>
          <a:prstGeom prst="rect">
            <a:avLst/>
          </a:prstGeom>
          <a:noFill/>
        </p:spPr>
        <p:txBody>
          <a:bodyPr wrap="square" rtlCol="0">
            <a:prstTxWarp prst="textPlain">
              <a:avLst/>
            </a:prstTxWarp>
            <a:spAutoFit/>
          </a:bodyPr>
          <a:lstStyle/>
          <a:p>
            <a:pPr algn="ctr"/>
            <a:r>
              <a:rPr kumimoji="1" lang="ja-JP" altLang="en-US" sz="2000">
                <a:solidFill>
                  <a:srgbClr val="0070C0"/>
                </a:solidFill>
                <a:latin typeface="TBUDゴシック Std B" panose="020B0600000000000000" pitchFamily="34" charset="-128"/>
                <a:ea typeface="TBUDゴシック Std B" panose="020B0600000000000000" pitchFamily="34" charset="-128"/>
              </a:rPr>
              <a:t>こちら側のドアが開きます</a:t>
            </a:r>
          </a:p>
        </p:txBody>
      </p:sp>
      <p:sp>
        <p:nvSpPr>
          <p:cNvPr id="887" name="テキスト ボックス 886">
            <a:extLst>
              <a:ext uri="{FF2B5EF4-FFF2-40B4-BE49-F238E27FC236}">
                <a16:creationId xmlns:a16="http://schemas.microsoft.com/office/drawing/2014/main" id="{E0988EEC-3F46-BE23-6984-20516927CCEB}"/>
              </a:ext>
            </a:extLst>
          </p:cNvPr>
          <p:cNvSpPr txBox="1"/>
          <p:nvPr/>
        </p:nvSpPr>
        <p:spPr>
          <a:xfrm>
            <a:off x="5772150" y="2284798"/>
            <a:ext cx="6023610" cy="431875"/>
          </a:xfrm>
          <a:prstGeom prst="rect">
            <a:avLst/>
          </a:prstGeom>
          <a:noFill/>
        </p:spPr>
        <p:txBody>
          <a:bodyPr wrap="square" rtlCol="0">
            <a:prstTxWarp prst="textPlain">
              <a:avLst/>
            </a:prstTxWarp>
            <a:spAutoFit/>
          </a:bodyPr>
          <a:lstStyle/>
          <a:p>
            <a:pPr algn="ctr"/>
            <a:r>
              <a:rPr kumimoji="1" lang="en-US" altLang="ja-JP" sz="2000" b="1">
                <a:solidFill>
                  <a:srgbClr val="0070C0"/>
                </a:solidFill>
                <a:latin typeface="Helvetica" pitchFamily="2" charset="0"/>
                <a:ea typeface="A-OTF 新ゴ Pro M" panose="020B0500000000000000" pitchFamily="34" charset="-128"/>
              </a:rPr>
              <a:t>Doors on this side will open.</a:t>
            </a:r>
            <a:endParaRPr kumimoji="1" lang="ja-JP" altLang="en-US" sz="2000" b="1">
              <a:solidFill>
                <a:srgbClr val="0070C0"/>
              </a:solidFill>
              <a:latin typeface="Helvetica" pitchFamily="2" charset="0"/>
              <a:ea typeface="A-OTF 新ゴ Pro M" panose="020B0500000000000000" pitchFamily="34" charset="-128"/>
            </a:endParaRPr>
          </a:p>
        </p:txBody>
      </p:sp>
      <p:sp>
        <p:nvSpPr>
          <p:cNvPr id="888" name="テキスト ボックス 887">
            <a:extLst>
              <a:ext uri="{FF2B5EF4-FFF2-40B4-BE49-F238E27FC236}">
                <a16:creationId xmlns:a16="http://schemas.microsoft.com/office/drawing/2014/main" id="{9A36BA0F-E978-0009-3A52-B5D5C33E6262}"/>
              </a:ext>
            </a:extLst>
          </p:cNvPr>
          <p:cNvSpPr txBox="1"/>
          <p:nvPr/>
        </p:nvSpPr>
        <p:spPr>
          <a:xfrm>
            <a:off x="311827" y="6372225"/>
            <a:ext cx="3424651" cy="382540"/>
          </a:xfrm>
          <a:prstGeom prst="rect">
            <a:avLst/>
          </a:prstGeom>
          <a:noFill/>
        </p:spPr>
        <p:txBody>
          <a:bodyPr wrap="square" rtlCol="0">
            <a:prstTxWarp prst="textPlain">
              <a:avLst/>
            </a:prstTxWarp>
            <a:spAutoFit/>
          </a:bodyPr>
          <a:lstStyle/>
          <a:p>
            <a:pPr algn="ctr"/>
            <a:r>
              <a:rPr kumimoji="1" lang="ja-JP" altLang="en-US" sz="2000">
                <a:latin typeface="TBUDゴシック Std B" panose="020B0600000000000000" pitchFamily="34" charset="-128"/>
                <a:ea typeface="TBUDゴシック Std B" panose="020B0600000000000000" pitchFamily="34" charset="-128"/>
              </a:rPr>
              <a:t>ドア引込まれにご注意</a:t>
            </a:r>
          </a:p>
        </p:txBody>
      </p:sp>
      <p:sp>
        <p:nvSpPr>
          <p:cNvPr id="889" name="矢印: 下 888">
            <a:extLst>
              <a:ext uri="{FF2B5EF4-FFF2-40B4-BE49-F238E27FC236}">
                <a16:creationId xmlns:a16="http://schemas.microsoft.com/office/drawing/2014/main" id="{9CC06DFB-9E75-50A6-58A7-74C068CA36A8}"/>
              </a:ext>
            </a:extLst>
          </p:cNvPr>
          <p:cNvSpPr/>
          <p:nvPr/>
        </p:nvSpPr>
        <p:spPr>
          <a:xfrm rot="16200000" flipH="1">
            <a:off x="8238730" y="4070882"/>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0" name="矢印: 下 889">
            <a:extLst>
              <a:ext uri="{FF2B5EF4-FFF2-40B4-BE49-F238E27FC236}">
                <a16:creationId xmlns:a16="http://schemas.microsoft.com/office/drawing/2014/main" id="{4A670689-E42F-B6EA-6361-0D954148DF58}"/>
              </a:ext>
            </a:extLst>
          </p:cNvPr>
          <p:cNvSpPr/>
          <p:nvPr/>
        </p:nvSpPr>
        <p:spPr>
          <a:xfrm rot="5400000">
            <a:off x="2103524" y="4042864"/>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1" name="矢印: 下 890">
            <a:extLst>
              <a:ext uri="{FF2B5EF4-FFF2-40B4-BE49-F238E27FC236}">
                <a16:creationId xmlns:a16="http://schemas.microsoft.com/office/drawing/2014/main" id="{E8EE00BC-CB5F-C9C9-A23F-03EAFEDDC1B2}"/>
              </a:ext>
            </a:extLst>
          </p:cNvPr>
          <p:cNvSpPr/>
          <p:nvPr/>
        </p:nvSpPr>
        <p:spPr>
          <a:xfrm rot="16200000" flipH="1">
            <a:off x="8238730" y="4057873"/>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2" name="矢印: 下 891">
            <a:extLst>
              <a:ext uri="{FF2B5EF4-FFF2-40B4-BE49-F238E27FC236}">
                <a16:creationId xmlns:a16="http://schemas.microsoft.com/office/drawing/2014/main" id="{A6B01951-0B64-E7BA-730F-F071874806C5}"/>
              </a:ext>
            </a:extLst>
          </p:cNvPr>
          <p:cNvSpPr/>
          <p:nvPr/>
        </p:nvSpPr>
        <p:spPr>
          <a:xfrm rot="5400000">
            <a:off x="2103524" y="4030217"/>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3" name="矢印: 下 892">
            <a:extLst>
              <a:ext uri="{FF2B5EF4-FFF2-40B4-BE49-F238E27FC236}">
                <a16:creationId xmlns:a16="http://schemas.microsoft.com/office/drawing/2014/main" id="{2205737F-81CD-15D8-6FEF-629D5D64954C}"/>
              </a:ext>
            </a:extLst>
          </p:cNvPr>
          <p:cNvSpPr/>
          <p:nvPr/>
        </p:nvSpPr>
        <p:spPr>
          <a:xfrm rot="16200000" flipH="1">
            <a:off x="8238730" y="4045226"/>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4" name="矢印: 下 893">
            <a:extLst>
              <a:ext uri="{FF2B5EF4-FFF2-40B4-BE49-F238E27FC236}">
                <a16:creationId xmlns:a16="http://schemas.microsoft.com/office/drawing/2014/main" id="{3E60FFBF-1C66-591D-9943-4357560F9CE8}"/>
              </a:ext>
            </a:extLst>
          </p:cNvPr>
          <p:cNvSpPr/>
          <p:nvPr/>
        </p:nvSpPr>
        <p:spPr>
          <a:xfrm rot="5400000">
            <a:off x="2103524" y="4044748"/>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5" name="矢印: 下 894">
            <a:extLst>
              <a:ext uri="{FF2B5EF4-FFF2-40B4-BE49-F238E27FC236}">
                <a16:creationId xmlns:a16="http://schemas.microsoft.com/office/drawing/2014/main" id="{64D9C784-EEB8-C8A0-A17C-CEA86BD3547E}"/>
              </a:ext>
            </a:extLst>
          </p:cNvPr>
          <p:cNvSpPr/>
          <p:nvPr/>
        </p:nvSpPr>
        <p:spPr>
          <a:xfrm rot="16200000" flipH="1">
            <a:off x="8238730" y="4059757"/>
            <a:ext cx="1837257" cy="1643005"/>
          </a:xfrm>
          <a:prstGeom prst="downArrow">
            <a:avLst>
              <a:gd name="adj1" fmla="val 51005"/>
              <a:gd name="adj2" fmla="val 43470"/>
            </a:avLst>
          </a:prstGeom>
          <a:gradFill flip="none" rotWithShape="1">
            <a:gsLst>
              <a:gs pos="100000">
                <a:schemeClr val="bg1">
                  <a:alpha val="0"/>
                </a:schemeClr>
              </a:gs>
              <a:gs pos="77000">
                <a:schemeClr val="accent2"/>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3" name="正方形/長方形 402">
            <a:extLst>
              <a:ext uri="{FF2B5EF4-FFF2-40B4-BE49-F238E27FC236}">
                <a16:creationId xmlns:a16="http://schemas.microsoft.com/office/drawing/2014/main" id="{DE629BF0-1B14-68BC-1B50-6E1B3F10DBCE}"/>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a:extLst>
              <a:ext uri="{FF2B5EF4-FFF2-40B4-BE49-F238E27FC236}">
                <a16:creationId xmlns:a16="http://schemas.microsoft.com/office/drawing/2014/main" id="{35D68635-DD27-57B5-81C4-1571D3FCA097}"/>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a:extLst>
              <a:ext uri="{FF2B5EF4-FFF2-40B4-BE49-F238E27FC236}">
                <a16:creationId xmlns:a16="http://schemas.microsoft.com/office/drawing/2014/main" id="{0D954096-C737-077C-2B4B-7064D8120AA6}"/>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6" name="テキスト ボックス 895">
            <a:extLst>
              <a:ext uri="{FF2B5EF4-FFF2-40B4-BE49-F238E27FC236}">
                <a16:creationId xmlns:a16="http://schemas.microsoft.com/office/drawing/2014/main" id="{05AD1D89-593A-1509-EEA9-B20AD295CB9F}"/>
              </a:ext>
            </a:extLst>
          </p:cNvPr>
          <p:cNvSpPr txBox="1"/>
          <p:nvPr/>
        </p:nvSpPr>
        <p:spPr>
          <a:xfrm>
            <a:off x="5437961" y="2319339"/>
            <a:ext cx="142598" cy="362794"/>
          </a:xfrm>
          <a:prstGeom prst="rect">
            <a:avLst/>
          </a:prstGeom>
          <a:noFill/>
        </p:spPr>
        <p:txBody>
          <a:bodyPr wrap="square" rtlCol="0">
            <a:prstTxWarp prst="textPlain">
              <a:avLst/>
            </a:prstTxWarp>
            <a:spAutoFit/>
          </a:bodyPr>
          <a:lstStyle/>
          <a:p>
            <a:pPr algn="ctr"/>
            <a:r>
              <a:rPr kumimoji="1" lang="en-US" altLang="ja-JP" sz="2000">
                <a:solidFill>
                  <a:srgbClr val="0070C0"/>
                </a:solidFill>
                <a:latin typeface="A-OTF 新ゴ Pro M" panose="020B0500000000000000" pitchFamily="34" charset="-128"/>
                <a:ea typeface="A-OTF 新ゴ Pro M" panose="020B0500000000000000" pitchFamily="34" charset="-128"/>
              </a:rPr>
              <a:t>/</a:t>
            </a:r>
            <a:endParaRPr kumimoji="1" lang="ja-JP" altLang="en-US" sz="2000">
              <a:solidFill>
                <a:srgbClr val="0070C0"/>
              </a:solidFill>
              <a:latin typeface="A-OTF 新ゴ Pro M" panose="020B0500000000000000" pitchFamily="34" charset="-128"/>
              <a:ea typeface="A-OTF 新ゴ Pro M" panose="020B0500000000000000" pitchFamily="34" charset="-128"/>
            </a:endParaRPr>
          </a:p>
        </p:txBody>
      </p:sp>
    </p:spTree>
    <p:extLst>
      <p:ext uri="{BB962C8B-B14F-4D97-AF65-F5344CB8AC3E}">
        <p14:creationId xmlns:p14="http://schemas.microsoft.com/office/powerpoint/2010/main" val="6345155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66667" fill="hold" nodeType="withEffect">
                                  <p:stCondLst>
                                    <p:cond delay="1000"/>
                                  </p:stCondLst>
                                  <p:childTnLst>
                                    <p:animMotion origin="layout" path="M -1.66667E-6 4.81481E-6 L -0.16094 4.81481E-6 " pathEditMode="relative" rAng="0" ptsTypes="AA">
                                      <p:cBhvr>
                                        <p:cTn id="6" dur="1500" fill="hold"/>
                                        <p:tgtEl>
                                          <p:spTgt spid="826"/>
                                        </p:tgtEl>
                                        <p:attrNameLst>
                                          <p:attrName>ppt_x</p:attrName>
                                          <p:attrName>ppt_y</p:attrName>
                                        </p:attrNameLst>
                                      </p:cBhvr>
                                      <p:rCtr x="-8047" y="0"/>
                                    </p:animMotion>
                                  </p:childTnLst>
                                </p:cTn>
                              </p:par>
                              <p:par>
                                <p:cTn id="7" presetID="42" presetClass="path" presetSubtype="0" fill="hold" nodeType="withEffect">
                                  <p:stCondLst>
                                    <p:cond delay="6400"/>
                                  </p:stCondLst>
                                  <p:childTnLst>
                                    <p:animMotion origin="layout" path="M 0 4.81481E-6 L 0 -0.27061 " pathEditMode="relative" rAng="0" ptsTypes="AA">
                                      <p:cBhvr>
                                        <p:cTn id="8" dur="1500" fill="hold"/>
                                        <p:tgtEl>
                                          <p:spTgt spid="795"/>
                                        </p:tgtEl>
                                        <p:attrNameLst>
                                          <p:attrName>ppt_x</p:attrName>
                                          <p:attrName>ppt_y</p:attrName>
                                        </p:attrNameLst>
                                      </p:cBhvr>
                                      <p:rCtr x="0" y="-13542"/>
                                    </p:animMotion>
                                  </p:childTnLst>
                                </p:cTn>
                              </p:par>
                              <p:par>
                                <p:cTn id="9" presetID="6" presetClass="emph" presetSubtype="0" fill="hold" nodeType="withEffect">
                                  <p:stCondLst>
                                    <p:cond delay="6400"/>
                                  </p:stCondLst>
                                  <p:childTnLst>
                                    <p:animScale>
                                      <p:cBhvr>
                                        <p:cTn id="10" dur="1500" fill="hold"/>
                                        <p:tgtEl>
                                          <p:spTgt spid="795"/>
                                        </p:tgtEl>
                                      </p:cBhvr>
                                      <p:by x="0" y="0"/>
                                    </p:animScale>
                                  </p:childTnLst>
                                </p:cTn>
                              </p:par>
                              <p:par>
                                <p:cTn id="11" presetID="10" presetClass="exit" presetSubtype="0" fill="hold" nodeType="withEffect">
                                  <p:stCondLst>
                                    <p:cond delay="7400"/>
                                  </p:stCondLst>
                                  <p:childTnLst>
                                    <p:animEffect transition="out" filter="fade">
                                      <p:cBhvr>
                                        <p:cTn id="12" dur="500"/>
                                        <p:tgtEl>
                                          <p:spTgt spid="795"/>
                                        </p:tgtEl>
                                      </p:cBhvr>
                                    </p:animEffect>
                                    <p:set>
                                      <p:cBhvr>
                                        <p:cTn id="13" dur="1" fill="hold">
                                          <p:stCondLst>
                                            <p:cond delay="499"/>
                                          </p:stCondLst>
                                        </p:cTn>
                                        <p:tgtEl>
                                          <p:spTgt spid="795"/>
                                        </p:tgtEl>
                                        <p:attrNameLst>
                                          <p:attrName>style.visibility</p:attrName>
                                        </p:attrNameLst>
                                      </p:cBhvr>
                                      <p:to>
                                        <p:strVal val="hidden"/>
                                      </p:to>
                                    </p:set>
                                  </p:childTnLst>
                                </p:cTn>
                              </p:par>
                              <p:par>
                                <p:cTn id="14" presetID="42" presetClass="path" presetSubtype="0" fill="hold" nodeType="withEffect">
                                  <p:stCondLst>
                                    <p:cond delay="1700"/>
                                  </p:stCondLst>
                                  <p:childTnLst>
                                    <p:animMotion origin="layout" path="M 0 -2.22222E-6 L 0 -0.2706 " pathEditMode="relative" rAng="0" ptsTypes="AA">
                                      <p:cBhvr>
                                        <p:cTn id="15" dur="1500" fill="hold"/>
                                        <p:tgtEl>
                                          <p:spTgt spid="798"/>
                                        </p:tgtEl>
                                        <p:attrNameLst>
                                          <p:attrName>ppt_x</p:attrName>
                                          <p:attrName>ppt_y</p:attrName>
                                        </p:attrNameLst>
                                      </p:cBhvr>
                                      <p:rCtr x="0" y="-13542"/>
                                    </p:animMotion>
                                  </p:childTnLst>
                                </p:cTn>
                              </p:par>
                              <p:par>
                                <p:cTn id="16" presetID="6" presetClass="emph" presetSubtype="0" fill="hold" nodeType="withEffect">
                                  <p:stCondLst>
                                    <p:cond delay="1700"/>
                                  </p:stCondLst>
                                  <p:childTnLst>
                                    <p:animScale>
                                      <p:cBhvr>
                                        <p:cTn id="17" dur="1500" fill="hold"/>
                                        <p:tgtEl>
                                          <p:spTgt spid="798"/>
                                        </p:tgtEl>
                                      </p:cBhvr>
                                      <p:by x="0" y="0"/>
                                    </p:animScale>
                                  </p:childTnLst>
                                </p:cTn>
                              </p:par>
                              <p:par>
                                <p:cTn id="18" presetID="10" presetClass="exit" presetSubtype="0" fill="hold" nodeType="withEffect">
                                  <p:stCondLst>
                                    <p:cond delay="2700"/>
                                  </p:stCondLst>
                                  <p:childTnLst>
                                    <p:animEffect transition="out" filter="fade">
                                      <p:cBhvr>
                                        <p:cTn id="19" dur="500"/>
                                        <p:tgtEl>
                                          <p:spTgt spid="798"/>
                                        </p:tgtEl>
                                      </p:cBhvr>
                                    </p:animEffect>
                                    <p:set>
                                      <p:cBhvr>
                                        <p:cTn id="20" dur="1" fill="hold">
                                          <p:stCondLst>
                                            <p:cond delay="499"/>
                                          </p:stCondLst>
                                        </p:cTn>
                                        <p:tgtEl>
                                          <p:spTgt spid="798"/>
                                        </p:tgtEl>
                                        <p:attrNameLst>
                                          <p:attrName>style.visibility</p:attrName>
                                        </p:attrNameLst>
                                      </p:cBhvr>
                                      <p:to>
                                        <p:strVal val="hidden"/>
                                      </p:to>
                                    </p:set>
                                  </p:childTnLst>
                                </p:cTn>
                              </p:par>
                              <p:par>
                                <p:cTn id="21" presetID="42" presetClass="path" presetSubtype="0" fill="hold" nodeType="withEffect">
                                  <p:stCondLst>
                                    <p:cond delay="11400"/>
                                  </p:stCondLst>
                                  <p:childTnLst>
                                    <p:animMotion origin="layout" path="M 0 -2.22222E-6 L 0 -0.2706 " pathEditMode="relative" rAng="0" ptsTypes="AA">
                                      <p:cBhvr>
                                        <p:cTn id="22" dur="1500" fill="hold"/>
                                        <p:tgtEl>
                                          <p:spTgt spid="792"/>
                                        </p:tgtEl>
                                        <p:attrNameLst>
                                          <p:attrName>ppt_x</p:attrName>
                                          <p:attrName>ppt_y</p:attrName>
                                        </p:attrNameLst>
                                      </p:cBhvr>
                                      <p:rCtr x="0" y="-13542"/>
                                    </p:animMotion>
                                  </p:childTnLst>
                                </p:cTn>
                              </p:par>
                              <p:par>
                                <p:cTn id="23" presetID="6" presetClass="emph" presetSubtype="0" fill="hold" nodeType="withEffect">
                                  <p:stCondLst>
                                    <p:cond delay="11400"/>
                                  </p:stCondLst>
                                  <p:childTnLst>
                                    <p:animScale>
                                      <p:cBhvr>
                                        <p:cTn id="24" dur="1500" fill="hold"/>
                                        <p:tgtEl>
                                          <p:spTgt spid="792"/>
                                        </p:tgtEl>
                                      </p:cBhvr>
                                      <p:by x="0" y="0"/>
                                    </p:animScale>
                                  </p:childTnLst>
                                </p:cTn>
                              </p:par>
                              <p:par>
                                <p:cTn id="25" presetID="10" presetClass="exit" presetSubtype="0" fill="hold" nodeType="withEffect">
                                  <p:stCondLst>
                                    <p:cond delay="12400"/>
                                  </p:stCondLst>
                                  <p:childTnLst>
                                    <p:animEffect transition="out" filter="fade">
                                      <p:cBhvr>
                                        <p:cTn id="26" dur="500"/>
                                        <p:tgtEl>
                                          <p:spTgt spid="792"/>
                                        </p:tgtEl>
                                      </p:cBhvr>
                                    </p:animEffect>
                                    <p:set>
                                      <p:cBhvr>
                                        <p:cTn id="27" dur="1" fill="hold">
                                          <p:stCondLst>
                                            <p:cond delay="499"/>
                                          </p:stCondLst>
                                        </p:cTn>
                                        <p:tgtEl>
                                          <p:spTgt spid="792"/>
                                        </p:tgtEl>
                                        <p:attrNameLst>
                                          <p:attrName>style.visibility</p:attrName>
                                        </p:attrNameLst>
                                      </p:cBhvr>
                                      <p:to>
                                        <p:strVal val="hidden"/>
                                      </p:to>
                                    </p:set>
                                  </p:childTnLst>
                                </p:cTn>
                              </p:par>
                              <p:par>
                                <p:cTn id="28" presetID="42" presetClass="path" presetSubtype="0" decel="100000" fill="hold" grpId="0" nodeType="withEffect">
                                  <p:stCondLst>
                                    <p:cond delay="1000"/>
                                  </p:stCondLst>
                                  <p:childTnLst>
                                    <p:animMotion origin="layout" path="M 3.54167E-6 -4.44444E-6 L -0.12813 -4.44444E-6 " pathEditMode="relative" rAng="0" ptsTypes="AA">
                                      <p:cBhvr>
                                        <p:cTn id="29" dur="1500" fill="hold"/>
                                        <p:tgtEl>
                                          <p:spTgt spid="884"/>
                                        </p:tgtEl>
                                        <p:attrNameLst>
                                          <p:attrName>ppt_x</p:attrName>
                                          <p:attrName>ppt_y</p:attrName>
                                        </p:attrNameLst>
                                      </p:cBhvr>
                                      <p:rCtr x="-6406" y="0"/>
                                    </p:animMotion>
                                  </p:childTnLst>
                                </p:cTn>
                              </p:par>
                              <p:par>
                                <p:cTn id="30" presetID="42" presetClass="path" presetSubtype="0" decel="100000" fill="hold" grpId="0" nodeType="withEffect">
                                  <p:stCondLst>
                                    <p:cond delay="1000"/>
                                  </p:stCondLst>
                                  <p:childTnLst>
                                    <p:animMotion origin="layout" path="M -1.66667E-6 -4.44444E-6 L 0.12266 -4.44444E-6 " pathEditMode="relative" rAng="0" ptsTypes="AA">
                                      <p:cBhvr>
                                        <p:cTn id="31" dur="1500" fill="hold"/>
                                        <p:tgtEl>
                                          <p:spTgt spid="889"/>
                                        </p:tgtEl>
                                        <p:attrNameLst>
                                          <p:attrName>ppt_x</p:attrName>
                                          <p:attrName>ppt_y</p:attrName>
                                        </p:attrNameLst>
                                      </p:cBhvr>
                                      <p:rCtr x="6133" y="0"/>
                                    </p:animMotion>
                                  </p:childTnLst>
                                </p:cTn>
                              </p:par>
                              <p:par>
                                <p:cTn id="32" presetID="42" presetClass="path" presetSubtype="0" decel="100000" fill="hold" nodeType="withEffect">
                                  <p:stCondLst>
                                    <p:cond delay="1000"/>
                                  </p:stCondLst>
                                  <p:childTnLst>
                                    <p:animMotion origin="layout" path="M 1.875E-6 4.81481E-6 L 0.16055 4.81481E-6 " pathEditMode="relative" rAng="0" ptsTypes="AA">
                                      <p:cBhvr>
                                        <p:cTn id="33" dur="1500" fill="hold"/>
                                        <p:tgtEl>
                                          <p:spTgt spid="818"/>
                                        </p:tgtEl>
                                        <p:attrNameLst>
                                          <p:attrName>ppt_x</p:attrName>
                                          <p:attrName>ppt_y</p:attrName>
                                        </p:attrNameLst>
                                      </p:cBhvr>
                                      <p:rCtr x="8021" y="0"/>
                                    </p:animMotion>
                                  </p:childTnLst>
                                </p:cTn>
                              </p:par>
                              <p:par>
                                <p:cTn id="34" presetID="10" presetClass="entr" presetSubtype="0" fill="hold" grpId="2" nodeType="withEffect">
                                  <p:stCondLst>
                                    <p:cond delay="4000"/>
                                  </p:stCondLst>
                                  <p:childTnLst>
                                    <p:set>
                                      <p:cBhvr>
                                        <p:cTn id="35" dur="1" fill="hold">
                                          <p:stCondLst>
                                            <p:cond delay="0"/>
                                          </p:stCondLst>
                                        </p:cTn>
                                        <p:tgtEl>
                                          <p:spTgt spid="890"/>
                                        </p:tgtEl>
                                        <p:attrNameLst>
                                          <p:attrName>style.visibility</p:attrName>
                                        </p:attrNameLst>
                                      </p:cBhvr>
                                      <p:to>
                                        <p:strVal val="visible"/>
                                      </p:to>
                                    </p:set>
                                    <p:animEffect transition="in" filter="fade">
                                      <p:cBhvr>
                                        <p:cTn id="36" dur="700"/>
                                        <p:tgtEl>
                                          <p:spTgt spid="890"/>
                                        </p:tgtEl>
                                      </p:cBhvr>
                                    </p:animEffect>
                                  </p:childTnLst>
                                </p:cTn>
                              </p:par>
                              <p:par>
                                <p:cTn id="37" presetID="10" presetClass="entr" presetSubtype="0" fill="hold" grpId="2" nodeType="withEffect">
                                  <p:stCondLst>
                                    <p:cond delay="4000"/>
                                  </p:stCondLst>
                                  <p:childTnLst>
                                    <p:set>
                                      <p:cBhvr>
                                        <p:cTn id="38" dur="1" fill="hold">
                                          <p:stCondLst>
                                            <p:cond delay="0"/>
                                          </p:stCondLst>
                                        </p:cTn>
                                        <p:tgtEl>
                                          <p:spTgt spid="891"/>
                                        </p:tgtEl>
                                        <p:attrNameLst>
                                          <p:attrName>style.visibility</p:attrName>
                                        </p:attrNameLst>
                                      </p:cBhvr>
                                      <p:to>
                                        <p:strVal val="visible"/>
                                      </p:to>
                                    </p:set>
                                    <p:animEffect transition="in" filter="fade">
                                      <p:cBhvr>
                                        <p:cTn id="39" dur="700"/>
                                        <p:tgtEl>
                                          <p:spTgt spid="891"/>
                                        </p:tgtEl>
                                      </p:cBhvr>
                                    </p:animEffect>
                                  </p:childTnLst>
                                </p:cTn>
                              </p:par>
                              <p:par>
                                <p:cTn id="40" presetID="10" presetClass="exit" presetSubtype="0" fill="hold" grpId="1" nodeType="withEffect">
                                  <p:stCondLst>
                                    <p:cond delay="4000"/>
                                  </p:stCondLst>
                                  <p:childTnLst>
                                    <p:animEffect transition="out" filter="fade">
                                      <p:cBhvr>
                                        <p:cTn id="41" dur="700"/>
                                        <p:tgtEl>
                                          <p:spTgt spid="884"/>
                                        </p:tgtEl>
                                      </p:cBhvr>
                                    </p:animEffect>
                                    <p:set>
                                      <p:cBhvr>
                                        <p:cTn id="42" dur="1" fill="hold">
                                          <p:stCondLst>
                                            <p:cond delay="699"/>
                                          </p:stCondLst>
                                        </p:cTn>
                                        <p:tgtEl>
                                          <p:spTgt spid="884"/>
                                        </p:tgtEl>
                                        <p:attrNameLst>
                                          <p:attrName>style.visibility</p:attrName>
                                        </p:attrNameLst>
                                      </p:cBhvr>
                                      <p:to>
                                        <p:strVal val="hidden"/>
                                      </p:to>
                                    </p:set>
                                  </p:childTnLst>
                                </p:cTn>
                              </p:par>
                              <p:par>
                                <p:cTn id="43" presetID="10" presetClass="exit" presetSubtype="0" fill="hold" grpId="1" nodeType="withEffect">
                                  <p:stCondLst>
                                    <p:cond delay="4000"/>
                                  </p:stCondLst>
                                  <p:childTnLst>
                                    <p:animEffect transition="out" filter="fade">
                                      <p:cBhvr>
                                        <p:cTn id="44" dur="700"/>
                                        <p:tgtEl>
                                          <p:spTgt spid="889"/>
                                        </p:tgtEl>
                                      </p:cBhvr>
                                    </p:animEffect>
                                    <p:set>
                                      <p:cBhvr>
                                        <p:cTn id="45" dur="1" fill="hold">
                                          <p:stCondLst>
                                            <p:cond delay="699"/>
                                          </p:stCondLst>
                                        </p:cTn>
                                        <p:tgtEl>
                                          <p:spTgt spid="889"/>
                                        </p:tgtEl>
                                        <p:attrNameLst>
                                          <p:attrName>style.visibility</p:attrName>
                                        </p:attrNameLst>
                                      </p:cBhvr>
                                      <p:to>
                                        <p:strVal val="hidden"/>
                                      </p:to>
                                    </p:set>
                                  </p:childTnLst>
                                </p:cTn>
                              </p:par>
                              <p:par>
                                <p:cTn id="46" presetID="42" presetClass="path" presetSubtype="0" decel="100000" fill="hold" grpId="0" nodeType="withEffect">
                                  <p:stCondLst>
                                    <p:cond delay="5700"/>
                                  </p:stCondLst>
                                  <p:childTnLst>
                                    <p:animMotion origin="layout" path="M 3.54167E-6 7.40741E-7 L -0.12813 7.40741E-7 " pathEditMode="relative" rAng="0" ptsTypes="AA">
                                      <p:cBhvr>
                                        <p:cTn id="47" dur="1500" fill="hold"/>
                                        <p:tgtEl>
                                          <p:spTgt spid="890"/>
                                        </p:tgtEl>
                                        <p:attrNameLst>
                                          <p:attrName>ppt_x</p:attrName>
                                          <p:attrName>ppt_y</p:attrName>
                                        </p:attrNameLst>
                                      </p:cBhvr>
                                      <p:rCtr x="-6406" y="0"/>
                                    </p:animMotion>
                                  </p:childTnLst>
                                </p:cTn>
                              </p:par>
                              <p:par>
                                <p:cTn id="48" presetID="42" presetClass="path" presetSubtype="0" decel="100000" fill="hold" grpId="0" nodeType="withEffect">
                                  <p:stCondLst>
                                    <p:cond delay="5700"/>
                                  </p:stCondLst>
                                  <p:childTnLst>
                                    <p:animMotion origin="layout" path="M -1.66667E-6 -2.59259E-6 L 0.12266 -2.59259E-6 " pathEditMode="relative" rAng="0" ptsTypes="AA">
                                      <p:cBhvr>
                                        <p:cTn id="49" dur="1500" fill="hold"/>
                                        <p:tgtEl>
                                          <p:spTgt spid="891"/>
                                        </p:tgtEl>
                                        <p:attrNameLst>
                                          <p:attrName>ppt_x</p:attrName>
                                          <p:attrName>ppt_y</p:attrName>
                                        </p:attrNameLst>
                                      </p:cBhvr>
                                      <p:rCtr x="6133" y="0"/>
                                    </p:animMotion>
                                  </p:childTnLst>
                                </p:cTn>
                              </p:par>
                              <p:par>
                                <p:cTn id="50" presetID="10" presetClass="exit" presetSubtype="0" fill="hold" grpId="1" nodeType="withEffect">
                                  <p:stCondLst>
                                    <p:cond delay="9000"/>
                                  </p:stCondLst>
                                  <p:childTnLst>
                                    <p:animEffect transition="out" filter="fade">
                                      <p:cBhvr>
                                        <p:cTn id="51" dur="700"/>
                                        <p:tgtEl>
                                          <p:spTgt spid="890"/>
                                        </p:tgtEl>
                                      </p:cBhvr>
                                    </p:animEffect>
                                    <p:set>
                                      <p:cBhvr>
                                        <p:cTn id="52" dur="1" fill="hold">
                                          <p:stCondLst>
                                            <p:cond delay="699"/>
                                          </p:stCondLst>
                                        </p:cTn>
                                        <p:tgtEl>
                                          <p:spTgt spid="890"/>
                                        </p:tgtEl>
                                        <p:attrNameLst>
                                          <p:attrName>style.visibility</p:attrName>
                                        </p:attrNameLst>
                                      </p:cBhvr>
                                      <p:to>
                                        <p:strVal val="hidden"/>
                                      </p:to>
                                    </p:set>
                                  </p:childTnLst>
                                </p:cTn>
                              </p:par>
                              <p:par>
                                <p:cTn id="53" presetID="10" presetClass="exit" presetSubtype="0" fill="hold" grpId="1" nodeType="withEffect">
                                  <p:stCondLst>
                                    <p:cond delay="9000"/>
                                  </p:stCondLst>
                                  <p:childTnLst>
                                    <p:animEffect transition="out" filter="fade">
                                      <p:cBhvr>
                                        <p:cTn id="54" dur="700"/>
                                        <p:tgtEl>
                                          <p:spTgt spid="891"/>
                                        </p:tgtEl>
                                      </p:cBhvr>
                                    </p:animEffect>
                                    <p:set>
                                      <p:cBhvr>
                                        <p:cTn id="55" dur="1" fill="hold">
                                          <p:stCondLst>
                                            <p:cond delay="699"/>
                                          </p:stCondLst>
                                        </p:cTn>
                                        <p:tgtEl>
                                          <p:spTgt spid="891"/>
                                        </p:tgtEl>
                                        <p:attrNameLst>
                                          <p:attrName>style.visibility</p:attrName>
                                        </p:attrNameLst>
                                      </p:cBhvr>
                                      <p:to>
                                        <p:strVal val="hidden"/>
                                      </p:to>
                                    </p:set>
                                  </p:childTnLst>
                                </p:cTn>
                              </p:par>
                              <p:par>
                                <p:cTn id="56" presetID="10" presetClass="entr" presetSubtype="0" fill="hold" grpId="2" nodeType="withEffect">
                                  <p:stCondLst>
                                    <p:cond delay="9000"/>
                                  </p:stCondLst>
                                  <p:childTnLst>
                                    <p:set>
                                      <p:cBhvr>
                                        <p:cTn id="57" dur="1" fill="hold">
                                          <p:stCondLst>
                                            <p:cond delay="0"/>
                                          </p:stCondLst>
                                        </p:cTn>
                                        <p:tgtEl>
                                          <p:spTgt spid="892"/>
                                        </p:tgtEl>
                                        <p:attrNameLst>
                                          <p:attrName>style.visibility</p:attrName>
                                        </p:attrNameLst>
                                      </p:cBhvr>
                                      <p:to>
                                        <p:strVal val="visible"/>
                                      </p:to>
                                    </p:set>
                                    <p:animEffect transition="in" filter="fade">
                                      <p:cBhvr>
                                        <p:cTn id="58" dur="700"/>
                                        <p:tgtEl>
                                          <p:spTgt spid="892"/>
                                        </p:tgtEl>
                                      </p:cBhvr>
                                    </p:animEffect>
                                  </p:childTnLst>
                                </p:cTn>
                              </p:par>
                              <p:par>
                                <p:cTn id="59" presetID="10" presetClass="entr" presetSubtype="0" fill="hold" grpId="2" nodeType="withEffect">
                                  <p:stCondLst>
                                    <p:cond delay="9000"/>
                                  </p:stCondLst>
                                  <p:childTnLst>
                                    <p:set>
                                      <p:cBhvr>
                                        <p:cTn id="60" dur="1" fill="hold">
                                          <p:stCondLst>
                                            <p:cond delay="0"/>
                                          </p:stCondLst>
                                        </p:cTn>
                                        <p:tgtEl>
                                          <p:spTgt spid="893"/>
                                        </p:tgtEl>
                                        <p:attrNameLst>
                                          <p:attrName>style.visibility</p:attrName>
                                        </p:attrNameLst>
                                      </p:cBhvr>
                                      <p:to>
                                        <p:strVal val="visible"/>
                                      </p:to>
                                    </p:set>
                                    <p:animEffect transition="in" filter="fade">
                                      <p:cBhvr>
                                        <p:cTn id="61" dur="700"/>
                                        <p:tgtEl>
                                          <p:spTgt spid="893"/>
                                        </p:tgtEl>
                                      </p:cBhvr>
                                    </p:animEffect>
                                  </p:childTnLst>
                                </p:cTn>
                              </p:par>
                              <p:par>
                                <p:cTn id="62" presetID="42" presetClass="path" presetSubtype="0" decel="100000" fill="hold" grpId="0" nodeType="withEffect">
                                  <p:stCondLst>
                                    <p:cond delay="10700"/>
                                  </p:stCondLst>
                                  <p:childTnLst>
                                    <p:animMotion origin="layout" path="M 3.54167E-6 2.59259E-6 L -0.12813 2.59259E-6 " pathEditMode="relative" rAng="0" ptsTypes="AA">
                                      <p:cBhvr>
                                        <p:cTn id="63" dur="1500" fill="hold"/>
                                        <p:tgtEl>
                                          <p:spTgt spid="892"/>
                                        </p:tgtEl>
                                        <p:attrNameLst>
                                          <p:attrName>ppt_x</p:attrName>
                                          <p:attrName>ppt_y</p:attrName>
                                        </p:attrNameLst>
                                      </p:cBhvr>
                                      <p:rCtr x="-6406" y="0"/>
                                    </p:animMotion>
                                  </p:childTnLst>
                                </p:cTn>
                              </p:par>
                              <p:par>
                                <p:cTn id="64" presetID="42" presetClass="path" presetSubtype="0" decel="100000" fill="hold" grpId="0" nodeType="withEffect">
                                  <p:stCondLst>
                                    <p:cond delay="10700"/>
                                  </p:stCondLst>
                                  <p:childTnLst>
                                    <p:animMotion origin="layout" path="M -1.66667E-6 -7.40741E-7 L 0.12266 -7.40741E-7 " pathEditMode="relative" rAng="0" ptsTypes="AA">
                                      <p:cBhvr>
                                        <p:cTn id="65" dur="1500" fill="hold"/>
                                        <p:tgtEl>
                                          <p:spTgt spid="893"/>
                                        </p:tgtEl>
                                        <p:attrNameLst>
                                          <p:attrName>ppt_x</p:attrName>
                                          <p:attrName>ppt_y</p:attrName>
                                        </p:attrNameLst>
                                      </p:cBhvr>
                                      <p:rCtr x="6133" y="0"/>
                                    </p:animMotion>
                                  </p:childTnLst>
                                </p:cTn>
                              </p:par>
                              <p:par>
                                <p:cTn id="66" presetID="10" presetClass="exit" presetSubtype="0" fill="hold" grpId="1" nodeType="withEffect">
                                  <p:stCondLst>
                                    <p:cond delay="14000"/>
                                  </p:stCondLst>
                                  <p:childTnLst>
                                    <p:animEffect transition="out" filter="fade">
                                      <p:cBhvr>
                                        <p:cTn id="67" dur="700"/>
                                        <p:tgtEl>
                                          <p:spTgt spid="892"/>
                                        </p:tgtEl>
                                      </p:cBhvr>
                                    </p:animEffect>
                                    <p:set>
                                      <p:cBhvr>
                                        <p:cTn id="68" dur="1" fill="hold">
                                          <p:stCondLst>
                                            <p:cond delay="699"/>
                                          </p:stCondLst>
                                        </p:cTn>
                                        <p:tgtEl>
                                          <p:spTgt spid="892"/>
                                        </p:tgtEl>
                                        <p:attrNameLst>
                                          <p:attrName>style.visibility</p:attrName>
                                        </p:attrNameLst>
                                      </p:cBhvr>
                                      <p:to>
                                        <p:strVal val="hidden"/>
                                      </p:to>
                                    </p:set>
                                  </p:childTnLst>
                                </p:cTn>
                              </p:par>
                              <p:par>
                                <p:cTn id="69" presetID="10" presetClass="exit" presetSubtype="0" fill="hold" grpId="1" nodeType="withEffect">
                                  <p:stCondLst>
                                    <p:cond delay="14000"/>
                                  </p:stCondLst>
                                  <p:childTnLst>
                                    <p:animEffect transition="out" filter="fade">
                                      <p:cBhvr>
                                        <p:cTn id="70" dur="700"/>
                                        <p:tgtEl>
                                          <p:spTgt spid="893"/>
                                        </p:tgtEl>
                                      </p:cBhvr>
                                    </p:animEffect>
                                    <p:set>
                                      <p:cBhvr>
                                        <p:cTn id="71" dur="1" fill="hold">
                                          <p:stCondLst>
                                            <p:cond delay="699"/>
                                          </p:stCondLst>
                                        </p:cTn>
                                        <p:tgtEl>
                                          <p:spTgt spid="893"/>
                                        </p:tgtEl>
                                        <p:attrNameLst>
                                          <p:attrName>style.visibility</p:attrName>
                                        </p:attrNameLst>
                                      </p:cBhvr>
                                      <p:to>
                                        <p:strVal val="hidden"/>
                                      </p:to>
                                    </p:set>
                                  </p:childTnLst>
                                </p:cTn>
                              </p:par>
                              <p:par>
                                <p:cTn id="72" presetID="10" presetClass="entr" presetSubtype="0" fill="hold" grpId="0" nodeType="withEffect">
                                  <p:stCondLst>
                                    <p:cond delay="14000"/>
                                  </p:stCondLst>
                                  <p:childTnLst>
                                    <p:set>
                                      <p:cBhvr>
                                        <p:cTn id="73" dur="1" fill="hold">
                                          <p:stCondLst>
                                            <p:cond delay="0"/>
                                          </p:stCondLst>
                                        </p:cTn>
                                        <p:tgtEl>
                                          <p:spTgt spid="894"/>
                                        </p:tgtEl>
                                        <p:attrNameLst>
                                          <p:attrName>style.visibility</p:attrName>
                                        </p:attrNameLst>
                                      </p:cBhvr>
                                      <p:to>
                                        <p:strVal val="visible"/>
                                      </p:to>
                                    </p:set>
                                    <p:animEffect transition="in" filter="fade">
                                      <p:cBhvr>
                                        <p:cTn id="74" dur="700"/>
                                        <p:tgtEl>
                                          <p:spTgt spid="894"/>
                                        </p:tgtEl>
                                      </p:cBhvr>
                                    </p:animEffect>
                                  </p:childTnLst>
                                </p:cTn>
                              </p:par>
                              <p:par>
                                <p:cTn id="75" presetID="10" presetClass="entr" presetSubtype="0" fill="hold" grpId="0" nodeType="withEffect">
                                  <p:stCondLst>
                                    <p:cond delay="14000"/>
                                  </p:stCondLst>
                                  <p:childTnLst>
                                    <p:set>
                                      <p:cBhvr>
                                        <p:cTn id="76" dur="1" fill="hold">
                                          <p:stCondLst>
                                            <p:cond delay="0"/>
                                          </p:stCondLst>
                                        </p:cTn>
                                        <p:tgtEl>
                                          <p:spTgt spid="895"/>
                                        </p:tgtEl>
                                        <p:attrNameLst>
                                          <p:attrName>style.visibility</p:attrName>
                                        </p:attrNameLst>
                                      </p:cBhvr>
                                      <p:to>
                                        <p:strVal val="visible"/>
                                      </p:to>
                                    </p:set>
                                    <p:animEffect transition="in" filter="fade">
                                      <p:cBhvr>
                                        <p:cTn id="77" dur="700"/>
                                        <p:tgtEl>
                                          <p:spTgt spid="895"/>
                                        </p:tgtEl>
                                      </p:cBhvr>
                                    </p:animEffect>
                                  </p:childTnLst>
                                </p:cTn>
                              </p:par>
                              <p:par>
                                <p:cTn id="78" presetID="10" presetClass="entr" presetSubtype="0" fill="hold" nodeType="withEffect">
                                  <p:stCondLst>
                                    <p:cond delay="4000"/>
                                  </p:stCondLst>
                                  <p:childTnLst>
                                    <p:set>
                                      <p:cBhvr>
                                        <p:cTn id="79" dur="1" fill="hold">
                                          <p:stCondLst>
                                            <p:cond delay="0"/>
                                          </p:stCondLst>
                                        </p:cTn>
                                        <p:tgtEl>
                                          <p:spTgt spid="810"/>
                                        </p:tgtEl>
                                        <p:attrNameLst>
                                          <p:attrName>style.visibility</p:attrName>
                                        </p:attrNameLst>
                                      </p:cBhvr>
                                      <p:to>
                                        <p:strVal val="visible"/>
                                      </p:to>
                                    </p:set>
                                    <p:animEffect transition="in" filter="fade">
                                      <p:cBhvr>
                                        <p:cTn id="80" dur="700"/>
                                        <p:tgtEl>
                                          <p:spTgt spid="810"/>
                                        </p:tgtEl>
                                      </p:cBhvr>
                                    </p:animEffect>
                                  </p:childTnLst>
                                </p:cTn>
                              </p:par>
                              <p:par>
                                <p:cTn id="81" presetID="10" presetClass="entr" presetSubtype="0" fill="hold" nodeType="withEffect">
                                  <p:stCondLst>
                                    <p:cond delay="4000"/>
                                  </p:stCondLst>
                                  <p:childTnLst>
                                    <p:set>
                                      <p:cBhvr>
                                        <p:cTn id="82" dur="1" fill="hold">
                                          <p:stCondLst>
                                            <p:cond delay="0"/>
                                          </p:stCondLst>
                                        </p:cTn>
                                        <p:tgtEl>
                                          <p:spTgt spid="802"/>
                                        </p:tgtEl>
                                        <p:attrNameLst>
                                          <p:attrName>style.visibility</p:attrName>
                                        </p:attrNameLst>
                                      </p:cBhvr>
                                      <p:to>
                                        <p:strVal val="visible"/>
                                      </p:to>
                                    </p:set>
                                    <p:animEffect transition="in" filter="fade">
                                      <p:cBhvr>
                                        <p:cTn id="83" dur="700"/>
                                        <p:tgtEl>
                                          <p:spTgt spid="802"/>
                                        </p:tgtEl>
                                      </p:cBhvr>
                                    </p:animEffect>
                                  </p:childTnLst>
                                </p:cTn>
                              </p:par>
                              <p:par>
                                <p:cTn id="84" presetID="42" presetClass="path" presetSubtype="0" decel="66667" fill="hold" nodeType="withEffect">
                                  <p:stCondLst>
                                    <p:cond delay="5700"/>
                                  </p:stCondLst>
                                  <p:childTnLst>
                                    <p:animMotion origin="layout" path="M -1.66667E-6 2.96296E-6 L -0.16094 2.96296E-6 " pathEditMode="relative" rAng="0" ptsTypes="AA">
                                      <p:cBhvr>
                                        <p:cTn id="85" dur="1500" fill="hold"/>
                                        <p:tgtEl>
                                          <p:spTgt spid="810"/>
                                        </p:tgtEl>
                                        <p:attrNameLst>
                                          <p:attrName>ppt_x</p:attrName>
                                          <p:attrName>ppt_y</p:attrName>
                                        </p:attrNameLst>
                                      </p:cBhvr>
                                      <p:rCtr x="-8047" y="0"/>
                                    </p:animMotion>
                                  </p:childTnLst>
                                </p:cTn>
                              </p:par>
                              <p:par>
                                <p:cTn id="86" presetID="42" presetClass="path" presetSubtype="0" decel="100000" fill="hold" nodeType="withEffect">
                                  <p:stCondLst>
                                    <p:cond delay="5700"/>
                                  </p:stCondLst>
                                  <p:childTnLst>
                                    <p:animMotion origin="layout" path="M 1.875E-6 2.96296E-6 L 0.16055 2.96296E-6 " pathEditMode="relative" rAng="0" ptsTypes="AA">
                                      <p:cBhvr>
                                        <p:cTn id="87" dur="1500" fill="hold"/>
                                        <p:tgtEl>
                                          <p:spTgt spid="802"/>
                                        </p:tgtEl>
                                        <p:attrNameLst>
                                          <p:attrName>ppt_x</p:attrName>
                                          <p:attrName>ppt_y</p:attrName>
                                        </p:attrNameLst>
                                      </p:cBhvr>
                                      <p:rCtr x="8021" y="0"/>
                                    </p:animMotion>
                                  </p:childTnLst>
                                </p:cTn>
                              </p:par>
                              <p:par>
                                <p:cTn id="88" presetID="10" presetClass="entr" presetSubtype="0" fill="hold" nodeType="withEffect">
                                  <p:stCondLst>
                                    <p:cond delay="9000"/>
                                  </p:stCondLst>
                                  <p:childTnLst>
                                    <p:set>
                                      <p:cBhvr>
                                        <p:cTn id="89" dur="1" fill="hold">
                                          <p:stCondLst>
                                            <p:cond delay="0"/>
                                          </p:stCondLst>
                                        </p:cTn>
                                        <p:tgtEl>
                                          <p:spTgt spid="842"/>
                                        </p:tgtEl>
                                        <p:attrNameLst>
                                          <p:attrName>style.visibility</p:attrName>
                                        </p:attrNameLst>
                                      </p:cBhvr>
                                      <p:to>
                                        <p:strVal val="visible"/>
                                      </p:to>
                                    </p:set>
                                    <p:animEffect transition="in" filter="fade">
                                      <p:cBhvr>
                                        <p:cTn id="90" dur="700"/>
                                        <p:tgtEl>
                                          <p:spTgt spid="842"/>
                                        </p:tgtEl>
                                      </p:cBhvr>
                                    </p:animEffect>
                                  </p:childTnLst>
                                </p:cTn>
                              </p:par>
                              <p:par>
                                <p:cTn id="91" presetID="10" presetClass="entr" presetSubtype="0" fill="hold" nodeType="withEffect">
                                  <p:stCondLst>
                                    <p:cond delay="9000"/>
                                  </p:stCondLst>
                                  <p:childTnLst>
                                    <p:set>
                                      <p:cBhvr>
                                        <p:cTn id="92" dur="1" fill="hold">
                                          <p:stCondLst>
                                            <p:cond delay="0"/>
                                          </p:stCondLst>
                                        </p:cTn>
                                        <p:tgtEl>
                                          <p:spTgt spid="834"/>
                                        </p:tgtEl>
                                        <p:attrNameLst>
                                          <p:attrName>style.visibility</p:attrName>
                                        </p:attrNameLst>
                                      </p:cBhvr>
                                      <p:to>
                                        <p:strVal val="visible"/>
                                      </p:to>
                                    </p:set>
                                    <p:animEffect transition="in" filter="fade">
                                      <p:cBhvr>
                                        <p:cTn id="93" dur="700"/>
                                        <p:tgtEl>
                                          <p:spTgt spid="834"/>
                                        </p:tgtEl>
                                      </p:cBhvr>
                                    </p:animEffect>
                                  </p:childTnLst>
                                </p:cTn>
                              </p:par>
                              <p:par>
                                <p:cTn id="94" presetID="42" presetClass="path" presetSubtype="0" decel="66667" fill="hold" nodeType="withEffect">
                                  <p:stCondLst>
                                    <p:cond delay="10700"/>
                                  </p:stCondLst>
                                  <p:childTnLst>
                                    <p:animMotion origin="layout" path="M -2.91667E-6 2.96296E-6 L -0.16093 2.96296E-6 " pathEditMode="relative" rAng="0" ptsTypes="AA">
                                      <p:cBhvr>
                                        <p:cTn id="95" dur="1500" fill="hold"/>
                                        <p:tgtEl>
                                          <p:spTgt spid="842"/>
                                        </p:tgtEl>
                                        <p:attrNameLst>
                                          <p:attrName>ppt_x</p:attrName>
                                          <p:attrName>ppt_y</p:attrName>
                                        </p:attrNameLst>
                                      </p:cBhvr>
                                      <p:rCtr x="-8047" y="0"/>
                                    </p:animMotion>
                                  </p:childTnLst>
                                </p:cTn>
                              </p:par>
                              <p:par>
                                <p:cTn id="96" presetID="42" presetClass="path" presetSubtype="0" decel="100000" fill="hold" nodeType="withEffect">
                                  <p:stCondLst>
                                    <p:cond delay="10700"/>
                                  </p:stCondLst>
                                  <p:childTnLst>
                                    <p:animMotion origin="layout" path="M 6.25E-7 2.96296E-6 L 0.16055 2.96296E-6 " pathEditMode="relative" rAng="0" ptsTypes="AA">
                                      <p:cBhvr>
                                        <p:cTn id="97" dur="1500" fill="hold"/>
                                        <p:tgtEl>
                                          <p:spTgt spid="834"/>
                                        </p:tgtEl>
                                        <p:attrNameLst>
                                          <p:attrName>ppt_x</p:attrName>
                                          <p:attrName>ppt_y</p:attrName>
                                        </p:attrNameLst>
                                      </p:cBhvr>
                                      <p:rCtr x="8021" y="0"/>
                                    </p:animMotion>
                                  </p:childTnLst>
                                </p:cTn>
                              </p:par>
                              <p:par>
                                <p:cTn id="98" presetID="10" presetClass="entr" presetSubtype="0" fill="hold" nodeType="withEffect">
                                  <p:stCondLst>
                                    <p:cond delay="14000"/>
                                  </p:stCondLst>
                                  <p:childTnLst>
                                    <p:set>
                                      <p:cBhvr>
                                        <p:cTn id="99" dur="1" fill="hold">
                                          <p:stCondLst>
                                            <p:cond delay="0"/>
                                          </p:stCondLst>
                                        </p:cTn>
                                        <p:tgtEl>
                                          <p:spTgt spid="858"/>
                                        </p:tgtEl>
                                        <p:attrNameLst>
                                          <p:attrName>style.visibility</p:attrName>
                                        </p:attrNameLst>
                                      </p:cBhvr>
                                      <p:to>
                                        <p:strVal val="visible"/>
                                      </p:to>
                                    </p:set>
                                    <p:animEffect transition="in" filter="fade">
                                      <p:cBhvr>
                                        <p:cTn id="100" dur="700"/>
                                        <p:tgtEl>
                                          <p:spTgt spid="858"/>
                                        </p:tgtEl>
                                      </p:cBhvr>
                                    </p:animEffect>
                                  </p:childTnLst>
                                </p:cTn>
                              </p:par>
                              <p:par>
                                <p:cTn id="101" presetID="10" presetClass="entr" presetSubtype="0" fill="hold" nodeType="withEffect">
                                  <p:stCondLst>
                                    <p:cond delay="14000"/>
                                  </p:stCondLst>
                                  <p:childTnLst>
                                    <p:set>
                                      <p:cBhvr>
                                        <p:cTn id="102" dur="1" fill="hold">
                                          <p:stCondLst>
                                            <p:cond delay="0"/>
                                          </p:stCondLst>
                                        </p:cTn>
                                        <p:tgtEl>
                                          <p:spTgt spid="850"/>
                                        </p:tgtEl>
                                        <p:attrNameLst>
                                          <p:attrName>style.visibility</p:attrName>
                                        </p:attrNameLst>
                                      </p:cBhvr>
                                      <p:to>
                                        <p:strVal val="visible"/>
                                      </p:to>
                                    </p:set>
                                    <p:animEffect transition="in" filter="fade">
                                      <p:cBhvr>
                                        <p:cTn id="103" dur="700"/>
                                        <p:tgtEl>
                                          <p:spTgt spid="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884" grpId="1" animBg="1"/>
      <p:bldP spid="889" grpId="0" animBg="1"/>
      <p:bldP spid="889" grpId="1" animBg="1"/>
      <p:bldP spid="890" grpId="0" animBg="1"/>
      <p:bldP spid="890" grpId="1" animBg="1"/>
      <p:bldP spid="890" grpId="2" animBg="1"/>
      <p:bldP spid="891" grpId="0" animBg="1"/>
      <p:bldP spid="891" grpId="1" animBg="1"/>
      <p:bldP spid="891" grpId="2" animBg="1"/>
      <p:bldP spid="892" grpId="0" animBg="1"/>
      <p:bldP spid="892" grpId="1" animBg="1"/>
      <p:bldP spid="892" grpId="2" animBg="1"/>
      <p:bldP spid="893" grpId="0" animBg="1"/>
      <p:bldP spid="893" grpId="1" animBg="1"/>
      <p:bldP spid="893" grpId="2" animBg="1"/>
      <p:bldP spid="894" grpId="0" animBg="1"/>
      <p:bldP spid="8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正方形/長方形 402">
            <a:extLst>
              <a:ext uri="{FF2B5EF4-FFF2-40B4-BE49-F238E27FC236}">
                <a16:creationId xmlns:a16="http://schemas.microsoft.com/office/drawing/2014/main" id="{DE629BF0-1B14-68BC-1B50-6E1B3F10DBCE}"/>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a:extLst>
              <a:ext uri="{FF2B5EF4-FFF2-40B4-BE49-F238E27FC236}">
                <a16:creationId xmlns:a16="http://schemas.microsoft.com/office/drawing/2014/main" id="{35D68635-DD27-57B5-81C4-1571D3FCA097}"/>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a:extLst>
              <a:ext uri="{FF2B5EF4-FFF2-40B4-BE49-F238E27FC236}">
                <a16:creationId xmlns:a16="http://schemas.microsoft.com/office/drawing/2014/main" id="{0D954096-C737-077C-2B4B-7064D8120AA6}"/>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五方向 1">
            <a:extLst>
              <a:ext uri="{FF2B5EF4-FFF2-40B4-BE49-F238E27FC236}">
                <a16:creationId xmlns:a16="http://schemas.microsoft.com/office/drawing/2014/main" id="{B5E85799-0E7F-D3AE-6274-C2AD1103B8F8}"/>
              </a:ext>
            </a:extLst>
          </p:cNvPr>
          <p:cNvSpPr/>
          <p:nvPr/>
        </p:nvSpPr>
        <p:spPr>
          <a:xfrm>
            <a:off x="747254" y="5015516"/>
            <a:ext cx="10868888" cy="544832"/>
          </a:xfrm>
          <a:prstGeom prst="homePlate">
            <a:avLst/>
          </a:prstGeom>
          <a:gradFill>
            <a:gsLst>
              <a:gs pos="30000">
                <a:schemeClr val="accent1">
                  <a:lumMod val="75000"/>
                </a:schemeClr>
              </a:gs>
              <a:gs pos="30000">
                <a:schemeClr val="accent1">
                  <a:lumMod val="50000"/>
                </a:schemeClr>
              </a:gs>
              <a:gs pos="0">
                <a:schemeClr val="accent1">
                  <a:lumMod val="60000"/>
                  <a:lumOff val="40000"/>
                </a:schemeClr>
              </a:gs>
              <a:gs pos="100000">
                <a:srgbClr val="0070C0"/>
              </a:gs>
              <a:gs pos="91000">
                <a:srgbClr val="0067B4"/>
              </a:gs>
            </a:gsLst>
            <a:lin ang="5400000" scaled="1"/>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五方向 2">
            <a:extLst>
              <a:ext uri="{FF2B5EF4-FFF2-40B4-BE49-F238E27FC236}">
                <a16:creationId xmlns:a16="http://schemas.microsoft.com/office/drawing/2014/main" id="{6F6B3FC7-271A-E821-B7F6-AE2F65AB198E}"/>
              </a:ext>
            </a:extLst>
          </p:cNvPr>
          <p:cNvSpPr/>
          <p:nvPr/>
        </p:nvSpPr>
        <p:spPr>
          <a:xfrm>
            <a:off x="6096000" y="5009174"/>
            <a:ext cx="5522548" cy="551174"/>
          </a:xfrm>
          <a:prstGeom prst="homePlate">
            <a:avLst/>
          </a:prstGeom>
          <a:gradFill flip="none" rotWithShape="0">
            <a:gsLst>
              <a:gs pos="29000">
                <a:srgbClr val="D24250"/>
              </a:gs>
              <a:gs pos="30000">
                <a:srgbClr val="7C1A23"/>
              </a:gs>
              <a:gs pos="0">
                <a:srgbClr val="DB6778"/>
              </a:gs>
              <a:gs pos="7000">
                <a:srgbClr val="D0445B"/>
              </a:gs>
              <a:gs pos="100000">
                <a:srgbClr val="DC6A78"/>
              </a:gs>
              <a:gs pos="91000">
                <a:srgbClr val="B42E3F"/>
              </a:gs>
            </a:gsLst>
            <a:lin ang="5400000" scaled="1"/>
            <a:tileRect/>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267BF09D-DEC3-69E2-D59C-4CCF05AE5F54}"/>
              </a:ext>
            </a:extLst>
          </p:cNvPr>
          <p:cNvSpPr/>
          <p:nvPr/>
        </p:nvSpPr>
        <p:spPr>
          <a:xfrm>
            <a:off x="2065416" y="4708234"/>
            <a:ext cx="2493524" cy="1119058"/>
          </a:xfrm>
          <a:prstGeom prst="roundRect">
            <a:avLst>
              <a:gd name="adj" fmla="val 13757"/>
            </a:avLst>
          </a:prstGeom>
          <a:gradFill>
            <a:gsLst>
              <a:gs pos="40000">
                <a:schemeClr val="accent1">
                  <a:lumMod val="50000"/>
                </a:schemeClr>
              </a:gs>
              <a:gs pos="91000">
                <a:srgbClr val="0067B4"/>
              </a:gs>
              <a:gs pos="39000">
                <a:schemeClr val="accent1">
                  <a:lumMod val="75000"/>
                </a:schemeClr>
              </a:gs>
              <a:gs pos="0">
                <a:schemeClr val="accent1">
                  <a:lumMod val="40000"/>
                  <a:lumOff val="60000"/>
                </a:schemeClr>
              </a:gs>
              <a:gs pos="100000">
                <a:srgbClr val="0070C0"/>
              </a:gs>
            </a:gsLst>
            <a:lin ang="5400000" scaled="1"/>
          </a:gradFill>
          <a:ln w="15875">
            <a:gradFill>
              <a:gsLst>
                <a:gs pos="24000">
                  <a:srgbClr val="3C3143"/>
                </a:gs>
                <a:gs pos="76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1E0EC74-0073-BAEF-89B1-E858C0C19147}"/>
              </a:ext>
            </a:extLst>
          </p:cNvPr>
          <p:cNvSpPr txBox="1"/>
          <p:nvPr/>
        </p:nvSpPr>
        <p:spPr>
          <a:xfrm>
            <a:off x="0" y="2502232"/>
            <a:ext cx="12192000" cy="769441"/>
          </a:xfrm>
          <a:prstGeom prst="rect">
            <a:avLst/>
          </a:prstGeom>
          <a:noFill/>
        </p:spPr>
        <p:txBody>
          <a:bodyPr wrap="square" rtlCol="0">
            <a:spAutoFit/>
          </a:bodyPr>
          <a:lstStyle/>
          <a:p>
            <a:pPr algn="ctr"/>
            <a:r>
              <a:rPr lang="ja-JP" altLang="en-US" sz="4400">
                <a:ln w="12700">
                  <a:noFill/>
                </a:ln>
                <a:latin typeface="TBUDゴシック Std E" panose="020B0600000000000000" pitchFamily="34" charset="-128"/>
                <a:ea typeface="TBUDゴシック Std E" panose="020B0600000000000000" pitchFamily="34" charset="-128"/>
              </a:rPr>
              <a:t>新百合ヶ丘から </a:t>
            </a:r>
            <a:r>
              <a:rPr lang="ja-JP" altLang="en-US" sz="4400">
                <a:ln w="12700">
                  <a:noFill/>
                </a:ln>
                <a:solidFill>
                  <a:srgbClr val="C00000"/>
                </a:solidFill>
                <a:latin typeface="TBUDゴシック Std E" panose="020B0600000000000000" pitchFamily="34" charset="-128"/>
                <a:ea typeface="TBUDゴシック Std E" panose="020B0600000000000000" pitchFamily="34" charset="-128"/>
              </a:rPr>
              <a:t>急行</a:t>
            </a:r>
            <a:r>
              <a:rPr lang="ja-JP" altLang="en-US" sz="4400">
                <a:ln w="12700">
                  <a:noFill/>
                </a:ln>
                <a:latin typeface="TBUDゴシック Std E" panose="020B0600000000000000" pitchFamily="34" charset="-128"/>
                <a:ea typeface="TBUDゴシック Std E" panose="020B0600000000000000" pitchFamily="34" charset="-128"/>
              </a:rPr>
              <a:t> 新宿ゆき となります</a:t>
            </a:r>
            <a:endParaRPr kumimoji="1" lang="en-US" sz="4400">
              <a:ln w="12700">
                <a:noFill/>
              </a:ln>
              <a:latin typeface="TBUDゴシック Std E" panose="020B0600000000000000" pitchFamily="34" charset="-128"/>
              <a:ea typeface="TBUDゴシック Std E" panose="020B0600000000000000" pitchFamily="34" charset="-128"/>
            </a:endParaRPr>
          </a:p>
        </p:txBody>
      </p:sp>
      <p:sp>
        <p:nvSpPr>
          <p:cNvPr id="6" name="テキスト ボックス 5">
            <a:extLst>
              <a:ext uri="{FF2B5EF4-FFF2-40B4-BE49-F238E27FC236}">
                <a16:creationId xmlns:a16="http://schemas.microsoft.com/office/drawing/2014/main" id="{C1BFC771-DBFF-3E76-3883-D5F0831CD488}"/>
              </a:ext>
            </a:extLst>
          </p:cNvPr>
          <p:cNvSpPr txBox="1"/>
          <p:nvPr/>
        </p:nvSpPr>
        <p:spPr>
          <a:xfrm>
            <a:off x="218744" y="3239006"/>
            <a:ext cx="11643694" cy="352389"/>
          </a:xfrm>
          <a:prstGeom prst="rect">
            <a:avLst/>
          </a:prstGeom>
          <a:noFill/>
        </p:spPr>
        <p:txBody>
          <a:bodyPr wrap="square" rtlCol="0">
            <a:prstTxWarp prst="textPlain">
              <a:avLst/>
            </a:prstTxWarp>
            <a:spAutoFit/>
          </a:bodyPr>
          <a:lstStyle/>
          <a:p>
            <a:pPr algn="ctr"/>
            <a:r>
              <a:rPr kumimoji="1" lang="en-US" altLang="ja-JP" b="1">
                <a:solidFill>
                  <a:schemeClr val="tx1">
                    <a:lumMod val="65000"/>
                    <a:lumOff val="35000"/>
                  </a:schemeClr>
                </a:solidFill>
                <a:latin typeface="Helvetica" panose="020B0604020202030204" pitchFamily="34" charset="0"/>
                <a:ea typeface="A-OTF 新ゴ Pro M" panose="020B0500000000000000" pitchFamily="34" charset="-128"/>
              </a:rPr>
              <a:t>From Shin-Yurigaoka, this train will become an </a:t>
            </a:r>
            <a:r>
              <a:rPr kumimoji="1" lang="en-US" altLang="ja-JP" b="1">
                <a:solidFill>
                  <a:srgbClr val="C00000"/>
                </a:solidFill>
                <a:latin typeface="Helvetica" panose="020B0604020202030204" pitchFamily="34" charset="0"/>
                <a:ea typeface="A-OTF 新ゴ Pro M" panose="020B0500000000000000" pitchFamily="34" charset="-128"/>
              </a:rPr>
              <a:t>Express</a:t>
            </a:r>
            <a:r>
              <a:rPr kumimoji="1" lang="en-US" altLang="ja-JP" b="1">
                <a:solidFill>
                  <a:schemeClr val="tx1">
                    <a:lumMod val="65000"/>
                    <a:lumOff val="35000"/>
                  </a:schemeClr>
                </a:solidFill>
                <a:latin typeface="Helvetica" panose="020B0604020202030204" pitchFamily="34" charset="0"/>
                <a:ea typeface="A-OTF 新ゴ Pro M" panose="020B0500000000000000" pitchFamily="34" charset="-128"/>
              </a:rPr>
              <a:t> train bound for Shinjuku.</a:t>
            </a:r>
          </a:p>
        </p:txBody>
      </p:sp>
      <p:sp>
        <p:nvSpPr>
          <p:cNvPr id="7" name="テキスト ボックス 6">
            <a:extLst>
              <a:ext uri="{FF2B5EF4-FFF2-40B4-BE49-F238E27FC236}">
                <a16:creationId xmlns:a16="http://schemas.microsoft.com/office/drawing/2014/main" id="{5CF70E4A-ABAF-FA55-D5B8-0D99A08C6F3D}"/>
              </a:ext>
            </a:extLst>
          </p:cNvPr>
          <p:cNvSpPr txBox="1"/>
          <p:nvPr/>
        </p:nvSpPr>
        <p:spPr>
          <a:xfrm>
            <a:off x="2176182" y="4824433"/>
            <a:ext cx="2271993" cy="707886"/>
          </a:xfrm>
          <a:prstGeom prst="rect">
            <a:avLst/>
          </a:prstGeom>
          <a:noFill/>
        </p:spPr>
        <p:txBody>
          <a:bodyPr wrap="square" rtlCol="0">
            <a:spAutoFit/>
          </a:bodyPr>
          <a:lstStyle/>
          <a:p>
            <a:pPr algn="ctr"/>
            <a:r>
              <a:rPr kumimoji="1" lang="ja-JP" altLang="en-US" sz="39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rPr>
              <a:t>各駅停車</a:t>
            </a:r>
          </a:p>
        </p:txBody>
      </p:sp>
      <p:sp>
        <p:nvSpPr>
          <p:cNvPr id="8" name="テキスト ボックス 7">
            <a:extLst>
              <a:ext uri="{FF2B5EF4-FFF2-40B4-BE49-F238E27FC236}">
                <a16:creationId xmlns:a16="http://schemas.microsoft.com/office/drawing/2014/main" id="{86C17D1F-C10E-2B36-0E8B-198EDB26B3B2}"/>
              </a:ext>
            </a:extLst>
          </p:cNvPr>
          <p:cNvSpPr txBox="1"/>
          <p:nvPr/>
        </p:nvSpPr>
        <p:spPr>
          <a:xfrm>
            <a:off x="2285008" y="5273338"/>
            <a:ext cx="2054340" cy="523220"/>
          </a:xfrm>
          <a:prstGeom prst="rect">
            <a:avLst/>
          </a:prstGeom>
          <a:noFill/>
        </p:spPr>
        <p:txBody>
          <a:bodyPr wrap="square" rtlCol="0">
            <a:spAutoFit/>
          </a:bodyPr>
          <a:lstStyle/>
          <a:p>
            <a:pPr algn="ctr"/>
            <a:r>
              <a:rPr kumimoji="1" lang="en-US" altLang="ja-JP" sz="2800" b="1">
                <a:solidFill>
                  <a:schemeClr val="bg1"/>
                </a:solidFill>
                <a:effectLst>
                  <a:outerShdw blurRad="38100" dist="38100" dir="2700000" algn="tl">
                    <a:srgbClr val="000000">
                      <a:alpha val="43137"/>
                    </a:srgbClr>
                  </a:outerShdw>
                </a:effectLst>
                <a:latin typeface="Helvetica" panose="020B0604020202030204" pitchFamily="34" charset="0"/>
                <a:ea typeface="TBUDゴシック Std B" panose="020B0600000000000000" pitchFamily="34" charset="-128"/>
              </a:rPr>
              <a:t>Local</a:t>
            </a:r>
            <a:endParaRPr kumimoji="1" lang="ja-JP" altLang="en-US" sz="2800" b="1">
              <a:solidFill>
                <a:schemeClr val="bg1"/>
              </a:solidFill>
              <a:effectLst>
                <a:outerShdw blurRad="38100" dist="38100" dir="2700000" algn="tl">
                  <a:srgbClr val="000000">
                    <a:alpha val="43137"/>
                  </a:srgbClr>
                </a:outerShdw>
              </a:effectLst>
              <a:latin typeface="Helvetica" panose="020B0604020202030204" pitchFamily="34" charset="0"/>
              <a:ea typeface="TBUDゴシック Std B" panose="020B0600000000000000" pitchFamily="34" charset="-128"/>
            </a:endParaRPr>
          </a:p>
        </p:txBody>
      </p:sp>
      <p:sp>
        <p:nvSpPr>
          <p:cNvPr id="9" name="楕円 8">
            <a:extLst>
              <a:ext uri="{FF2B5EF4-FFF2-40B4-BE49-F238E27FC236}">
                <a16:creationId xmlns:a16="http://schemas.microsoft.com/office/drawing/2014/main" id="{BAA0E08A-BD11-D67D-EBC0-5D81ED4BFD88}"/>
              </a:ext>
            </a:extLst>
          </p:cNvPr>
          <p:cNvSpPr/>
          <p:nvPr/>
        </p:nvSpPr>
        <p:spPr>
          <a:xfrm>
            <a:off x="5872264" y="5056068"/>
            <a:ext cx="447472" cy="447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 name="四角形: 角を丸くする 9">
            <a:extLst>
              <a:ext uri="{FF2B5EF4-FFF2-40B4-BE49-F238E27FC236}">
                <a16:creationId xmlns:a16="http://schemas.microsoft.com/office/drawing/2014/main" id="{2A5C94B2-6421-BEB9-E8B2-A5E1E04F4637}"/>
              </a:ext>
            </a:extLst>
          </p:cNvPr>
          <p:cNvSpPr/>
          <p:nvPr/>
        </p:nvSpPr>
        <p:spPr>
          <a:xfrm>
            <a:off x="7454148" y="4716780"/>
            <a:ext cx="2493524" cy="1144780"/>
          </a:xfrm>
          <a:prstGeom prst="roundRect">
            <a:avLst>
              <a:gd name="adj" fmla="val 13757"/>
            </a:avLst>
          </a:prstGeom>
          <a:gradFill>
            <a:gsLst>
              <a:gs pos="0">
                <a:srgbClr val="DA6476"/>
              </a:gs>
              <a:gs pos="100000">
                <a:srgbClr val="DA6476"/>
              </a:gs>
              <a:gs pos="91000">
                <a:srgbClr val="D55568"/>
              </a:gs>
              <a:gs pos="40000">
                <a:srgbClr val="7D1A23"/>
              </a:gs>
              <a:gs pos="39000">
                <a:srgbClr val="D0414F"/>
              </a:gs>
              <a:gs pos="7000">
                <a:srgbClr val="D34F63"/>
              </a:gs>
            </a:gsLst>
            <a:lin ang="5400000" scaled="1"/>
          </a:gradFill>
          <a:ln w="15875">
            <a:gradFill>
              <a:gsLst>
                <a:gs pos="24000">
                  <a:srgbClr val="3C3143"/>
                </a:gs>
                <a:gs pos="76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461403F-EAA3-CCF2-5A7F-B19EAB7427DA}"/>
              </a:ext>
            </a:extLst>
          </p:cNvPr>
          <p:cNvSpPr txBox="1"/>
          <p:nvPr/>
        </p:nvSpPr>
        <p:spPr>
          <a:xfrm>
            <a:off x="7564914" y="4818091"/>
            <a:ext cx="2271993" cy="692497"/>
          </a:xfrm>
          <a:prstGeom prst="rect">
            <a:avLst/>
          </a:prstGeom>
          <a:noFill/>
        </p:spPr>
        <p:txBody>
          <a:bodyPr wrap="square" rtlCol="0">
            <a:spAutoFit/>
          </a:bodyPr>
          <a:lstStyle/>
          <a:p>
            <a:pPr algn="ctr"/>
            <a:r>
              <a:rPr kumimoji="1" lang="ja-JP" altLang="en-US" sz="39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rPr>
              <a:t>急 行</a:t>
            </a:r>
          </a:p>
        </p:txBody>
      </p:sp>
      <p:sp>
        <p:nvSpPr>
          <p:cNvPr id="12" name="テキスト ボックス 11">
            <a:extLst>
              <a:ext uri="{FF2B5EF4-FFF2-40B4-BE49-F238E27FC236}">
                <a16:creationId xmlns:a16="http://schemas.microsoft.com/office/drawing/2014/main" id="{1B064581-E7A3-6C57-3A0B-DF6D5F7D49E1}"/>
              </a:ext>
            </a:extLst>
          </p:cNvPr>
          <p:cNvSpPr txBox="1"/>
          <p:nvPr/>
        </p:nvSpPr>
        <p:spPr>
          <a:xfrm>
            <a:off x="4684889" y="3974708"/>
            <a:ext cx="2822222" cy="707886"/>
          </a:xfrm>
          <a:prstGeom prst="rect">
            <a:avLst/>
          </a:prstGeom>
          <a:noFill/>
        </p:spPr>
        <p:txBody>
          <a:bodyPr wrap="square" rtlCol="0">
            <a:spAutoFit/>
          </a:bodyPr>
          <a:lstStyle/>
          <a:p>
            <a:pPr algn="ctr"/>
            <a:r>
              <a:rPr kumimoji="1" lang="ja-JP" altLang="en-US" sz="4000">
                <a:ln w="12700">
                  <a:noFill/>
                </a:ln>
                <a:latin typeface="TBUDゴシック Std E" panose="020B0600000000000000" pitchFamily="34" charset="-128"/>
                <a:ea typeface="TBUDゴシック Std E" panose="020B0600000000000000" pitchFamily="34" charset="-128"/>
              </a:rPr>
              <a:t>新百合ヶ丘</a:t>
            </a:r>
            <a:endParaRPr kumimoji="1" lang="en-US" sz="4000">
              <a:ln w="12700">
                <a:noFill/>
              </a:ln>
              <a:latin typeface="TBUDゴシック Std E" panose="020B0600000000000000" pitchFamily="34" charset="-128"/>
              <a:ea typeface="TBUDゴシック Std E" panose="020B0600000000000000" pitchFamily="34" charset="-128"/>
            </a:endParaRPr>
          </a:p>
        </p:txBody>
      </p:sp>
      <p:sp>
        <p:nvSpPr>
          <p:cNvPr id="13" name="テキスト ボックス 12">
            <a:extLst>
              <a:ext uri="{FF2B5EF4-FFF2-40B4-BE49-F238E27FC236}">
                <a16:creationId xmlns:a16="http://schemas.microsoft.com/office/drawing/2014/main" id="{E5A97BCE-C234-4593-C465-155BF29F0E3B}"/>
              </a:ext>
            </a:extLst>
          </p:cNvPr>
          <p:cNvSpPr txBox="1"/>
          <p:nvPr/>
        </p:nvSpPr>
        <p:spPr>
          <a:xfrm>
            <a:off x="4448175" y="4501624"/>
            <a:ext cx="3295650" cy="523220"/>
          </a:xfrm>
          <a:prstGeom prst="rect">
            <a:avLst/>
          </a:prstGeom>
          <a:noFill/>
        </p:spPr>
        <p:txBody>
          <a:bodyPr wrap="square" rtlCol="0">
            <a:spAutoFit/>
          </a:bodyPr>
          <a:lstStyle/>
          <a:p>
            <a:pPr algn="ctr"/>
            <a:r>
              <a:rPr kumimoji="1" lang="en-US" altLang="ja-JP" sz="2800" b="1">
                <a:latin typeface="Helvetica" panose="020B0604020202030204" pitchFamily="34" charset="0"/>
                <a:ea typeface="A-OTF 新ゴ Pro M" panose="020B0500000000000000" pitchFamily="34" charset="-128"/>
              </a:rPr>
              <a:t>Shin-Yurigaoka</a:t>
            </a:r>
            <a:endParaRPr kumimoji="1" lang="en-US" sz="2800" b="1">
              <a:latin typeface="Helvetica" panose="020B0604020202030204" pitchFamily="34" charset="0"/>
              <a:ea typeface="A-OTF 新ゴ Pro M" panose="020B0500000000000000" pitchFamily="34" charset="-128"/>
            </a:endParaRPr>
          </a:p>
        </p:txBody>
      </p:sp>
      <p:sp>
        <p:nvSpPr>
          <p:cNvPr id="14" name="テキスト ボックス 13">
            <a:extLst>
              <a:ext uri="{FF2B5EF4-FFF2-40B4-BE49-F238E27FC236}">
                <a16:creationId xmlns:a16="http://schemas.microsoft.com/office/drawing/2014/main" id="{43AA289A-39CA-4A87-2143-6E4C49DD5718}"/>
              </a:ext>
            </a:extLst>
          </p:cNvPr>
          <p:cNvSpPr txBox="1"/>
          <p:nvPr/>
        </p:nvSpPr>
        <p:spPr>
          <a:xfrm>
            <a:off x="7673740" y="5273338"/>
            <a:ext cx="2054340" cy="523220"/>
          </a:xfrm>
          <a:prstGeom prst="rect">
            <a:avLst/>
          </a:prstGeom>
          <a:noFill/>
        </p:spPr>
        <p:txBody>
          <a:bodyPr wrap="square" rtlCol="0">
            <a:spAutoFit/>
          </a:bodyPr>
          <a:lstStyle/>
          <a:p>
            <a:pPr algn="ctr"/>
            <a:r>
              <a:rPr kumimoji="1" lang="en-US" altLang="ja-JP" sz="2800" b="1">
                <a:solidFill>
                  <a:schemeClr val="bg1"/>
                </a:solidFill>
                <a:effectLst>
                  <a:outerShdw blurRad="38100" dist="38100" dir="2700000" algn="tl">
                    <a:srgbClr val="000000">
                      <a:alpha val="43137"/>
                    </a:srgbClr>
                  </a:outerShdw>
                </a:effectLst>
                <a:latin typeface="Helvetica" panose="020B0604020202030204" pitchFamily="34" charset="0"/>
                <a:ea typeface="TBUDゴシック Std B" panose="020B0600000000000000" pitchFamily="34" charset="-128"/>
              </a:rPr>
              <a:t>Express</a:t>
            </a:r>
            <a:endParaRPr kumimoji="1" lang="ja-JP" altLang="en-US" sz="2800" b="1">
              <a:solidFill>
                <a:schemeClr val="bg1"/>
              </a:solidFill>
              <a:effectLst>
                <a:outerShdw blurRad="38100" dist="38100" dir="2700000" algn="tl">
                  <a:srgbClr val="000000">
                    <a:alpha val="43137"/>
                  </a:srgbClr>
                </a:outerShdw>
              </a:effectLst>
              <a:latin typeface="Helvetica" panose="020B0604020202030204" pitchFamily="34" charset="0"/>
              <a:ea typeface="TBUDゴシック Std B" panose="020B0600000000000000" pitchFamily="34" charset="-128"/>
            </a:endParaRPr>
          </a:p>
        </p:txBody>
      </p:sp>
    </p:spTree>
    <p:extLst>
      <p:ext uri="{BB962C8B-B14F-4D97-AF65-F5344CB8AC3E}">
        <p14:creationId xmlns:p14="http://schemas.microsoft.com/office/powerpoint/2010/main" val="19552934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854D8-7003-FE1B-A01C-8A2AF1F608DC}"/>
              </a:ext>
            </a:extLst>
          </p:cNvPr>
          <p:cNvSpPr>
            <a:spLocks noGrp="1"/>
          </p:cNvSpPr>
          <p:nvPr>
            <p:ph type="title"/>
          </p:nvPr>
        </p:nvSpPr>
        <p:spPr/>
        <p:txBody>
          <a:bodyPr/>
          <a:lstStyle/>
          <a:p>
            <a:r>
              <a:rPr kumimoji="1" lang="ja-JP" altLang="en-US"/>
              <a:t>未再現表示</a:t>
            </a:r>
          </a:p>
        </p:txBody>
      </p:sp>
      <p:sp>
        <p:nvSpPr>
          <p:cNvPr id="3" name="コンテンツ プレースホルダー 2">
            <a:extLst>
              <a:ext uri="{FF2B5EF4-FFF2-40B4-BE49-F238E27FC236}">
                <a16:creationId xmlns:a16="http://schemas.microsoft.com/office/drawing/2014/main" id="{91A77DDA-DF93-2BCF-5183-8C84C20D69B1}"/>
              </a:ext>
            </a:extLst>
          </p:cNvPr>
          <p:cNvSpPr>
            <a:spLocks noGrp="1"/>
          </p:cNvSpPr>
          <p:nvPr>
            <p:ph idx="1"/>
          </p:nvPr>
        </p:nvSpPr>
        <p:spPr/>
        <p:txBody>
          <a:bodyPr/>
          <a:lstStyle/>
          <a:p>
            <a:r>
              <a:rPr kumimoji="1" lang="ja-JP" altLang="en-US"/>
              <a:t>・各種メニュー放送</a:t>
            </a:r>
            <a:endParaRPr kumimoji="1" lang="en-US" altLang="ja-JP"/>
          </a:p>
          <a:p>
            <a:r>
              <a:rPr lang="ja-JP" altLang="en-US"/>
              <a:t>・緊急停車</a:t>
            </a:r>
            <a:endParaRPr lang="en-US" altLang="ja-JP"/>
          </a:p>
          <a:p>
            <a:r>
              <a:rPr kumimoji="1" lang="ja-JP" altLang="en-US"/>
              <a:t>・小田原駅箱根登山線ホーム案内</a:t>
            </a:r>
            <a:endParaRPr kumimoji="1" lang="en-US" altLang="ja-JP"/>
          </a:p>
          <a:p>
            <a:r>
              <a:rPr lang="ja-JP" altLang="en-US"/>
              <a:t>・揺れにご注意</a:t>
            </a:r>
            <a:r>
              <a:rPr lang="en-US" altLang="ja-JP"/>
              <a:t>(</a:t>
            </a:r>
            <a:r>
              <a:rPr lang="ja-JP" altLang="en-US"/>
              <a:t>経堂→豪徳寺</a:t>
            </a:r>
            <a:r>
              <a:rPr lang="en-US" altLang="ja-JP"/>
              <a:t>)</a:t>
            </a:r>
          </a:p>
          <a:p>
            <a:r>
              <a:rPr lang="ja-JP" altLang="en-US"/>
              <a:t>・「反対側のドアが開きます」</a:t>
            </a:r>
            <a:r>
              <a:rPr lang="en-US" altLang="ja-JP"/>
              <a:t>(</a:t>
            </a:r>
            <a:r>
              <a:rPr lang="ja-JP" altLang="en-US"/>
              <a:t>未アニメーション、実車資料未撮影</a:t>
            </a:r>
            <a:r>
              <a:rPr lang="en-US" altLang="ja-JP"/>
              <a:t>)</a:t>
            </a:r>
          </a:p>
        </p:txBody>
      </p:sp>
      <p:sp>
        <p:nvSpPr>
          <p:cNvPr id="4" name="スライド番号プレースホルダー 3">
            <a:extLst>
              <a:ext uri="{FF2B5EF4-FFF2-40B4-BE49-F238E27FC236}">
                <a16:creationId xmlns:a16="http://schemas.microsoft.com/office/drawing/2014/main" id="{DBF23320-85B1-B06E-A2B7-28D33F57EA6A}"/>
              </a:ext>
            </a:extLst>
          </p:cNvPr>
          <p:cNvSpPr>
            <a:spLocks noGrp="1"/>
          </p:cNvSpPr>
          <p:nvPr>
            <p:ph type="sldNum" sz="quarter" idx="12"/>
          </p:nvPr>
        </p:nvSpPr>
        <p:spPr/>
        <p:txBody>
          <a:bodyPr/>
          <a:lstStyle/>
          <a:p>
            <a:fld id="{93447066-3105-42C5-B2F5-643FE041C683}" type="slidenum">
              <a:rPr kumimoji="1" lang="en-US" smtClean="0"/>
              <a:t>3</a:t>
            </a:fld>
            <a:endParaRPr kumimoji="1" lang="en-US"/>
          </a:p>
        </p:txBody>
      </p:sp>
    </p:spTree>
    <p:extLst>
      <p:ext uri="{BB962C8B-B14F-4D97-AF65-F5344CB8AC3E}">
        <p14:creationId xmlns:p14="http://schemas.microsoft.com/office/powerpoint/2010/main" val="38791782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1D45C8-6C00-BDF6-0887-54A81F9C3B36}"/>
              </a:ext>
            </a:extLst>
          </p:cNvPr>
          <p:cNvSpPr>
            <a:spLocks noGrp="1"/>
          </p:cNvSpPr>
          <p:nvPr>
            <p:ph type="title"/>
          </p:nvPr>
        </p:nvSpPr>
        <p:spPr/>
        <p:txBody>
          <a:bodyPr/>
          <a:lstStyle/>
          <a:p>
            <a:r>
              <a:rPr kumimoji="1" lang="ja-JP" altLang="en-US" dirty="0"/>
              <a:t>重要事項</a:t>
            </a:r>
          </a:p>
        </p:txBody>
      </p:sp>
      <p:sp>
        <p:nvSpPr>
          <p:cNvPr id="3" name="コンテンツ プレースホルダー 2">
            <a:extLst>
              <a:ext uri="{FF2B5EF4-FFF2-40B4-BE49-F238E27FC236}">
                <a16:creationId xmlns:a16="http://schemas.microsoft.com/office/drawing/2014/main" id="{E8569AC0-C906-6D0B-5E06-2C9341D67C6C}"/>
              </a:ext>
            </a:extLst>
          </p:cNvPr>
          <p:cNvSpPr>
            <a:spLocks noGrp="1"/>
          </p:cNvSpPr>
          <p:nvPr>
            <p:ph idx="1"/>
          </p:nvPr>
        </p:nvSpPr>
        <p:spPr/>
        <p:txBody>
          <a:bodyPr/>
          <a:lstStyle/>
          <a:p>
            <a:r>
              <a:rPr kumimoji="1" lang="ja-JP" altLang="en-US" dirty="0"/>
              <a:t>・このサンプルファイルに存在する各種運行情報以下のセクションに存在する</a:t>
            </a:r>
            <a:br>
              <a:rPr kumimoji="1" lang="en-US" altLang="ja-JP" dirty="0"/>
            </a:br>
            <a:r>
              <a:rPr kumimoji="1" lang="ja-JP" altLang="en-US" dirty="0"/>
              <a:t>スライドをそのまま転載することは禁止いたします。</a:t>
            </a:r>
            <a:endParaRPr lang="en-US" altLang="ja-JP" dirty="0"/>
          </a:p>
          <a:p>
            <a:r>
              <a:rPr kumimoji="1" lang="ja-JP" altLang="en-US" dirty="0"/>
              <a:t>・自作発言は禁止とします。</a:t>
            </a:r>
            <a:endParaRPr kumimoji="1" lang="en-US" altLang="ja-JP" dirty="0"/>
          </a:p>
          <a:p>
            <a:r>
              <a:rPr lang="ja-JP" altLang="en-US" dirty="0"/>
              <a:t>・再配布は禁止とします。</a:t>
            </a:r>
            <a:endParaRPr kumimoji="1" lang="en-US" altLang="ja-JP" dirty="0"/>
          </a:p>
          <a:p>
            <a:r>
              <a:rPr lang="ja-JP" altLang="en-US" dirty="0"/>
              <a:t>・このプレゼンテーションの内容は著作権法およびそれに準ずる国際法に基づき</a:t>
            </a:r>
            <a:br>
              <a:rPr lang="en-US" altLang="ja-JP" dirty="0"/>
            </a:br>
            <a:r>
              <a:rPr lang="ja-JP" altLang="en-US" dirty="0"/>
              <a:t>保護されています。上記の内容に反する投稿や再配布を行った場合著作権法により</a:t>
            </a:r>
            <a:br>
              <a:rPr lang="en-US" altLang="ja-JP" dirty="0"/>
            </a:br>
            <a:r>
              <a:rPr lang="ja-JP" altLang="en-US" dirty="0"/>
              <a:t>罰せられることがあります。</a:t>
            </a:r>
            <a:endParaRPr lang="en-US" altLang="ja-JP" dirty="0"/>
          </a:p>
          <a:p>
            <a:endParaRPr lang="en-US" altLang="ja-JP" dirty="0"/>
          </a:p>
          <a:p>
            <a:r>
              <a:rPr lang="ja-JP" altLang="en-US" dirty="0"/>
              <a:t>著作者：摩耗型フリーナ</a:t>
            </a:r>
            <a:r>
              <a:rPr lang="en-US" altLang="ja-JP" dirty="0"/>
              <a:t>(@Mamouna_OwO)</a:t>
            </a:r>
            <a:r>
              <a:rPr lang="ja-JP" altLang="en-US" dirty="0"/>
              <a:t>及び任意団体</a:t>
            </a:r>
            <a:r>
              <a:rPr lang="en-US" altLang="ja-JP" dirty="0" err="1"/>
              <a:t>FreedomTrain</a:t>
            </a:r>
            <a:r>
              <a:rPr lang="ja-JP" altLang="en-US" dirty="0"/>
              <a:t>編集部</a:t>
            </a:r>
            <a:endParaRPr lang="en-US" altLang="ja-JP" dirty="0"/>
          </a:p>
          <a:p>
            <a:r>
              <a:rPr lang="en-US" altLang="ja-JP" dirty="0"/>
              <a:t>(c)2024 Mamouna_OwO &amp; </a:t>
            </a:r>
            <a:r>
              <a:rPr lang="en-US" altLang="ja-JP" dirty="0" err="1"/>
              <a:t>FreedomTrain</a:t>
            </a:r>
            <a:r>
              <a:rPr lang="en-US" altLang="ja-JP" dirty="0"/>
              <a:t>, All rights reserved.</a:t>
            </a:r>
            <a:r>
              <a:rPr lang="ja-JP" altLang="en-US" dirty="0"/>
              <a:t>許可なき転載を禁ず。</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5A28188-8485-81CA-74B0-153A659F3453}"/>
              </a:ext>
            </a:extLst>
          </p:cNvPr>
          <p:cNvSpPr>
            <a:spLocks noGrp="1"/>
          </p:cNvSpPr>
          <p:nvPr>
            <p:ph type="sldNum" sz="quarter" idx="12"/>
          </p:nvPr>
        </p:nvSpPr>
        <p:spPr/>
        <p:txBody>
          <a:bodyPr/>
          <a:lstStyle/>
          <a:p>
            <a:fld id="{93447066-3105-42C5-B2F5-643FE041C683}" type="slidenum">
              <a:rPr kumimoji="1" lang="en-US" smtClean="0"/>
              <a:t>4</a:t>
            </a:fld>
            <a:endParaRPr kumimoji="1" lang="en-US"/>
          </a:p>
        </p:txBody>
      </p:sp>
    </p:spTree>
    <p:extLst>
      <p:ext uri="{BB962C8B-B14F-4D97-AF65-F5344CB8AC3E}">
        <p14:creationId xmlns:p14="http://schemas.microsoft.com/office/powerpoint/2010/main" val="38143627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7046D1-F3BF-10A5-AE59-A89AB9185074}"/>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2F87E2B-1838-1D96-D7E7-566BC7DE43BE}"/>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5972C32-8A47-6121-B514-BA63B5171EC7}"/>
              </a:ext>
            </a:extLst>
          </p:cNvPr>
          <p:cNvPicPr>
            <a:picLocks noChangeAspect="1"/>
          </p:cNvPicPr>
          <p:nvPr/>
        </p:nvPicPr>
        <p:blipFill>
          <a:blip r:embed="rId2">
            <a:biLevel thresh="25000"/>
            <a:extLst>
              <a:ext uri="{28A0092B-C50C-407E-A947-70E740481C1C}">
                <a14:useLocalDpi xmlns:a14="http://schemas.microsoft.com/office/drawing/2010/main" val="0"/>
              </a:ext>
            </a:extLst>
          </a:blip>
          <a:srcRect/>
          <a:stretch/>
        </p:blipFill>
        <p:spPr>
          <a:xfrm>
            <a:off x="2247590" y="982157"/>
            <a:ext cx="919141" cy="919141"/>
          </a:xfrm>
          <a:prstGeom prst="rect">
            <a:avLst/>
          </a:prstGeom>
        </p:spPr>
      </p:pic>
      <p:pic>
        <p:nvPicPr>
          <p:cNvPr id="5" name="図 4">
            <a:extLst>
              <a:ext uri="{FF2B5EF4-FFF2-40B4-BE49-F238E27FC236}">
                <a16:creationId xmlns:a16="http://schemas.microsoft.com/office/drawing/2014/main" id="{54B36B25-32A6-A80B-8A54-BB3F049C02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69678" y="994922"/>
            <a:ext cx="884289" cy="884289"/>
          </a:xfrm>
          <a:prstGeom prst="rect">
            <a:avLst/>
          </a:prstGeom>
        </p:spPr>
      </p:pic>
      <p:sp>
        <p:nvSpPr>
          <p:cNvPr id="9" name="テキスト ボックス 8">
            <a:extLst>
              <a:ext uri="{FF2B5EF4-FFF2-40B4-BE49-F238E27FC236}">
                <a16:creationId xmlns:a16="http://schemas.microsoft.com/office/drawing/2014/main" id="{9AC6B18D-5099-020E-6130-32FDEE7FE7C1}"/>
              </a:ext>
            </a:extLst>
          </p:cNvPr>
          <p:cNvSpPr txBox="1"/>
          <p:nvPr/>
        </p:nvSpPr>
        <p:spPr>
          <a:xfrm>
            <a:off x="3468164" y="708645"/>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まちだ</a:t>
            </a:r>
          </a:p>
        </p:txBody>
      </p:sp>
      <p:sp>
        <p:nvSpPr>
          <p:cNvPr id="10" name="テキスト ボックス 9">
            <a:extLst>
              <a:ext uri="{FF2B5EF4-FFF2-40B4-BE49-F238E27FC236}">
                <a16:creationId xmlns:a16="http://schemas.microsoft.com/office/drawing/2014/main" id="{9CFDF23A-EDAB-AF7D-DAEC-DDB57DEFE40F}"/>
              </a:ext>
            </a:extLst>
          </p:cNvPr>
          <p:cNvSpPr txBox="1"/>
          <p:nvPr/>
        </p:nvSpPr>
        <p:spPr>
          <a:xfrm>
            <a:off x="3502472" y="721850"/>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町　田</a:t>
            </a:r>
          </a:p>
        </p:txBody>
      </p:sp>
      <p:sp>
        <p:nvSpPr>
          <p:cNvPr id="11" name="テキスト ボックス 10">
            <a:extLst>
              <a:ext uri="{FF2B5EF4-FFF2-40B4-BE49-F238E27FC236}">
                <a16:creationId xmlns:a16="http://schemas.microsoft.com/office/drawing/2014/main" id="{CD702255-8411-C7CF-2AB6-AA511E9E5210}"/>
              </a:ext>
            </a:extLst>
          </p:cNvPr>
          <p:cNvSpPr txBox="1"/>
          <p:nvPr/>
        </p:nvSpPr>
        <p:spPr>
          <a:xfrm>
            <a:off x="3658664" y="523664"/>
            <a:ext cx="6419850" cy="1569660"/>
          </a:xfrm>
          <a:prstGeom prst="rect">
            <a:avLst/>
          </a:prstGeom>
          <a:noFill/>
        </p:spPr>
        <p:txBody>
          <a:bodyPr wrap="square" rtlCol="0">
            <a:spAutoFit/>
          </a:bodyPr>
          <a:lstStyle/>
          <a:p>
            <a:pPr algn="ctr"/>
            <a:r>
              <a:rPr kumimoji="1" lang="en-US" altLang="ja-JP" sz="9600" b="1">
                <a:latin typeface="Helvetica" panose="020B0604020202030204" pitchFamily="34" charset="0"/>
                <a:ea typeface="TBUDゴシック Std B" panose="020B0600000000000000" pitchFamily="34" charset="-128"/>
              </a:rPr>
              <a:t>Machida</a:t>
            </a:r>
            <a:endParaRPr kumimoji="1" lang="ja-JP" altLang="en-US" sz="9600" b="1">
              <a:latin typeface="Helvetica" panose="020B0604020202030204" pitchFamily="34" charset="0"/>
              <a:ea typeface="TBUDゴシック Std B" panose="020B0600000000000000" pitchFamily="34" charset="-128"/>
            </a:endParaRPr>
          </a:p>
        </p:txBody>
      </p:sp>
      <p:sp>
        <p:nvSpPr>
          <p:cNvPr id="12" name="テキスト ボックス 11">
            <a:extLst>
              <a:ext uri="{FF2B5EF4-FFF2-40B4-BE49-F238E27FC236}">
                <a16:creationId xmlns:a16="http://schemas.microsoft.com/office/drawing/2014/main" id="{3E1E1633-5B19-7CBE-9C42-02D0CC7F3B5E}"/>
              </a:ext>
            </a:extLst>
          </p:cNvPr>
          <p:cNvSpPr txBox="1"/>
          <p:nvPr/>
        </p:nvSpPr>
        <p:spPr>
          <a:xfrm>
            <a:off x="11216877" y="1373139"/>
            <a:ext cx="756379" cy="506072"/>
          </a:xfrm>
          <a:prstGeom prst="rect">
            <a:avLst/>
          </a:prstGeom>
          <a:noFill/>
        </p:spPr>
        <p:txBody>
          <a:bodyPr wrap="square" rtlCol="0">
            <a:prstTxWarp prst="textPlain">
              <a:avLst/>
            </a:prstTxWarp>
            <a:spAutoFit/>
          </a:bodyPr>
          <a:lstStyle/>
          <a:p>
            <a:pPr algn="r"/>
            <a:r>
              <a:rPr kumimoji="1" lang="ja-JP" altLang="en-US" sz="1100">
                <a:ln w="12700">
                  <a:solidFill>
                    <a:schemeClr val="tx1"/>
                  </a:solidFill>
                </a:ln>
                <a:solidFill>
                  <a:sysClr val="windowText" lastClr="000000"/>
                </a:solidFill>
                <a:latin typeface="TBUDゴシック Std B" panose="020B0600000000000000" pitchFamily="34" charset="-128"/>
                <a:ea typeface="TBUDゴシック Std B" panose="020B0600000000000000" pitchFamily="34" charset="-128"/>
              </a:rPr>
              <a:t>ゆき</a:t>
            </a:r>
          </a:p>
        </p:txBody>
      </p:sp>
      <p:sp>
        <p:nvSpPr>
          <p:cNvPr id="13" name="正方形/長方形 12">
            <a:extLst>
              <a:ext uri="{FF2B5EF4-FFF2-40B4-BE49-F238E27FC236}">
                <a16:creationId xmlns:a16="http://schemas.microsoft.com/office/drawing/2014/main" id="{EA3E167B-2DDD-8B43-D96F-CCF0C3AB01E6}"/>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39A6B0AE-4D32-CBD3-B421-E7D01C7001AD}"/>
              </a:ext>
            </a:extLst>
          </p:cNvPr>
          <p:cNvSpPr/>
          <p:nvPr/>
        </p:nvSpPr>
        <p:spPr>
          <a:xfrm>
            <a:off x="96525" y="137518"/>
            <a:ext cx="2271993" cy="656588"/>
          </a:xfrm>
          <a:prstGeom prst="roundRect">
            <a:avLst/>
          </a:prstGeom>
          <a:gradFill>
            <a:gsLst>
              <a:gs pos="40000">
                <a:srgbClr val="D24250"/>
              </a:gs>
              <a:gs pos="41000">
                <a:srgbClr val="9C202C"/>
              </a:gs>
              <a:gs pos="0">
                <a:srgbClr val="DB6778"/>
              </a:gs>
              <a:gs pos="7000">
                <a:srgbClr val="D0445B"/>
              </a:gs>
              <a:gs pos="100000">
                <a:srgbClr val="DC6A78"/>
              </a:gs>
              <a:gs pos="91000">
                <a:srgbClr val="B42E3F"/>
              </a:gs>
            </a:gsLst>
            <a:lin ang="5400000" scaled="1"/>
          </a:gradFill>
          <a:ln w="22225">
            <a:gradFill>
              <a:gsLst>
                <a:gs pos="30000">
                  <a:srgbClr val="3C3143"/>
                </a:gs>
                <a:gs pos="100000">
                  <a:srgbClr val="ECDC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3731BC0-A2DC-CE1E-4F4B-F13462780646}"/>
              </a:ext>
            </a:extLst>
          </p:cNvPr>
          <p:cNvSpPr txBox="1"/>
          <p:nvPr/>
        </p:nvSpPr>
        <p:spPr>
          <a:xfrm>
            <a:off x="96525" y="166252"/>
            <a:ext cx="2271993" cy="707886"/>
          </a:xfrm>
          <a:prstGeom prst="rect">
            <a:avLst/>
          </a:prstGeom>
          <a:noFill/>
        </p:spPr>
        <p:txBody>
          <a:bodyPr wrap="square" rtlCol="0">
            <a:spAutoFit/>
          </a:bodyPr>
          <a:lstStyle/>
          <a:p>
            <a:pPr algn="ctr"/>
            <a:r>
              <a:rPr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rPr>
              <a:t>急 行</a:t>
            </a:r>
            <a:endParaRPr kumimoji="1"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endParaRPr>
          </a:p>
        </p:txBody>
      </p:sp>
      <p:sp>
        <p:nvSpPr>
          <p:cNvPr id="16" name="テキスト ボックス 15">
            <a:extLst>
              <a:ext uri="{FF2B5EF4-FFF2-40B4-BE49-F238E27FC236}">
                <a16:creationId xmlns:a16="http://schemas.microsoft.com/office/drawing/2014/main" id="{4AEEF92F-6B9A-B20C-D6FF-FBE2D9D4C971}"/>
              </a:ext>
            </a:extLst>
          </p:cNvPr>
          <p:cNvSpPr txBox="1"/>
          <p:nvPr/>
        </p:nvSpPr>
        <p:spPr>
          <a:xfrm>
            <a:off x="247650" y="211932"/>
            <a:ext cx="2006716" cy="526598"/>
          </a:xfrm>
          <a:prstGeom prst="rect">
            <a:avLst/>
          </a:prstGeom>
          <a:noFill/>
        </p:spPr>
        <p:txBody>
          <a:bodyPr wrap="square" rtlCol="0">
            <a:prstTxWarp prst="textPlain">
              <a:avLst/>
            </a:prstTxWarp>
            <a:spAutoFit/>
          </a:bodyPr>
          <a:lstStyle/>
          <a:p>
            <a:pPr algn="ctr"/>
            <a:r>
              <a:rPr kumimoji="1" lang="en-US" altLang="ja-JP"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rPr>
              <a:t>Express</a:t>
            </a:r>
            <a:endParaRPr kumimoji="1" lang="ja-JP" altLang="en-US"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endParaRPr>
          </a:p>
        </p:txBody>
      </p:sp>
      <p:sp>
        <p:nvSpPr>
          <p:cNvPr id="17" name="テキスト ボックス 16">
            <a:extLst>
              <a:ext uri="{FF2B5EF4-FFF2-40B4-BE49-F238E27FC236}">
                <a16:creationId xmlns:a16="http://schemas.microsoft.com/office/drawing/2014/main" id="{F4899E5E-0686-35D5-F0A1-3E4BB112F5DE}"/>
              </a:ext>
            </a:extLst>
          </p:cNvPr>
          <p:cNvSpPr txBox="1"/>
          <p:nvPr/>
        </p:nvSpPr>
        <p:spPr>
          <a:xfrm>
            <a:off x="-247640" y="890809"/>
            <a:ext cx="2271993" cy="923330"/>
          </a:xfrm>
          <a:prstGeom prst="rect">
            <a:avLst/>
          </a:prstGeom>
          <a:noFill/>
        </p:spPr>
        <p:txBody>
          <a:bodyPr wrap="square" rtlCol="0">
            <a:spAutoFit/>
          </a:bodyPr>
          <a:lstStyle/>
          <a:p>
            <a:pPr algn="r"/>
            <a:r>
              <a:rPr kumimoji="1" lang="en-US" altLang="ja-JP" sz="5400" b="1">
                <a:latin typeface="Helvetica" panose="020B0604020202030204" pitchFamily="34" charset="0"/>
                <a:ea typeface="TBUDゴシック Std B" panose="020B0600000000000000" pitchFamily="34" charset="-128"/>
              </a:rPr>
              <a:t>for</a:t>
            </a:r>
            <a:endParaRPr kumimoji="1" lang="ja-JP" altLang="en-US" sz="5400" b="1">
              <a:latin typeface="Helvetica" panose="020B0604020202030204" pitchFamily="34" charset="0"/>
              <a:ea typeface="TBUDゴシック Std B" panose="020B0600000000000000" pitchFamily="34" charset="-128"/>
            </a:endParaRPr>
          </a:p>
        </p:txBody>
      </p:sp>
    </p:spTree>
    <p:extLst>
      <p:ext uri="{BB962C8B-B14F-4D97-AF65-F5344CB8AC3E}">
        <p14:creationId xmlns:p14="http://schemas.microsoft.com/office/powerpoint/2010/main" val="346877309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6" presetClass="emph" presetSubtype="0" fill="hold" grpId="1" nodeType="withEffect">
                                  <p:stCondLst>
                                    <p:cond delay="4000"/>
                                  </p:stCondLst>
                                  <p:childTnLst>
                                    <p:animScale>
                                      <p:cBhvr>
                                        <p:cTn id="8" dur="700" fill="hold"/>
                                        <p:tgtEl>
                                          <p:spTgt spid="9">
                                            <p:txEl>
                                              <p:pRg st="0" end="0"/>
                                            </p:txEl>
                                          </p:spTgt>
                                        </p:tgtEl>
                                      </p:cBhvr>
                                      <p:by x="150000" y="150000"/>
                                      <p:from x="100000" y="0"/>
                                      <p:to x="100000" y="100000"/>
                                    </p:animScale>
                                  </p:childTnLst>
                                </p:cTn>
                              </p:par>
                              <p:par>
                                <p:cTn id="9" presetID="1" presetClass="entr" presetSubtype="0" fill="hold" grpId="2" nodeType="withEffect">
                                  <p:stCondLst>
                                    <p:cond delay="400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grpId="5" nodeType="withEffect">
                                  <p:stCondLst>
                                    <p:cond delay="40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700"/>
                                        <p:tgtEl>
                                          <p:spTgt spid="9">
                                            <p:txEl>
                                              <p:pRg st="0" end="0"/>
                                            </p:txEl>
                                          </p:spTgt>
                                        </p:tgtEl>
                                      </p:cBhvr>
                                    </p:animEffect>
                                  </p:childTnLst>
                                </p:cTn>
                              </p:par>
                              <p:par>
                                <p:cTn id="14" presetID="6" presetClass="emph" presetSubtype="0" fill="hold" grpId="3" nodeType="withEffect">
                                  <p:stCondLst>
                                    <p:cond delay="4000"/>
                                  </p:stCondLst>
                                  <p:childTnLst>
                                    <p:animScale>
                                      <p:cBhvr>
                                        <p:cTn id="15" dur="700" fill="hold"/>
                                        <p:tgtEl>
                                          <p:spTgt spid="9">
                                            <p:txEl>
                                              <p:pRg st="0" end="0"/>
                                            </p:txEl>
                                          </p:spTgt>
                                        </p:tgtEl>
                                      </p:cBhvr>
                                      <p:by x="150000" y="150000"/>
                                      <p:from x="100000" y="0"/>
                                      <p:to x="100000" y="100000"/>
                                    </p:animScale>
                                  </p:childTnLst>
                                </p:cTn>
                              </p:par>
                              <p:par>
                                <p:cTn id="16" presetID="42" presetClass="path" presetSubtype="0" fill="hold" grpId="4" nodeType="withEffect">
                                  <p:stCondLst>
                                    <p:cond delay="4000"/>
                                  </p:stCondLst>
                                  <p:childTnLst>
                                    <p:animMotion origin="layout" path="M -0.01784 -0.12755 L -0.01641 0.00208 " pathEditMode="relative" rAng="0" ptsTypes="AA">
                                      <p:cBhvr>
                                        <p:cTn id="17" dur="700" fill="hold"/>
                                        <p:tgtEl>
                                          <p:spTgt spid="9">
                                            <p:txEl>
                                              <p:pRg st="0" end="0"/>
                                            </p:txEl>
                                          </p:spTgt>
                                        </p:tgtEl>
                                        <p:attrNameLst>
                                          <p:attrName>ppt_x</p:attrName>
                                          <p:attrName>ppt_y</p:attrName>
                                        </p:attrNameLst>
                                      </p:cBhvr>
                                      <p:rCtr x="65" y="6481"/>
                                    </p:animMotion>
                                  </p:childTnLst>
                                </p:cTn>
                              </p:par>
                              <p:par>
                                <p:cTn id="18" presetID="42" presetClass="path" presetSubtype="0" fill="hold" grpId="6" nodeType="withEffect">
                                  <p:stCondLst>
                                    <p:cond delay="9000"/>
                                  </p:stCondLst>
                                  <p:childTnLst>
                                    <p:animMotion origin="layout" path="M -0.01641 0.00208 L -0.01641 0.0537 " pathEditMode="relative" rAng="0" ptsTypes="AA">
                                      <p:cBhvr>
                                        <p:cTn id="19" dur="700" fill="hold"/>
                                        <p:tgtEl>
                                          <p:spTgt spid="9">
                                            <p:txEl>
                                              <p:pRg st="0" end="0"/>
                                            </p:txEl>
                                          </p:spTgt>
                                        </p:tgtEl>
                                        <p:attrNameLst>
                                          <p:attrName>ppt_x</p:attrName>
                                          <p:attrName>ppt_y</p:attrName>
                                        </p:attrNameLst>
                                      </p:cBhvr>
                                      <p:rCtr x="0" y="2569"/>
                                    </p:animMotion>
                                  </p:childTnLst>
                                </p:cTn>
                              </p:par>
                              <p:par>
                                <p:cTn id="20" presetID="6" presetClass="emph" presetSubtype="0" fill="hold" grpId="7" nodeType="withEffect">
                                  <p:stCondLst>
                                    <p:cond delay="9000"/>
                                  </p:stCondLst>
                                  <p:childTnLst>
                                    <p:animScale>
                                      <p:cBhvr>
                                        <p:cTn id="21" dur="700" fill="hold"/>
                                        <p:tgtEl>
                                          <p:spTgt spid="9">
                                            <p:txEl>
                                              <p:pRg st="0" end="0"/>
                                            </p:txEl>
                                          </p:spTgt>
                                        </p:tgtEl>
                                      </p:cBhvr>
                                      <p:by x="100000" y="0"/>
                                    </p:animScale>
                                  </p:childTnLst>
                                </p:cTn>
                              </p:par>
                              <p:par>
                                <p:cTn id="22" presetID="10" presetClass="exit" presetSubtype="0" fill="hold" grpId="8" nodeType="withEffect">
                                  <p:stCondLst>
                                    <p:cond delay="9000"/>
                                  </p:stCondLst>
                                  <p:childTnLst>
                                    <p:animEffect transition="out" filter="fade">
                                      <p:cBhvr>
                                        <p:cTn id="23" dur="700"/>
                                        <p:tgtEl>
                                          <p:spTgt spid="9">
                                            <p:txEl>
                                              <p:pRg st="0" end="0"/>
                                            </p:txEl>
                                          </p:spTgt>
                                        </p:tgtEl>
                                      </p:cBhvr>
                                    </p:animEffect>
                                    <p:set>
                                      <p:cBhvr>
                                        <p:cTn id="24" dur="1" fill="hold">
                                          <p:stCondLst>
                                            <p:cond delay="699"/>
                                          </p:stCondLst>
                                        </p:cTn>
                                        <p:tgtEl>
                                          <p:spTgt spid="9">
                                            <p:txEl>
                                              <p:pRg st="0" end="0"/>
                                            </p:txEl>
                                          </p:spTgt>
                                        </p:tgtEl>
                                        <p:attrNameLst>
                                          <p:attrName>style.visibility</p:attrName>
                                        </p:attrNameLst>
                                      </p:cBhvr>
                                      <p:to>
                                        <p:strVal val="hidden"/>
                                      </p:to>
                                    </p:set>
                                  </p:childTnLst>
                                </p:cTn>
                              </p:par>
                              <p:par>
                                <p:cTn id="25" presetID="42" presetClass="path" presetSubtype="0" fill="hold" grpId="6" nodeType="withEffect">
                                  <p:stCondLst>
                                    <p:cond delay="4000"/>
                                  </p:stCondLst>
                                  <p:childTnLst>
                                    <p:animMotion origin="layout" path="M 4.16667E-7 1.48148E-6 L 4.16667E-7 0.05162 " pathEditMode="relative" rAng="0" ptsTypes="AA">
                                      <p:cBhvr>
                                        <p:cTn id="26" dur="700" fill="hold"/>
                                        <p:tgtEl>
                                          <p:spTgt spid="10">
                                            <p:txEl>
                                              <p:pRg st="0" end="0"/>
                                            </p:txEl>
                                          </p:spTgt>
                                        </p:tgtEl>
                                        <p:attrNameLst>
                                          <p:attrName>ppt_x</p:attrName>
                                          <p:attrName>ppt_y</p:attrName>
                                        </p:attrNameLst>
                                      </p:cBhvr>
                                      <p:rCtr x="0" y="2569"/>
                                    </p:animMotion>
                                  </p:childTnLst>
                                </p:cTn>
                              </p:par>
                              <p:par>
                                <p:cTn id="27" presetID="6" presetClass="emph" presetSubtype="0" fill="hold" grpId="7" nodeType="withEffect">
                                  <p:stCondLst>
                                    <p:cond delay="4000"/>
                                  </p:stCondLst>
                                  <p:childTnLst>
                                    <p:animScale>
                                      <p:cBhvr>
                                        <p:cTn id="28" dur="700" fill="hold"/>
                                        <p:tgtEl>
                                          <p:spTgt spid="10">
                                            <p:txEl>
                                              <p:pRg st="0" end="0"/>
                                            </p:txEl>
                                          </p:spTgt>
                                        </p:tgtEl>
                                      </p:cBhvr>
                                      <p:by x="100000" y="0"/>
                                    </p:animScale>
                                  </p:childTnLst>
                                </p:cTn>
                              </p:par>
                              <p:par>
                                <p:cTn id="29" presetID="10" presetClass="exit" presetSubtype="0" fill="hold" grpId="8" nodeType="withEffect">
                                  <p:stCondLst>
                                    <p:cond delay="4000"/>
                                  </p:stCondLst>
                                  <p:childTnLst>
                                    <p:animEffect transition="out" filter="fade">
                                      <p:cBhvr>
                                        <p:cTn id="30" dur="700"/>
                                        <p:tgtEl>
                                          <p:spTgt spid="10">
                                            <p:txEl>
                                              <p:pRg st="0" end="0"/>
                                            </p:txEl>
                                          </p:spTgt>
                                        </p:tgtEl>
                                      </p:cBhvr>
                                    </p:animEffect>
                                    <p:set>
                                      <p:cBhvr>
                                        <p:cTn id="31" dur="1" fill="hold">
                                          <p:stCondLst>
                                            <p:cond delay="699"/>
                                          </p:stCondLst>
                                        </p:cTn>
                                        <p:tgtEl>
                                          <p:spTgt spid="10">
                                            <p:txEl>
                                              <p:pRg st="0" end="0"/>
                                            </p:txEl>
                                          </p:spTgt>
                                        </p:tgtEl>
                                        <p:attrNameLst>
                                          <p:attrName>style.visibility</p:attrName>
                                        </p:attrNameLst>
                                      </p:cBhvr>
                                      <p:to>
                                        <p:strVal val="hidden"/>
                                      </p:to>
                                    </p:set>
                                  </p:childTnLst>
                                </p:cTn>
                              </p:par>
                              <p:par>
                                <p:cTn id="32" presetID="1" presetClass="entr" presetSubtype="0" fill="hold" grpId="0" nodeType="withEffect">
                                  <p:stCondLst>
                                    <p:cond delay="14000"/>
                                  </p:stCondLst>
                                  <p:childTnLst>
                                    <p:set>
                                      <p:cBhvr>
                                        <p:cTn id="33" dur="1" fill="hold">
                                          <p:stCondLst>
                                            <p:cond delay="0"/>
                                          </p:stCondLst>
                                        </p:cTn>
                                        <p:tgtEl>
                                          <p:spTgt spid="10">
                                            <p:txEl>
                                              <p:pRg st="0" end="0"/>
                                            </p:txEl>
                                          </p:spTgt>
                                        </p:tgtEl>
                                        <p:attrNameLst>
                                          <p:attrName>style.visibility</p:attrName>
                                        </p:attrNameLst>
                                      </p:cBhvr>
                                      <p:to>
                                        <p:strVal val="visible"/>
                                      </p:to>
                                    </p:set>
                                  </p:childTnLst>
                                </p:cTn>
                              </p:par>
                              <p:par>
                                <p:cTn id="34" presetID="6" presetClass="emph" presetSubtype="0" fill="hold" grpId="1" nodeType="withEffect">
                                  <p:stCondLst>
                                    <p:cond delay="14000"/>
                                  </p:stCondLst>
                                  <p:childTnLst>
                                    <p:animScale>
                                      <p:cBhvr>
                                        <p:cTn id="35" dur="700" fill="hold"/>
                                        <p:tgtEl>
                                          <p:spTgt spid="10">
                                            <p:txEl>
                                              <p:pRg st="0" end="0"/>
                                            </p:txEl>
                                          </p:spTgt>
                                        </p:tgtEl>
                                      </p:cBhvr>
                                      <p:by x="150000" y="150000"/>
                                      <p:from x="100000" y="0"/>
                                      <p:to x="100000" y="100000"/>
                                    </p:animScale>
                                  </p:childTnLst>
                                </p:cTn>
                              </p:par>
                              <p:par>
                                <p:cTn id="36" presetID="1" presetClass="entr" presetSubtype="0" fill="hold" grpId="2" nodeType="withEffect">
                                  <p:stCondLst>
                                    <p:cond delay="1400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par>
                                <p:cTn id="38" presetID="10" presetClass="entr" presetSubtype="0" fill="hold" grpId="5" nodeType="withEffect">
                                  <p:stCondLst>
                                    <p:cond delay="1400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700"/>
                                        <p:tgtEl>
                                          <p:spTgt spid="10">
                                            <p:txEl>
                                              <p:pRg st="0" end="0"/>
                                            </p:txEl>
                                          </p:spTgt>
                                        </p:tgtEl>
                                      </p:cBhvr>
                                    </p:animEffect>
                                  </p:childTnLst>
                                </p:cTn>
                              </p:par>
                              <p:par>
                                <p:cTn id="41" presetID="6" presetClass="emph" presetSubtype="0" fill="hold" grpId="3" nodeType="withEffect">
                                  <p:stCondLst>
                                    <p:cond delay="14000"/>
                                  </p:stCondLst>
                                  <p:childTnLst>
                                    <p:animScale>
                                      <p:cBhvr>
                                        <p:cTn id="42" dur="700" fill="hold"/>
                                        <p:tgtEl>
                                          <p:spTgt spid="10">
                                            <p:txEl>
                                              <p:pRg st="0" end="0"/>
                                            </p:txEl>
                                          </p:spTgt>
                                        </p:tgtEl>
                                      </p:cBhvr>
                                      <p:by x="150000" y="150000"/>
                                      <p:from x="100000" y="0"/>
                                      <p:to x="100000" y="100000"/>
                                    </p:animScale>
                                  </p:childTnLst>
                                </p:cTn>
                              </p:par>
                              <p:par>
                                <p:cTn id="43" presetID="42" presetClass="path" presetSubtype="0" fill="hold" grpId="4" nodeType="withEffect">
                                  <p:stCondLst>
                                    <p:cond delay="14000"/>
                                  </p:stCondLst>
                                  <p:childTnLst>
                                    <p:animMotion origin="layout" path="M 4.16667E-7 -0.1294 L 4.16667E-7 1.48148E-6 " pathEditMode="relative" rAng="0" ptsTypes="AA">
                                      <p:cBhvr>
                                        <p:cTn id="44" dur="700" fill="hold"/>
                                        <p:tgtEl>
                                          <p:spTgt spid="10">
                                            <p:txEl>
                                              <p:pRg st="0" end="0"/>
                                            </p:txEl>
                                          </p:spTgt>
                                        </p:tgtEl>
                                        <p:attrNameLst>
                                          <p:attrName>ppt_x</p:attrName>
                                          <p:attrName>ppt_y</p:attrName>
                                        </p:attrNameLst>
                                      </p:cBhvr>
                                      <p:rCtr x="0" y="6458"/>
                                    </p:animMotion>
                                  </p:childTnLst>
                                </p:cTn>
                              </p:par>
                              <p:par>
                                <p:cTn id="45" presetID="1" presetClass="entr" presetSubtype="0" fill="hold" grpId="0" nodeType="withEffect">
                                  <p:stCondLst>
                                    <p:cond delay="900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par>
                                <p:cTn id="47" presetID="6" presetClass="emph" presetSubtype="0" fill="hold" grpId="1" nodeType="withEffect">
                                  <p:stCondLst>
                                    <p:cond delay="9000"/>
                                  </p:stCondLst>
                                  <p:childTnLst>
                                    <p:animScale>
                                      <p:cBhvr>
                                        <p:cTn id="48" dur="700" fill="hold"/>
                                        <p:tgtEl>
                                          <p:spTgt spid="11">
                                            <p:txEl>
                                              <p:pRg st="0" end="0"/>
                                            </p:txEl>
                                          </p:spTgt>
                                        </p:tgtEl>
                                      </p:cBhvr>
                                      <p:by x="150000" y="150000"/>
                                      <p:from x="100000" y="0"/>
                                      <p:to x="100000" y="100000"/>
                                    </p:animScale>
                                  </p:childTnLst>
                                </p:cTn>
                              </p:par>
                              <p:par>
                                <p:cTn id="49" presetID="1" presetClass="entr" presetSubtype="0" fill="hold" grpId="2" nodeType="withEffect">
                                  <p:stCondLst>
                                    <p:cond delay="900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par>
                                <p:cTn id="51" presetID="10" presetClass="entr" presetSubtype="0" fill="hold" grpId="5" nodeType="withEffect">
                                  <p:stCondLst>
                                    <p:cond delay="900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700"/>
                                        <p:tgtEl>
                                          <p:spTgt spid="11">
                                            <p:txEl>
                                              <p:pRg st="0" end="0"/>
                                            </p:txEl>
                                          </p:spTgt>
                                        </p:tgtEl>
                                      </p:cBhvr>
                                    </p:animEffect>
                                  </p:childTnLst>
                                </p:cTn>
                              </p:par>
                              <p:par>
                                <p:cTn id="54" presetID="6" presetClass="emph" presetSubtype="0" fill="hold" grpId="3" nodeType="withEffect">
                                  <p:stCondLst>
                                    <p:cond delay="9000"/>
                                  </p:stCondLst>
                                  <p:childTnLst>
                                    <p:animScale>
                                      <p:cBhvr>
                                        <p:cTn id="55" dur="700" fill="hold"/>
                                        <p:tgtEl>
                                          <p:spTgt spid="11">
                                            <p:txEl>
                                              <p:pRg st="0" end="0"/>
                                            </p:txEl>
                                          </p:spTgt>
                                        </p:tgtEl>
                                      </p:cBhvr>
                                      <p:by x="150000" y="150000"/>
                                      <p:from x="100000" y="0"/>
                                      <p:to x="100000" y="100000"/>
                                    </p:animScale>
                                  </p:childTnLst>
                                </p:cTn>
                              </p:par>
                              <p:par>
                                <p:cTn id="56" presetID="42" presetClass="path" presetSubtype="0" fill="hold" grpId="4" nodeType="withEffect">
                                  <p:stCondLst>
                                    <p:cond delay="9000"/>
                                  </p:stCondLst>
                                  <p:childTnLst>
                                    <p:animMotion origin="layout" path="M -0.01731 -0.08055 L -0.0164 0.00209 " pathEditMode="relative" rAng="0" ptsTypes="AA">
                                      <p:cBhvr>
                                        <p:cTn id="57" dur="700" fill="hold"/>
                                        <p:tgtEl>
                                          <p:spTgt spid="11">
                                            <p:txEl>
                                              <p:pRg st="0" end="0"/>
                                            </p:txEl>
                                          </p:spTgt>
                                        </p:tgtEl>
                                        <p:attrNameLst>
                                          <p:attrName>ppt_x</p:attrName>
                                          <p:attrName>ppt_y</p:attrName>
                                        </p:attrNameLst>
                                      </p:cBhvr>
                                      <p:rCtr x="39" y="4120"/>
                                    </p:animMotion>
                                  </p:childTnLst>
                                </p:cTn>
                              </p:par>
                              <p:par>
                                <p:cTn id="58" presetID="42" presetClass="path" presetSubtype="0" fill="hold" grpId="6" nodeType="withEffect">
                                  <p:stCondLst>
                                    <p:cond delay="14000"/>
                                  </p:stCondLst>
                                  <p:childTnLst>
                                    <p:animMotion origin="layout" path="M -0.0164 0.00209 L -0.01666 0.07986 " pathEditMode="relative" rAng="0" ptsTypes="AA">
                                      <p:cBhvr>
                                        <p:cTn id="59" dur="700" fill="hold"/>
                                        <p:tgtEl>
                                          <p:spTgt spid="11">
                                            <p:txEl>
                                              <p:pRg st="0" end="0"/>
                                            </p:txEl>
                                          </p:spTgt>
                                        </p:tgtEl>
                                        <p:attrNameLst>
                                          <p:attrName>ppt_x</p:attrName>
                                          <p:attrName>ppt_y</p:attrName>
                                        </p:attrNameLst>
                                      </p:cBhvr>
                                      <p:rCtr x="-13" y="3889"/>
                                    </p:animMotion>
                                  </p:childTnLst>
                                </p:cTn>
                              </p:par>
                              <p:par>
                                <p:cTn id="60" presetID="6" presetClass="emph" presetSubtype="0" fill="hold" grpId="7" nodeType="withEffect">
                                  <p:stCondLst>
                                    <p:cond delay="14000"/>
                                  </p:stCondLst>
                                  <p:childTnLst>
                                    <p:animScale>
                                      <p:cBhvr>
                                        <p:cTn id="61" dur="700" fill="hold"/>
                                        <p:tgtEl>
                                          <p:spTgt spid="11">
                                            <p:txEl>
                                              <p:pRg st="0" end="0"/>
                                            </p:txEl>
                                          </p:spTgt>
                                        </p:tgtEl>
                                      </p:cBhvr>
                                      <p:by x="100000" y="0"/>
                                    </p:animScale>
                                  </p:childTnLst>
                                </p:cTn>
                              </p:par>
                              <p:par>
                                <p:cTn id="62" presetID="10" presetClass="exit" presetSubtype="0" fill="hold" grpId="8" nodeType="withEffect">
                                  <p:stCondLst>
                                    <p:cond delay="14000"/>
                                  </p:stCondLst>
                                  <p:childTnLst>
                                    <p:animEffect transition="out" filter="fade">
                                      <p:cBhvr>
                                        <p:cTn id="63" dur="700"/>
                                        <p:tgtEl>
                                          <p:spTgt spid="11">
                                            <p:txEl>
                                              <p:pRg st="0" end="0"/>
                                            </p:txEl>
                                          </p:spTgt>
                                        </p:tgtEl>
                                      </p:cBhvr>
                                    </p:animEffect>
                                    <p:set>
                                      <p:cBhvr>
                                        <p:cTn id="64" dur="1" fill="hold">
                                          <p:stCondLst>
                                            <p:cond delay="699"/>
                                          </p:stCondLst>
                                        </p:cTn>
                                        <p:tgtEl>
                                          <p:spTgt spid="11">
                                            <p:txEl>
                                              <p:pRg st="0" end="0"/>
                                            </p:txEl>
                                          </p:spTgt>
                                        </p:tgtEl>
                                        <p:attrNameLst>
                                          <p:attrName>style.visibility</p:attrName>
                                        </p:attrNameLst>
                                      </p:cBhvr>
                                      <p:to>
                                        <p:strVal val="hidden"/>
                                      </p:to>
                                    </p:set>
                                  </p:childTnLst>
                                </p:cTn>
                              </p:par>
                              <p:par>
                                <p:cTn id="65" presetID="10" presetClass="exit" presetSubtype="0" fill="hold" grpId="0" nodeType="withEffect">
                                  <p:stCondLst>
                                    <p:cond delay="9000"/>
                                  </p:stCondLst>
                                  <p:childTnLst>
                                    <p:animEffect transition="out" filter="fade">
                                      <p:cBhvr>
                                        <p:cTn id="66" dur="700"/>
                                        <p:tgtEl>
                                          <p:spTgt spid="12"/>
                                        </p:tgtEl>
                                      </p:cBhvr>
                                    </p:animEffect>
                                    <p:set>
                                      <p:cBhvr>
                                        <p:cTn id="67" dur="1" fill="hold">
                                          <p:stCondLst>
                                            <p:cond delay="699"/>
                                          </p:stCondLst>
                                        </p:cTn>
                                        <p:tgtEl>
                                          <p:spTgt spid="12"/>
                                        </p:tgtEl>
                                        <p:attrNameLst>
                                          <p:attrName>style.visibility</p:attrName>
                                        </p:attrNameLst>
                                      </p:cBhvr>
                                      <p:to>
                                        <p:strVal val="hidden"/>
                                      </p:to>
                                    </p:set>
                                  </p:childTnLst>
                                </p:cTn>
                              </p:par>
                              <p:par>
                                <p:cTn id="68" presetID="10" presetClass="entr" presetSubtype="0" fill="hold" grpId="1" nodeType="withEffect">
                                  <p:stCondLst>
                                    <p:cond delay="1400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700"/>
                                        <p:tgtEl>
                                          <p:spTgt spid="12"/>
                                        </p:tgtEl>
                                      </p:cBhvr>
                                    </p:animEffect>
                                  </p:childTnLst>
                                </p:cTn>
                              </p:par>
                              <p:par>
                                <p:cTn id="71" presetID="10" presetClass="exit" presetSubtype="0" fill="hold" grpId="0" nodeType="withEffect">
                                  <p:stCondLst>
                                    <p:cond delay="9000"/>
                                  </p:stCondLst>
                                  <p:childTnLst>
                                    <p:animEffect transition="out" filter="fade">
                                      <p:cBhvr>
                                        <p:cTn id="72" dur="700"/>
                                        <p:tgtEl>
                                          <p:spTgt spid="15"/>
                                        </p:tgtEl>
                                      </p:cBhvr>
                                    </p:animEffect>
                                    <p:set>
                                      <p:cBhvr>
                                        <p:cTn id="73" dur="1" fill="hold">
                                          <p:stCondLst>
                                            <p:cond delay="699"/>
                                          </p:stCondLst>
                                        </p:cTn>
                                        <p:tgtEl>
                                          <p:spTgt spid="15"/>
                                        </p:tgtEl>
                                        <p:attrNameLst>
                                          <p:attrName>style.visibility</p:attrName>
                                        </p:attrNameLst>
                                      </p:cBhvr>
                                      <p:to>
                                        <p:strVal val="hidden"/>
                                      </p:to>
                                    </p:set>
                                  </p:childTnLst>
                                </p:cTn>
                              </p:par>
                              <p:par>
                                <p:cTn id="74" presetID="10" presetClass="entr" presetSubtype="0" fill="hold" grpId="1" nodeType="withEffect">
                                  <p:stCondLst>
                                    <p:cond delay="1400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700"/>
                                        <p:tgtEl>
                                          <p:spTgt spid="15"/>
                                        </p:tgtEl>
                                      </p:cBhvr>
                                    </p:animEffect>
                                  </p:childTnLst>
                                </p:cTn>
                              </p:par>
                              <p:par>
                                <p:cTn id="77" presetID="10" presetClass="entr" presetSubtype="0" fill="hold" grpId="0" nodeType="withEffect">
                                  <p:stCondLst>
                                    <p:cond delay="900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700"/>
                                        <p:tgtEl>
                                          <p:spTgt spid="16"/>
                                        </p:tgtEl>
                                      </p:cBhvr>
                                    </p:animEffect>
                                  </p:childTnLst>
                                </p:cTn>
                              </p:par>
                              <p:par>
                                <p:cTn id="80" presetID="10" presetClass="exit" presetSubtype="0" fill="hold" grpId="1" nodeType="withEffect">
                                  <p:stCondLst>
                                    <p:cond delay="14000"/>
                                  </p:stCondLst>
                                  <p:childTnLst>
                                    <p:animEffect transition="out" filter="fade">
                                      <p:cBhvr>
                                        <p:cTn id="81" dur="700"/>
                                        <p:tgtEl>
                                          <p:spTgt spid="16"/>
                                        </p:tgtEl>
                                      </p:cBhvr>
                                    </p:animEffect>
                                    <p:set>
                                      <p:cBhvr>
                                        <p:cTn id="82" dur="1" fill="hold">
                                          <p:stCondLst>
                                            <p:cond delay="699"/>
                                          </p:stCondLst>
                                        </p:cTn>
                                        <p:tgtEl>
                                          <p:spTgt spid="16"/>
                                        </p:tgtEl>
                                        <p:attrNameLst>
                                          <p:attrName>style.visibility</p:attrName>
                                        </p:attrNameLst>
                                      </p:cBhvr>
                                      <p:to>
                                        <p:strVal val="hidden"/>
                                      </p:to>
                                    </p:set>
                                  </p:childTnLst>
                                </p:cTn>
                              </p:par>
                              <p:par>
                                <p:cTn id="83" presetID="10" presetClass="entr" presetSubtype="0" fill="hold" grpId="1" nodeType="withEffect">
                                  <p:stCondLst>
                                    <p:cond delay="900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700"/>
                                        <p:tgtEl>
                                          <p:spTgt spid="17"/>
                                        </p:tgtEl>
                                      </p:cBhvr>
                                    </p:animEffect>
                                  </p:childTnLst>
                                </p:cTn>
                              </p:par>
                              <p:par>
                                <p:cTn id="86" presetID="10" presetClass="exit" presetSubtype="0" fill="hold" grpId="0" nodeType="withEffect">
                                  <p:stCondLst>
                                    <p:cond delay="14000"/>
                                  </p:stCondLst>
                                  <p:childTnLst>
                                    <p:animEffect transition="out" filter="fade">
                                      <p:cBhvr>
                                        <p:cTn id="87" dur="700"/>
                                        <p:tgtEl>
                                          <p:spTgt spid="17"/>
                                        </p:tgtEl>
                                      </p:cBhvr>
                                    </p:animEffect>
                                    <p:set>
                                      <p:cBhvr>
                                        <p:cTn id="88" dur="1" fill="hold">
                                          <p:stCondLst>
                                            <p:cond delay="6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P spid="9" grpId="1" build="p" bldLvl="2"/>
      <p:bldP spid="9" grpId="2" build="p" bldLvl="2"/>
      <p:bldP spid="9" grpId="3" build="p" bldLvl="2"/>
      <p:bldP spid="9" grpId="4" build="allAtOnce"/>
      <p:bldP spid="9" grpId="5" build="allAtOnce"/>
      <p:bldP spid="9" grpId="6" build="allAtOnce"/>
      <p:bldP spid="9" grpId="7" build="allAtOnce"/>
      <p:bldP spid="9" grpId="8" build="allAtOnce"/>
      <p:bldP spid="10" grpId="0" build="p" bldLvl="2"/>
      <p:bldP spid="10" grpId="1" build="p" bldLvl="2"/>
      <p:bldP spid="10" grpId="2" build="p" bldLvl="2"/>
      <p:bldP spid="10" grpId="3" build="p" bldLvl="2"/>
      <p:bldP spid="10" grpId="4" build="allAtOnce"/>
      <p:bldP spid="10" grpId="5" build="allAtOnce"/>
      <p:bldP spid="10" grpId="6" build="allAtOnce"/>
      <p:bldP spid="10" grpId="7" build="allAtOnce"/>
      <p:bldP spid="10" grpId="8" build="allAtOnce"/>
      <p:bldP spid="11" grpId="0" build="p" bldLvl="2"/>
      <p:bldP spid="11" grpId="1" build="p" bldLvl="2"/>
      <p:bldP spid="11" grpId="2" build="p" bldLvl="2"/>
      <p:bldP spid="11" grpId="3" build="p" bldLvl="2"/>
      <p:bldP spid="11" grpId="4" build="allAtOnce"/>
      <p:bldP spid="11" grpId="5" build="allAtOnce"/>
      <p:bldP spid="11" grpId="6" build="allAtOnce"/>
      <p:bldP spid="11" grpId="7" build="allAtOnce"/>
      <p:bldP spid="11" grpId="8" build="allAtOnce"/>
      <p:bldP spid="12" grpId="0"/>
      <p:bldP spid="12" grpId="1"/>
      <p:bldP spid="15" grpId="0"/>
      <p:bldP spid="15" grpId="1"/>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2E92C051-65AC-352C-6F0A-8652B0221158}"/>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75087520-B588-56A4-729E-D7526CCB90A9}"/>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64F7708B-0229-B705-6A41-261EC8B6CC2D}"/>
              </a:ext>
            </a:extLst>
          </p:cNvPr>
          <p:cNvSpPr/>
          <p:nvPr/>
        </p:nvSpPr>
        <p:spPr>
          <a:xfrm>
            <a:off x="96525" y="137518"/>
            <a:ext cx="2271993" cy="656588"/>
          </a:xfrm>
          <a:prstGeom prst="roundRect">
            <a:avLst/>
          </a:prstGeom>
          <a:gradFill>
            <a:gsLst>
              <a:gs pos="40000">
                <a:srgbClr val="D24250"/>
              </a:gs>
              <a:gs pos="41000">
                <a:srgbClr val="9C202C"/>
              </a:gs>
              <a:gs pos="0">
                <a:srgbClr val="DB6778"/>
              </a:gs>
              <a:gs pos="7000">
                <a:srgbClr val="D0445B"/>
              </a:gs>
              <a:gs pos="100000">
                <a:srgbClr val="DC6A78"/>
              </a:gs>
              <a:gs pos="91000">
                <a:srgbClr val="B42E3F"/>
              </a:gs>
            </a:gsLst>
            <a:lin ang="5400000" scaled="1"/>
          </a:gradFill>
          <a:ln w="22225">
            <a:gradFill>
              <a:gsLst>
                <a:gs pos="30000">
                  <a:srgbClr val="3C3143"/>
                </a:gs>
                <a:gs pos="100000">
                  <a:srgbClr val="ECDC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3E32107B-3600-1945-3584-D22FE6ED4CC8}"/>
              </a:ext>
            </a:extLst>
          </p:cNvPr>
          <p:cNvSpPr txBox="1"/>
          <p:nvPr/>
        </p:nvSpPr>
        <p:spPr>
          <a:xfrm>
            <a:off x="96525" y="166252"/>
            <a:ext cx="2271993" cy="707886"/>
          </a:xfrm>
          <a:prstGeom prst="rect">
            <a:avLst/>
          </a:prstGeom>
          <a:noFill/>
        </p:spPr>
        <p:txBody>
          <a:bodyPr wrap="square" rtlCol="0">
            <a:spAutoFit/>
          </a:bodyPr>
          <a:lstStyle/>
          <a:p>
            <a:pPr algn="ctr"/>
            <a:r>
              <a:rPr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rPr>
              <a:t>急 行</a:t>
            </a:r>
            <a:endParaRPr kumimoji="1"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endParaRPr>
          </a:p>
        </p:txBody>
      </p:sp>
      <p:sp>
        <p:nvSpPr>
          <p:cNvPr id="49" name="テキスト ボックス 48">
            <a:extLst>
              <a:ext uri="{FF2B5EF4-FFF2-40B4-BE49-F238E27FC236}">
                <a16:creationId xmlns:a16="http://schemas.microsoft.com/office/drawing/2014/main" id="{21D5008F-E78B-A75A-E3C6-7EAE01BBE685}"/>
              </a:ext>
            </a:extLst>
          </p:cNvPr>
          <p:cNvSpPr txBox="1"/>
          <p:nvPr/>
        </p:nvSpPr>
        <p:spPr>
          <a:xfrm>
            <a:off x="247650" y="211932"/>
            <a:ext cx="2006716" cy="526598"/>
          </a:xfrm>
          <a:prstGeom prst="rect">
            <a:avLst/>
          </a:prstGeom>
          <a:noFill/>
        </p:spPr>
        <p:txBody>
          <a:bodyPr wrap="square" rtlCol="0">
            <a:prstTxWarp prst="textPlain">
              <a:avLst/>
            </a:prstTxWarp>
            <a:spAutoFit/>
          </a:bodyPr>
          <a:lstStyle/>
          <a:p>
            <a:pPr algn="ctr"/>
            <a:r>
              <a:rPr kumimoji="1" lang="en-US" altLang="ja-JP"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rPr>
              <a:t>Express</a:t>
            </a:r>
            <a:endParaRPr kumimoji="1" lang="ja-JP" altLang="en-US"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endParaRPr>
          </a:p>
        </p:txBody>
      </p:sp>
      <p:sp>
        <p:nvSpPr>
          <p:cNvPr id="50" name="正方形/長方形 49">
            <a:extLst>
              <a:ext uri="{FF2B5EF4-FFF2-40B4-BE49-F238E27FC236}">
                <a16:creationId xmlns:a16="http://schemas.microsoft.com/office/drawing/2014/main" id="{728A68DA-E041-DCBF-5D09-30124B4594E4}"/>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F2B09B59-6F6F-3E33-D199-88DFA1EBF67B}"/>
              </a:ext>
            </a:extLst>
          </p:cNvPr>
          <p:cNvPicPr>
            <a:picLocks noChangeAspect="1"/>
          </p:cNvPicPr>
          <p:nvPr/>
        </p:nvPicPr>
        <p:blipFill>
          <a:blip r:embed="rId2">
            <a:biLevel thresh="25000"/>
            <a:extLst>
              <a:ext uri="{28A0092B-C50C-407E-A947-70E740481C1C}">
                <a14:useLocalDpi xmlns:a14="http://schemas.microsoft.com/office/drawing/2010/main" val="0"/>
              </a:ext>
            </a:extLst>
          </a:blip>
          <a:srcRect/>
          <a:stretch/>
        </p:blipFill>
        <p:spPr>
          <a:xfrm>
            <a:off x="2817898" y="982157"/>
            <a:ext cx="919141" cy="919141"/>
          </a:xfrm>
          <a:prstGeom prst="rect">
            <a:avLst/>
          </a:prstGeom>
        </p:spPr>
      </p:pic>
      <p:pic>
        <p:nvPicPr>
          <p:cNvPr id="52" name="図 51">
            <a:extLst>
              <a:ext uri="{FF2B5EF4-FFF2-40B4-BE49-F238E27FC236}">
                <a16:creationId xmlns:a16="http://schemas.microsoft.com/office/drawing/2014/main" id="{ED477B38-7794-9541-F0D2-C81073CA2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9986" y="994922"/>
            <a:ext cx="884289" cy="884289"/>
          </a:xfrm>
          <a:prstGeom prst="rect">
            <a:avLst/>
          </a:prstGeom>
        </p:spPr>
      </p:pic>
      <p:sp>
        <p:nvSpPr>
          <p:cNvPr id="53" name="テキスト ボックス 52">
            <a:extLst>
              <a:ext uri="{FF2B5EF4-FFF2-40B4-BE49-F238E27FC236}">
                <a16:creationId xmlns:a16="http://schemas.microsoft.com/office/drawing/2014/main" id="{66121BA0-552B-358C-AA8C-D35CFE77798C}"/>
              </a:ext>
            </a:extLst>
          </p:cNvPr>
          <p:cNvSpPr txBox="1"/>
          <p:nvPr/>
        </p:nvSpPr>
        <p:spPr>
          <a:xfrm>
            <a:off x="2442563" y="164805"/>
            <a:ext cx="3491512" cy="707886"/>
          </a:xfrm>
          <a:prstGeom prst="rect">
            <a:avLst/>
          </a:prstGeom>
          <a:noFill/>
        </p:spPr>
        <p:txBody>
          <a:bodyPr wrap="square" rtlCol="0">
            <a:spAutoFit/>
          </a:bodyPr>
          <a:lstStyle/>
          <a:p>
            <a:r>
              <a:rPr kumimoji="1" lang="ja-JP" altLang="en-US" sz="4000">
                <a:solidFill>
                  <a:schemeClr val="tx1">
                    <a:lumMod val="75000"/>
                    <a:lumOff val="25000"/>
                  </a:schemeClr>
                </a:solidFill>
                <a:latin typeface="TBUDゴシック Std E" panose="020B0600000000000000" pitchFamily="34" charset="-128"/>
                <a:ea typeface="TBUDゴシック Std E" panose="020B0600000000000000" pitchFamily="34" charset="-128"/>
              </a:rPr>
              <a:t>町田 ゆき</a:t>
            </a:r>
          </a:p>
        </p:txBody>
      </p:sp>
      <p:sp>
        <p:nvSpPr>
          <p:cNvPr id="54" name="テキスト ボックス 53">
            <a:extLst>
              <a:ext uri="{FF2B5EF4-FFF2-40B4-BE49-F238E27FC236}">
                <a16:creationId xmlns:a16="http://schemas.microsoft.com/office/drawing/2014/main" id="{8F7092C3-9D93-957A-628F-7B2BB0ED9AB3}"/>
              </a:ext>
            </a:extLst>
          </p:cNvPr>
          <p:cNvSpPr txBox="1"/>
          <p:nvPr/>
        </p:nvSpPr>
        <p:spPr>
          <a:xfrm>
            <a:off x="2442560" y="43008"/>
            <a:ext cx="4180038" cy="769441"/>
          </a:xfrm>
          <a:prstGeom prst="rect">
            <a:avLst/>
          </a:prstGeom>
          <a:noFill/>
        </p:spPr>
        <p:txBody>
          <a:bodyPr wrap="square" rtlCol="0">
            <a:spAutoFit/>
          </a:bodyPr>
          <a:lstStyle/>
          <a:p>
            <a:r>
              <a:rPr kumimoji="1" lang="en-US" altLang="ja-JP" sz="4400" b="1">
                <a:solidFill>
                  <a:schemeClr val="tx1">
                    <a:lumMod val="75000"/>
                    <a:lumOff val="25000"/>
                  </a:schemeClr>
                </a:solidFill>
                <a:latin typeface="Helvetica" panose="020B0604020202030204" pitchFamily="34" charset="0"/>
                <a:ea typeface="A-OTF 新ゴ Pro DB" panose="020B0600000000000000" pitchFamily="34" charset="-128"/>
              </a:rPr>
              <a:t>for Machida </a:t>
            </a:r>
            <a:endParaRPr kumimoji="1" lang="ja-JP" altLang="en-US" sz="4400" b="1">
              <a:solidFill>
                <a:schemeClr val="tx1">
                  <a:lumMod val="75000"/>
                  <a:lumOff val="25000"/>
                </a:schemeClr>
              </a:solidFill>
              <a:latin typeface="Helvetica" panose="020B0604020202030204" pitchFamily="34" charset="0"/>
              <a:ea typeface="A-OTF 新ゴ Pro DB" panose="020B0600000000000000" pitchFamily="34" charset="-128"/>
            </a:endParaRPr>
          </a:p>
        </p:txBody>
      </p:sp>
      <p:sp>
        <p:nvSpPr>
          <p:cNvPr id="55" name="テキスト ボックス 54">
            <a:extLst>
              <a:ext uri="{FF2B5EF4-FFF2-40B4-BE49-F238E27FC236}">
                <a16:creationId xmlns:a16="http://schemas.microsoft.com/office/drawing/2014/main" id="{A8E221C6-1326-8704-125F-C465AB622055}"/>
              </a:ext>
            </a:extLst>
          </p:cNvPr>
          <p:cNvSpPr txBox="1"/>
          <p:nvPr/>
        </p:nvSpPr>
        <p:spPr>
          <a:xfrm>
            <a:off x="4155173" y="447511"/>
            <a:ext cx="7419860" cy="1569660"/>
          </a:xfrm>
          <a:prstGeom prst="rect">
            <a:avLst/>
          </a:prstGeom>
          <a:noFill/>
        </p:spPr>
        <p:txBody>
          <a:bodyPr wrap="square" rtlCol="0">
            <a:spAutoFit/>
          </a:bodyPr>
          <a:lstStyle/>
          <a:p>
            <a:pPr algn="ctr"/>
            <a:r>
              <a:rPr kumimoji="1" lang="en-US" altLang="ja-JP" sz="9600" b="1">
                <a:latin typeface="Helvetica" panose="020B0604020202030204" pitchFamily="34" charset="0"/>
                <a:ea typeface="TBUDゴシック Std B" panose="020B0600000000000000" pitchFamily="34" charset="-128"/>
              </a:rPr>
              <a:t>Sagami-Ono</a:t>
            </a:r>
            <a:endParaRPr kumimoji="1" lang="ja-JP" altLang="en-US" sz="9600" b="1">
              <a:latin typeface="Helvetica" panose="020B0604020202030204" pitchFamily="34" charset="0"/>
              <a:ea typeface="TBUDゴシック Std B" panose="020B0600000000000000" pitchFamily="34" charset="-128"/>
            </a:endParaRPr>
          </a:p>
        </p:txBody>
      </p:sp>
      <p:sp>
        <p:nvSpPr>
          <p:cNvPr id="56" name="テキスト ボックス 55">
            <a:extLst>
              <a:ext uri="{FF2B5EF4-FFF2-40B4-BE49-F238E27FC236}">
                <a16:creationId xmlns:a16="http://schemas.microsoft.com/office/drawing/2014/main" id="{44DD94EE-5963-05B6-7768-FB8595A6216E}"/>
              </a:ext>
            </a:extLst>
          </p:cNvPr>
          <p:cNvSpPr txBox="1"/>
          <p:nvPr/>
        </p:nvSpPr>
        <p:spPr>
          <a:xfrm>
            <a:off x="4037382" y="706405"/>
            <a:ext cx="76771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さがみおおの</a:t>
            </a:r>
          </a:p>
        </p:txBody>
      </p:sp>
      <p:sp>
        <p:nvSpPr>
          <p:cNvPr id="57" name="テキスト ボックス 56">
            <a:extLst>
              <a:ext uri="{FF2B5EF4-FFF2-40B4-BE49-F238E27FC236}">
                <a16:creationId xmlns:a16="http://schemas.microsoft.com/office/drawing/2014/main" id="{642D4DA8-E9C8-2863-8578-AABF3013298D}"/>
              </a:ext>
            </a:extLst>
          </p:cNvPr>
          <p:cNvSpPr txBox="1"/>
          <p:nvPr/>
        </p:nvSpPr>
        <p:spPr>
          <a:xfrm>
            <a:off x="4071690" y="719610"/>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相 模 大 野</a:t>
            </a:r>
          </a:p>
        </p:txBody>
      </p:sp>
      <p:sp>
        <p:nvSpPr>
          <p:cNvPr id="48" name="テキスト ボックス 47">
            <a:extLst>
              <a:ext uri="{FF2B5EF4-FFF2-40B4-BE49-F238E27FC236}">
                <a16:creationId xmlns:a16="http://schemas.microsoft.com/office/drawing/2014/main" id="{DD8FE5B3-33BC-5181-4E35-2E707AFCDD0D}"/>
              </a:ext>
            </a:extLst>
          </p:cNvPr>
          <p:cNvSpPr txBox="1"/>
          <p:nvPr/>
        </p:nvSpPr>
        <p:spPr>
          <a:xfrm>
            <a:off x="322668" y="1368578"/>
            <a:ext cx="2271993" cy="707886"/>
          </a:xfrm>
          <a:prstGeom prst="rect">
            <a:avLst/>
          </a:prstGeom>
          <a:noFill/>
        </p:spPr>
        <p:txBody>
          <a:bodyPr wrap="square" rtlCol="0">
            <a:spAutoFit/>
          </a:bodyPr>
          <a:lstStyle/>
          <a:p>
            <a:pPr algn="r"/>
            <a:r>
              <a:rPr kumimoji="1" lang="ja-JP" altLang="en-US" sz="4000">
                <a:ln w="12700">
                  <a:noFill/>
                </a:ln>
                <a:latin typeface="TBUDゴシック Std E" panose="020B0600000000000000" pitchFamily="34" charset="-128"/>
                <a:ea typeface="TBUDゴシック Std E" panose="020B0600000000000000" pitchFamily="34" charset="-128"/>
              </a:rPr>
              <a:t>つぎは</a:t>
            </a:r>
          </a:p>
        </p:txBody>
      </p:sp>
      <p:sp>
        <p:nvSpPr>
          <p:cNvPr id="59" name="テキスト ボックス 58">
            <a:extLst>
              <a:ext uri="{FF2B5EF4-FFF2-40B4-BE49-F238E27FC236}">
                <a16:creationId xmlns:a16="http://schemas.microsoft.com/office/drawing/2014/main" id="{F6947818-18FE-FFBF-F8AE-7242B774020B}"/>
              </a:ext>
            </a:extLst>
          </p:cNvPr>
          <p:cNvSpPr txBox="1"/>
          <p:nvPr/>
        </p:nvSpPr>
        <p:spPr>
          <a:xfrm>
            <a:off x="322668" y="1243405"/>
            <a:ext cx="2271993" cy="830997"/>
          </a:xfrm>
          <a:prstGeom prst="rect">
            <a:avLst/>
          </a:prstGeom>
          <a:noFill/>
        </p:spPr>
        <p:txBody>
          <a:bodyPr wrap="square" rtlCol="0">
            <a:spAutoFit/>
          </a:bodyPr>
          <a:lstStyle/>
          <a:p>
            <a:pPr algn="r"/>
            <a:r>
              <a:rPr kumimoji="1" lang="en-US" altLang="ja-JP" sz="4800" b="1">
                <a:latin typeface="Helvetica" panose="020B0604020202030204" pitchFamily="34" charset="0"/>
                <a:ea typeface="A-OTF 新ゴ Pro DB" panose="020B0600000000000000" pitchFamily="34" charset="-128"/>
              </a:rPr>
              <a:t>Next</a:t>
            </a:r>
            <a:endParaRPr kumimoji="1" lang="ja-JP" altLang="en-US" sz="4800" b="1">
              <a:latin typeface="Helvetica" panose="020B0604020202030204" pitchFamily="34" charset="0"/>
              <a:ea typeface="A-OTF 新ゴ Pro DB" panose="020B0600000000000000" pitchFamily="34" charset="-128"/>
            </a:endParaRPr>
          </a:p>
        </p:txBody>
      </p:sp>
    </p:spTree>
    <p:extLst>
      <p:ext uri="{BB962C8B-B14F-4D97-AF65-F5344CB8AC3E}">
        <p14:creationId xmlns:p14="http://schemas.microsoft.com/office/powerpoint/2010/main" val="26173061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9000"/>
                                  </p:stCondLst>
                                  <p:childTnLst>
                                    <p:animEffect transition="out" filter="fade">
                                      <p:cBhvr>
                                        <p:cTn id="6" dur="700"/>
                                        <p:tgtEl>
                                          <p:spTgt spid="46"/>
                                        </p:tgtEl>
                                      </p:cBhvr>
                                    </p:animEffect>
                                    <p:set>
                                      <p:cBhvr>
                                        <p:cTn id="7" dur="1" fill="hold">
                                          <p:stCondLst>
                                            <p:cond delay="699"/>
                                          </p:stCondLst>
                                        </p:cTn>
                                        <p:tgtEl>
                                          <p:spTgt spid="46"/>
                                        </p:tgtEl>
                                        <p:attrNameLst>
                                          <p:attrName>style.visibility</p:attrName>
                                        </p:attrNameLst>
                                      </p:cBhvr>
                                      <p:to>
                                        <p:strVal val="hidden"/>
                                      </p:to>
                                    </p:set>
                                  </p:childTnLst>
                                </p:cTn>
                              </p:par>
                              <p:par>
                                <p:cTn id="8" presetID="10" presetClass="entr" presetSubtype="0" fill="hold" grpId="1" nodeType="withEffect">
                                  <p:stCondLst>
                                    <p:cond delay="140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700"/>
                                        <p:tgtEl>
                                          <p:spTgt spid="46"/>
                                        </p:tgtEl>
                                      </p:cBhvr>
                                    </p:animEffect>
                                  </p:childTnLst>
                                </p:cTn>
                              </p:par>
                              <p:par>
                                <p:cTn id="11" presetID="10" presetClass="exit" presetSubtype="0" fill="hold" grpId="0" nodeType="withEffect">
                                  <p:stCondLst>
                                    <p:cond delay="9000"/>
                                  </p:stCondLst>
                                  <p:childTnLst>
                                    <p:animEffect transition="out" filter="fade">
                                      <p:cBhvr>
                                        <p:cTn id="12" dur="700"/>
                                        <p:tgtEl>
                                          <p:spTgt spid="53"/>
                                        </p:tgtEl>
                                      </p:cBhvr>
                                    </p:animEffect>
                                    <p:set>
                                      <p:cBhvr>
                                        <p:cTn id="13" dur="1" fill="hold">
                                          <p:stCondLst>
                                            <p:cond delay="699"/>
                                          </p:stCondLst>
                                        </p:cTn>
                                        <p:tgtEl>
                                          <p:spTgt spid="53"/>
                                        </p:tgtEl>
                                        <p:attrNameLst>
                                          <p:attrName>style.visibility</p:attrName>
                                        </p:attrNameLst>
                                      </p:cBhvr>
                                      <p:to>
                                        <p:strVal val="hidden"/>
                                      </p:to>
                                    </p:set>
                                  </p:childTnLst>
                                </p:cTn>
                              </p:par>
                              <p:par>
                                <p:cTn id="14" presetID="10" presetClass="entr" presetSubtype="0" fill="hold" grpId="1" nodeType="withEffect">
                                  <p:stCondLst>
                                    <p:cond delay="1400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700"/>
                                        <p:tgtEl>
                                          <p:spTgt spid="53"/>
                                        </p:tgtEl>
                                      </p:cBhvr>
                                    </p:animEffect>
                                  </p:childTnLst>
                                </p:cTn>
                              </p:par>
                              <p:par>
                                <p:cTn id="17" presetID="10" presetClass="entr" presetSubtype="0" fill="hold" grpId="1" nodeType="withEffect">
                                  <p:stCondLst>
                                    <p:cond delay="90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700"/>
                                        <p:tgtEl>
                                          <p:spTgt spid="54"/>
                                        </p:tgtEl>
                                      </p:cBhvr>
                                    </p:animEffect>
                                  </p:childTnLst>
                                </p:cTn>
                              </p:par>
                              <p:par>
                                <p:cTn id="20" presetID="10" presetClass="exit" presetSubtype="0" fill="hold" grpId="0" nodeType="withEffect">
                                  <p:stCondLst>
                                    <p:cond delay="14000"/>
                                  </p:stCondLst>
                                  <p:childTnLst>
                                    <p:animEffect transition="out" filter="fade">
                                      <p:cBhvr>
                                        <p:cTn id="21" dur="700"/>
                                        <p:tgtEl>
                                          <p:spTgt spid="54"/>
                                        </p:tgtEl>
                                      </p:cBhvr>
                                    </p:animEffect>
                                    <p:set>
                                      <p:cBhvr>
                                        <p:cTn id="22" dur="1" fill="hold">
                                          <p:stCondLst>
                                            <p:cond delay="699"/>
                                          </p:stCondLst>
                                        </p:cTn>
                                        <p:tgtEl>
                                          <p:spTgt spid="54"/>
                                        </p:tgtEl>
                                        <p:attrNameLst>
                                          <p:attrName>style.visibility</p:attrName>
                                        </p:attrNameLst>
                                      </p:cBhvr>
                                      <p:to>
                                        <p:strVal val="hidden"/>
                                      </p:to>
                                    </p:set>
                                  </p:childTnLst>
                                </p:cTn>
                              </p:par>
                              <p:par>
                                <p:cTn id="23" presetID="10" presetClass="entr" presetSubtype="0" fill="hold" grpId="0" nodeType="withEffect">
                                  <p:stCondLst>
                                    <p:cond delay="90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700"/>
                                        <p:tgtEl>
                                          <p:spTgt spid="49"/>
                                        </p:tgtEl>
                                      </p:cBhvr>
                                    </p:animEffect>
                                  </p:childTnLst>
                                </p:cTn>
                              </p:par>
                              <p:par>
                                <p:cTn id="26" presetID="10" presetClass="exit" presetSubtype="0" fill="hold" grpId="1" nodeType="withEffect">
                                  <p:stCondLst>
                                    <p:cond delay="14000"/>
                                  </p:stCondLst>
                                  <p:childTnLst>
                                    <p:animEffect transition="out" filter="fade">
                                      <p:cBhvr>
                                        <p:cTn id="27" dur="700"/>
                                        <p:tgtEl>
                                          <p:spTgt spid="49"/>
                                        </p:tgtEl>
                                      </p:cBhvr>
                                    </p:animEffect>
                                    <p:set>
                                      <p:cBhvr>
                                        <p:cTn id="28" dur="1" fill="hold">
                                          <p:stCondLst>
                                            <p:cond delay="699"/>
                                          </p:stCondLst>
                                        </p:cTn>
                                        <p:tgtEl>
                                          <p:spTgt spid="49"/>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6">
                                            <p:txEl>
                                              <p:pRg st="0" end="0"/>
                                            </p:txEl>
                                          </p:spTgt>
                                        </p:tgtEl>
                                        <p:attrNameLst>
                                          <p:attrName>style.visibility</p:attrName>
                                        </p:attrNameLst>
                                      </p:cBhvr>
                                      <p:to>
                                        <p:strVal val="visible"/>
                                      </p:to>
                                    </p:set>
                                  </p:childTnLst>
                                </p:cTn>
                              </p:par>
                              <p:par>
                                <p:cTn id="31" presetID="6" presetClass="emph" presetSubtype="0" fill="hold" grpId="1" nodeType="withEffect">
                                  <p:stCondLst>
                                    <p:cond delay="4000"/>
                                  </p:stCondLst>
                                  <p:childTnLst>
                                    <p:animScale>
                                      <p:cBhvr>
                                        <p:cTn id="32" dur="700" fill="hold"/>
                                        <p:tgtEl>
                                          <p:spTgt spid="56">
                                            <p:txEl>
                                              <p:pRg st="0" end="0"/>
                                            </p:txEl>
                                          </p:spTgt>
                                        </p:tgtEl>
                                      </p:cBhvr>
                                      <p:by x="150000" y="150000"/>
                                      <p:from x="100000" y="0"/>
                                      <p:to x="100000" y="100000"/>
                                    </p:animScale>
                                  </p:childTnLst>
                                </p:cTn>
                              </p:par>
                              <p:par>
                                <p:cTn id="33" presetID="1" presetClass="entr" presetSubtype="0" fill="hold" grpId="2" nodeType="withEffect">
                                  <p:stCondLst>
                                    <p:cond delay="4000"/>
                                  </p:stCondLst>
                                  <p:childTnLst>
                                    <p:set>
                                      <p:cBhvr>
                                        <p:cTn id="34" dur="1" fill="hold">
                                          <p:stCondLst>
                                            <p:cond delay="0"/>
                                          </p:stCondLst>
                                        </p:cTn>
                                        <p:tgtEl>
                                          <p:spTgt spid="56">
                                            <p:txEl>
                                              <p:pRg st="0" end="0"/>
                                            </p:txEl>
                                          </p:spTgt>
                                        </p:tgtEl>
                                        <p:attrNameLst>
                                          <p:attrName>style.visibility</p:attrName>
                                        </p:attrNameLst>
                                      </p:cBhvr>
                                      <p:to>
                                        <p:strVal val="visible"/>
                                      </p:to>
                                    </p:set>
                                  </p:childTnLst>
                                </p:cTn>
                              </p:par>
                              <p:par>
                                <p:cTn id="35" presetID="10" presetClass="entr" presetSubtype="0" fill="hold" grpId="5" nodeType="withEffect">
                                  <p:stCondLst>
                                    <p:cond delay="4000"/>
                                  </p:st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fade">
                                      <p:cBhvr>
                                        <p:cTn id="37" dur="700"/>
                                        <p:tgtEl>
                                          <p:spTgt spid="56">
                                            <p:txEl>
                                              <p:pRg st="0" end="0"/>
                                            </p:txEl>
                                          </p:spTgt>
                                        </p:tgtEl>
                                      </p:cBhvr>
                                    </p:animEffect>
                                  </p:childTnLst>
                                </p:cTn>
                              </p:par>
                              <p:par>
                                <p:cTn id="38" presetID="6" presetClass="emph" presetSubtype="0" fill="hold" grpId="3" nodeType="withEffect">
                                  <p:stCondLst>
                                    <p:cond delay="4000"/>
                                  </p:stCondLst>
                                  <p:childTnLst>
                                    <p:animScale>
                                      <p:cBhvr>
                                        <p:cTn id="39" dur="700" fill="hold"/>
                                        <p:tgtEl>
                                          <p:spTgt spid="56">
                                            <p:txEl>
                                              <p:pRg st="0" end="0"/>
                                            </p:txEl>
                                          </p:spTgt>
                                        </p:tgtEl>
                                      </p:cBhvr>
                                      <p:by x="150000" y="150000"/>
                                      <p:from x="100000" y="0"/>
                                      <p:to x="100000" y="100000"/>
                                    </p:animScale>
                                  </p:childTnLst>
                                </p:cTn>
                              </p:par>
                              <p:par>
                                <p:cTn id="40" presetID="42" presetClass="path" presetSubtype="0" fill="hold" grpId="4" nodeType="withEffect">
                                  <p:stCondLst>
                                    <p:cond delay="4000"/>
                                  </p:stCondLst>
                                  <p:childTnLst>
                                    <p:animMotion origin="layout" path="M -0.01784 -0.12754 L -0.0164 0.00209 " pathEditMode="relative" rAng="0" ptsTypes="AA">
                                      <p:cBhvr>
                                        <p:cTn id="41" dur="700" fill="hold"/>
                                        <p:tgtEl>
                                          <p:spTgt spid="56">
                                            <p:txEl>
                                              <p:pRg st="0" end="0"/>
                                            </p:txEl>
                                          </p:spTgt>
                                        </p:tgtEl>
                                        <p:attrNameLst>
                                          <p:attrName>ppt_x</p:attrName>
                                          <p:attrName>ppt_y</p:attrName>
                                        </p:attrNameLst>
                                      </p:cBhvr>
                                      <p:rCtr x="65" y="6481"/>
                                    </p:animMotion>
                                  </p:childTnLst>
                                </p:cTn>
                              </p:par>
                              <p:par>
                                <p:cTn id="42" presetID="42" presetClass="path" presetSubtype="0" fill="hold" grpId="6" nodeType="withEffect">
                                  <p:stCondLst>
                                    <p:cond delay="9000"/>
                                  </p:stCondLst>
                                  <p:childTnLst>
                                    <p:animMotion origin="layout" path="M -0.0164 0.00209 L -0.0164 0.05371 " pathEditMode="relative" rAng="0" ptsTypes="AA">
                                      <p:cBhvr>
                                        <p:cTn id="43" dur="700" fill="hold"/>
                                        <p:tgtEl>
                                          <p:spTgt spid="56">
                                            <p:txEl>
                                              <p:pRg st="0" end="0"/>
                                            </p:txEl>
                                          </p:spTgt>
                                        </p:tgtEl>
                                        <p:attrNameLst>
                                          <p:attrName>ppt_x</p:attrName>
                                          <p:attrName>ppt_y</p:attrName>
                                        </p:attrNameLst>
                                      </p:cBhvr>
                                      <p:rCtr x="0" y="2569"/>
                                    </p:animMotion>
                                  </p:childTnLst>
                                </p:cTn>
                              </p:par>
                              <p:par>
                                <p:cTn id="44" presetID="6" presetClass="emph" presetSubtype="0" fill="hold" grpId="7" nodeType="withEffect">
                                  <p:stCondLst>
                                    <p:cond delay="9000"/>
                                  </p:stCondLst>
                                  <p:childTnLst>
                                    <p:animScale>
                                      <p:cBhvr>
                                        <p:cTn id="45" dur="700" fill="hold"/>
                                        <p:tgtEl>
                                          <p:spTgt spid="56">
                                            <p:txEl>
                                              <p:pRg st="0" end="0"/>
                                            </p:txEl>
                                          </p:spTgt>
                                        </p:tgtEl>
                                      </p:cBhvr>
                                      <p:by x="100000" y="0"/>
                                    </p:animScale>
                                  </p:childTnLst>
                                </p:cTn>
                              </p:par>
                              <p:par>
                                <p:cTn id="46" presetID="10" presetClass="exit" presetSubtype="0" fill="hold" grpId="8" nodeType="withEffect">
                                  <p:stCondLst>
                                    <p:cond delay="9000"/>
                                  </p:stCondLst>
                                  <p:childTnLst>
                                    <p:animEffect transition="out" filter="fade">
                                      <p:cBhvr>
                                        <p:cTn id="47" dur="700"/>
                                        <p:tgtEl>
                                          <p:spTgt spid="56">
                                            <p:txEl>
                                              <p:pRg st="0" end="0"/>
                                            </p:txEl>
                                          </p:spTgt>
                                        </p:tgtEl>
                                      </p:cBhvr>
                                    </p:animEffect>
                                    <p:set>
                                      <p:cBhvr>
                                        <p:cTn id="48" dur="1" fill="hold">
                                          <p:stCondLst>
                                            <p:cond delay="699"/>
                                          </p:stCondLst>
                                        </p:cTn>
                                        <p:tgtEl>
                                          <p:spTgt spid="56">
                                            <p:txEl>
                                              <p:pRg st="0" end="0"/>
                                            </p:txEl>
                                          </p:spTgt>
                                        </p:tgtEl>
                                        <p:attrNameLst>
                                          <p:attrName>style.visibility</p:attrName>
                                        </p:attrNameLst>
                                      </p:cBhvr>
                                      <p:to>
                                        <p:strVal val="hidden"/>
                                      </p:to>
                                    </p:set>
                                  </p:childTnLst>
                                </p:cTn>
                              </p:par>
                              <p:par>
                                <p:cTn id="49" presetID="42" presetClass="path" presetSubtype="0" fill="hold" grpId="6" nodeType="withEffect">
                                  <p:stCondLst>
                                    <p:cond delay="4000"/>
                                  </p:stCondLst>
                                  <p:childTnLst>
                                    <p:animMotion origin="layout" path="M -4.375E-6 4.44444E-6 L -4.375E-6 0.05162 " pathEditMode="relative" rAng="0" ptsTypes="AA">
                                      <p:cBhvr>
                                        <p:cTn id="50" dur="700" fill="hold"/>
                                        <p:tgtEl>
                                          <p:spTgt spid="57">
                                            <p:txEl>
                                              <p:pRg st="0" end="0"/>
                                            </p:txEl>
                                          </p:spTgt>
                                        </p:tgtEl>
                                        <p:attrNameLst>
                                          <p:attrName>ppt_x</p:attrName>
                                          <p:attrName>ppt_y</p:attrName>
                                        </p:attrNameLst>
                                      </p:cBhvr>
                                      <p:rCtr x="0" y="2569"/>
                                    </p:animMotion>
                                  </p:childTnLst>
                                </p:cTn>
                              </p:par>
                              <p:par>
                                <p:cTn id="51" presetID="6" presetClass="emph" presetSubtype="0" fill="hold" grpId="7" nodeType="withEffect">
                                  <p:stCondLst>
                                    <p:cond delay="4000"/>
                                  </p:stCondLst>
                                  <p:childTnLst>
                                    <p:animScale>
                                      <p:cBhvr>
                                        <p:cTn id="52" dur="700" fill="hold"/>
                                        <p:tgtEl>
                                          <p:spTgt spid="57">
                                            <p:txEl>
                                              <p:pRg st="0" end="0"/>
                                            </p:txEl>
                                          </p:spTgt>
                                        </p:tgtEl>
                                      </p:cBhvr>
                                      <p:by x="100000" y="0"/>
                                    </p:animScale>
                                  </p:childTnLst>
                                </p:cTn>
                              </p:par>
                              <p:par>
                                <p:cTn id="53" presetID="10" presetClass="exit" presetSubtype="0" fill="hold" grpId="8" nodeType="withEffect">
                                  <p:stCondLst>
                                    <p:cond delay="4000"/>
                                  </p:stCondLst>
                                  <p:childTnLst>
                                    <p:animEffect transition="out" filter="fade">
                                      <p:cBhvr>
                                        <p:cTn id="54" dur="700"/>
                                        <p:tgtEl>
                                          <p:spTgt spid="57">
                                            <p:txEl>
                                              <p:pRg st="0" end="0"/>
                                            </p:txEl>
                                          </p:spTgt>
                                        </p:tgtEl>
                                      </p:cBhvr>
                                    </p:animEffect>
                                    <p:set>
                                      <p:cBhvr>
                                        <p:cTn id="55" dur="1" fill="hold">
                                          <p:stCondLst>
                                            <p:cond delay="699"/>
                                          </p:stCondLst>
                                        </p:cTn>
                                        <p:tgtEl>
                                          <p:spTgt spid="57">
                                            <p:txEl>
                                              <p:pRg st="0" end="0"/>
                                            </p:txEl>
                                          </p:spTgt>
                                        </p:tgtEl>
                                        <p:attrNameLst>
                                          <p:attrName>style.visibility</p:attrName>
                                        </p:attrNameLst>
                                      </p:cBhvr>
                                      <p:to>
                                        <p:strVal val="hidden"/>
                                      </p:to>
                                    </p:set>
                                  </p:childTnLst>
                                </p:cTn>
                              </p:par>
                              <p:par>
                                <p:cTn id="56" presetID="1" presetClass="entr" presetSubtype="0" fill="hold" grpId="0" nodeType="withEffect">
                                  <p:stCondLst>
                                    <p:cond delay="14000"/>
                                  </p:stCondLst>
                                  <p:childTnLst>
                                    <p:set>
                                      <p:cBhvr>
                                        <p:cTn id="57" dur="1" fill="hold">
                                          <p:stCondLst>
                                            <p:cond delay="0"/>
                                          </p:stCondLst>
                                        </p:cTn>
                                        <p:tgtEl>
                                          <p:spTgt spid="57">
                                            <p:txEl>
                                              <p:pRg st="0" end="0"/>
                                            </p:txEl>
                                          </p:spTgt>
                                        </p:tgtEl>
                                        <p:attrNameLst>
                                          <p:attrName>style.visibility</p:attrName>
                                        </p:attrNameLst>
                                      </p:cBhvr>
                                      <p:to>
                                        <p:strVal val="visible"/>
                                      </p:to>
                                    </p:set>
                                  </p:childTnLst>
                                </p:cTn>
                              </p:par>
                              <p:par>
                                <p:cTn id="58" presetID="6" presetClass="emph" presetSubtype="0" fill="hold" grpId="1" nodeType="withEffect">
                                  <p:stCondLst>
                                    <p:cond delay="14000"/>
                                  </p:stCondLst>
                                  <p:childTnLst>
                                    <p:animScale>
                                      <p:cBhvr>
                                        <p:cTn id="59" dur="700" fill="hold"/>
                                        <p:tgtEl>
                                          <p:spTgt spid="57">
                                            <p:txEl>
                                              <p:pRg st="0" end="0"/>
                                            </p:txEl>
                                          </p:spTgt>
                                        </p:tgtEl>
                                      </p:cBhvr>
                                      <p:by x="150000" y="150000"/>
                                      <p:from x="100000" y="0"/>
                                      <p:to x="100000" y="100000"/>
                                    </p:animScale>
                                  </p:childTnLst>
                                </p:cTn>
                              </p:par>
                              <p:par>
                                <p:cTn id="60" presetID="1" presetClass="entr" presetSubtype="0" fill="hold" grpId="2" nodeType="withEffect">
                                  <p:stCondLst>
                                    <p:cond delay="14000"/>
                                  </p:stCondLst>
                                  <p:childTnLst>
                                    <p:set>
                                      <p:cBhvr>
                                        <p:cTn id="61" dur="1" fill="hold">
                                          <p:stCondLst>
                                            <p:cond delay="0"/>
                                          </p:stCondLst>
                                        </p:cTn>
                                        <p:tgtEl>
                                          <p:spTgt spid="57">
                                            <p:txEl>
                                              <p:pRg st="0" end="0"/>
                                            </p:txEl>
                                          </p:spTgt>
                                        </p:tgtEl>
                                        <p:attrNameLst>
                                          <p:attrName>style.visibility</p:attrName>
                                        </p:attrNameLst>
                                      </p:cBhvr>
                                      <p:to>
                                        <p:strVal val="visible"/>
                                      </p:to>
                                    </p:set>
                                  </p:childTnLst>
                                </p:cTn>
                              </p:par>
                              <p:par>
                                <p:cTn id="62" presetID="10" presetClass="entr" presetSubtype="0" fill="hold" grpId="5" nodeType="withEffect">
                                  <p:stCondLst>
                                    <p:cond delay="14000"/>
                                  </p:stCondLst>
                                  <p:childTnLst>
                                    <p:set>
                                      <p:cBhvr>
                                        <p:cTn id="63" dur="1" fill="hold">
                                          <p:stCondLst>
                                            <p:cond delay="0"/>
                                          </p:stCondLst>
                                        </p:cTn>
                                        <p:tgtEl>
                                          <p:spTgt spid="57">
                                            <p:txEl>
                                              <p:pRg st="0" end="0"/>
                                            </p:txEl>
                                          </p:spTgt>
                                        </p:tgtEl>
                                        <p:attrNameLst>
                                          <p:attrName>style.visibility</p:attrName>
                                        </p:attrNameLst>
                                      </p:cBhvr>
                                      <p:to>
                                        <p:strVal val="visible"/>
                                      </p:to>
                                    </p:set>
                                    <p:animEffect transition="in" filter="fade">
                                      <p:cBhvr>
                                        <p:cTn id="64" dur="700"/>
                                        <p:tgtEl>
                                          <p:spTgt spid="57">
                                            <p:txEl>
                                              <p:pRg st="0" end="0"/>
                                            </p:txEl>
                                          </p:spTgt>
                                        </p:tgtEl>
                                      </p:cBhvr>
                                    </p:animEffect>
                                  </p:childTnLst>
                                </p:cTn>
                              </p:par>
                              <p:par>
                                <p:cTn id="65" presetID="6" presetClass="emph" presetSubtype="0" fill="hold" grpId="3" nodeType="withEffect">
                                  <p:stCondLst>
                                    <p:cond delay="14000"/>
                                  </p:stCondLst>
                                  <p:childTnLst>
                                    <p:animScale>
                                      <p:cBhvr>
                                        <p:cTn id="66" dur="700" fill="hold"/>
                                        <p:tgtEl>
                                          <p:spTgt spid="57">
                                            <p:txEl>
                                              <p:pRg st="0" end="0"/>
                                            </p:txEl>
                                          </p:spTgt>
                                        </p:tgtEl>
                                      </p:cBhvr>
                                      <p:by x="150000" y="150000"/>
                                      <p:from x="100000" y="0"/>
                                      <p:to x="100000" y="100000"/>
                                    </p:animScale>
                                  </p:childTnLst>
                                </p:cTn>
                              </p:par>
                              <p:par>
                                <p:cTn id="67" presetID="42" presetClass="path" presetSubtype="0" fill="hold" grpId="4" nodeType="withEffect">
                                  <p:stCondLst>
                                    <p:cond delay="14000"/>
                                  </p:stCondLst>
                                  <p:childTnLst>
                                    <p:animMotion origin="layout" path="M -4.375E-6 -0.1294 L -4.375E-6 4.44444E-6 " pathEditMode="relative" rAng="0" ptsTypes="AA">
                                      <p:cBhvr>
                                        <p:cTn id="68" dur="700" fill="hold"/>
                                        <p:tgtEl>
                                          <p:spTgt spid="57">
                                            <p:txEl>
                                              <p:pRg st="0" end="0"/>
                                            </p:txEl>
                                          </p:spTgt>
                                        </p:tgtEl>
                                        <p:attrNameLst>
                                          <p:attrName>ppt_x</p:attrName>
                                          <p:attrName>ppt_y</p:attrName>
                                        </p:attrNameLst>
                                      </p:cBhvr>
                                      <p:rCtr x="0" y="6458"/>
                                    </p:animMotion>
                                  </p:childTnLst>
                                </p:cTn>
                              </p:par>
                              <p:par>
                                <p:cTn id="69" presetID="1" presetClass="entr" presetSubtype="0" fill="hold" grpId="0" nodeType="withEffect">
                                  <p:stCondLst>
                                    <p:cond delay="9000"/>
                                  </p:stCondLst>
                                  <p:childTnLst>
                                    <p:set>
                                      <p:cBhvr>
                                        <p:cTn id="70" dur="1" fill="hold">
                                          <p:stCondLst>
                                            <p:cond delay="0"/>
                                          </p:stCondLst>
                                        </p:cTn>
                                        <p:tgtEl>
                                          <p:spTgt spid="55">
                                            <p:txEl>
                                              <p:pRg st="0" end="0"/>
                                            </p:txEl>
                                          </p:spTgt>
                                        </p:tgtEl>
                                        <p:attrNameLst>
                                          <p:attrName>style.visibility</p:attrName>
                                        </p:attrNameLst>
                                      </p:cBhvr>
                                      <p:to>
                                        <p:strVal val="visible"/>
                                      </p:to>
                                    </p:set>
                                  </p:childTnLst>
                                </p:cTn>
                              </p:par>
                              <p:par>
                                <p:cTn id="71" presetID="6" presetClass="emph" presetSubtype="0" fill="hold" grpId="1" nodeType="withEffect">
                                  <p:stCondLst>
                                    <p:cond delay="9000"/>
                                  </p:stCondLst>
                                  <p:childTnLst>
                                    <p:animScale>
                                      <p:cBhvr>
                                        <p:cTn id="72" dur="700" fill="hold"/>
                                        <p:tgtEl>
                                          <p:spTgt spid="55">
                                            <p:txEl>
                                              <p:pRg st="0" end="0"/>
                                            </p:txEl>
                                          </p:spTgt>
                                        </p:tgtEl>
                                      </p:cBhvr>
                                      <p:by x="150000" y="150000"/>
                                      <p:from x="100000" y="0"/>
                                      <p:to x="100000" y="100000"/>
                                    </p:animScale>
                                  </p:childTnLst>
                                </p:cTn>
                              </p:par>
                              <p:par>
                                <p:cTn id="73" presetID="1" presetClass="entr" presetSubtype="0" fill="hold" grpId="2" nodeType="withEffect">
                                  <p:stCondLst>
                                    <p:cond delay="9000"/>
                                  </p:stCondLst>
                                  <p:childTnLst>
                                    <p:set>
                                      <p:cBhvr>
                                        <p:cTn id="74" dur="1" fill="hold">
                                          <p:stCondLst>
                                            <p:cond delay="0"/>
                                          </p:stCondLst>
                                        </p:cTn>
                                        <p:tgtEl>
                                          <p:spTgt spid="55">
                                            <p:txEl>
                                              <p:pRg st="0" end="0"/>
                                            </p:txEl>
                                          </p:spTgt>
                                        </p:tgtEl>
                                        <p:attrNameLst>
                                          <p:attrName>style.visibility</p:attrName>
                                        </p:attrNameLst>
                                      </p:cBhvr>
                                      <p:to>
                                        <p:strVal val="visible"/>
                                      </p:to>
                                    </p:set>
                                  </p:childTnLst>
                                </p:cTn>
                              </p:par>
                              <p:par>
                                <p:cTn id="75" presetID="10" presetClass="entr" presetSubtype="0" fill="hold" grpId="5" nodeType="withEffect">
                                  <p:stCondLst>
                                    <p:cond delay="9000"/>
                                  </p:stCondLst>
                                  <p:childTnLst>
                                    <p:set>
                                      <p:cBhvr>
                                        <p:cTn id="76" dur="1" fill="hold">
                                          <p:stCondLst>
                                            <p:cond delay="0"/>
                                          </p:stCondLst>
                                        </p:cTn>
                                        <p:tgtEl>
                                          <p:spTgt spid="55">
                                            <p:txEl>
                                              <p:pRg st="0" end="0"/>
                                            </p:txEl>
                                          </p:spTgt>
                                        </p:tgtEl>
                                        <p:attrNameLst>
                                          <p:attrName>style.visibility</p:attrName>
                                        </p:attrNameLst>
                                      </p:cBhvr>
                                      <p:to>
                                        <p:strVal val="visible"/>
                                      </p:to>
                                    </p:set>
                                    <p:animEffect transition="in" filter="fade">
                                      <p:cBhvr>
                                        <p:cTn id="77" dur="700"/>
                                        <p:tgtEl>
                                          <p:spTgt spid="55">
                                            <p:txEl>
                                              <p:pRg st="0" end="0"/>
                                            </p:txEl>
                                          </p:spTgt>
                                        </p:tgtEl>
                                      </p:cBhvr>
                                    </p:animEffect>
                                  </p:childTnLst>
                                </p:cTn>
                              </p:par>
                              <p:par>
                                <p:cTn id="78" presetID="6" presetClass="emph" presetSubtype="0" fill="hold" grpId="3" nodeType="withEffect">
                                  <p:stCondLst>
                                    <p:cond delay="9000"/>
                                  </p:stCondLst>
                                  <p:childTnLst>
                                    <p:animScale>
                                      <p:cBhvr>
                                        <p:cTn id="79" dur="700" fill="hold"/>
                                        <p:tgtEl>
                                          <p:spTgt spid="55">
                                            <p:txEl>
                                              <p:pRg st="0" end="0"/>
                                            </p:txEl>
                                          </p:spTgt>
                                        </p:tgtEl>
                                      </p:cBhvr>
                                      <p:by x="150000" y="150000"/>
                                      <p:from x="100000" y="0"/>
                                      <p:to x="100000" y="100000"/>
                                    </p:animScale>
                                  </p:childTnLst>
                                </p:cTn>
                              </p:par>
                              <p:par>
                                <p:cTn id="80" presetID="42" presetClass="path" presetSubtype="0" fill="hold" grpId="4" nodeType="withEffect">
                                  <p:stCondLst>
                                    <p:cond delay="9000"/>
                                  </p:stCondLst>
                                  <p:childTnLst>
                                    <p:animMotion origin="layout" path="M -0.01731 -0.08055 L -0.0164 0.00209 " pathEditMode="relative" rAng="0" ptsTypes="AA">
                                      <p:cBhvr>
                                        <p:cTn id="81" dur="700" fill="hold"/>
                                        <p:tgtEl>
                                          <p:spTgt spid="55">
                                            <p:txEl>
                                              <p:pRg st="0" end="0"/>
                                            </p:txEl>
                                          </p:spTgt>
                                        </p:tgtEl>
                                        <p:attrNameLst>
                                          <p:attrName>ppt_x</p:attrName>
                                          <p:attrName>ppt_y</p:attrName>
                                        </p:attrNameLst>
                                      </p:cBhvr>
                                      <p:rCtr x="39" y="4120"/>
                                    </p:animMotion>
                                  </p:childTnLst>
                                </p:cTn>
                              </p:par>
                              <p:par>
                                <p:cTn id="82" presetID="42" presetClass="path" presetSubtype="0" fill="hold" grpId="6" nodeType="withEffect">
                                  <p:stCondLst>
                                    <p:cond delay="14000"/>
                                  </p:stCondLst>
                                  <p:childTnLst>
                                    <p:animMotion origin="layout" path="M -0.0164 0.00209 L -0.01666 0.07986 " pathEditMode="relative" rAng="0" ptsTypes="AA">
                                      <p:cBhvr>
                                        <p:cTn id="83" dur="700" fill="hold"/>
                                        <p:tgtEl>
                                          <p:spTgt spid="55">
                                            <p:txEl>
                                              <p:pRg st="0" end="0"/>
                                            </p:txEl>
                                          </p:spTgt>
                                        </p:tgtEl>
                                        <p:attrNameLst>
                                          <p:attrName>ppt_x</p:attrName>
                                          <p:attrName>ppt_y</p:attrName>
                                        </p:attrNameLst>
                                      </p:cBhvr>
                                      <p:rCtr x="-13" y="3889"/>
                                    </p:animMotion>
                                  </p:childTnLst>
                                </p:cTn>
                              </p:par>
                              <p:par>
                                <p:cTn id="84" presetID="6" presetClass="emph" presetSubtype="0" fill="hold" grpId="7" nodeType="withEffect">
                                  <p:stCondLst>
                                    <p:cond delay="14000"/>
                                  </p:stCondLst>
                                  <p:childTnLst>
                                    <p:animScale>
                                      <p:cBhvr>
                                        <p:cTn id="85" dur="700" fill="hold"/>
                                        <p:tgtEl>
                                          <p:spTgt spid="55">
                                            <p:txEl>
                                              <p:pRg st="0" end="0"/>
                                            </p:txEl>
                                          </p:spTgt>
                                        </p:tgtEl>
                                      </p:cBhvr>
                                      <p:by x="100000" y="0"/>
                                    </p:animScale>
                                  </p:childTnLst>
                                </p:cTn>
                              </p:par>
                              <p:par>
                                <p:cTn id="86" presetID="10" presetClass="exit" presetSubtype="0" fill="hold" grpId="8" nodeType="withEffect">
                                  <p:stCondLst>
                                    <p:cond delay="14000"/>
                                  </p:stCondLst>
                                  <p:childTnLst>
                                    <p:animEffect transition="out" filter="fade">
                                      <p:cBhvr>
                                        <p:cTn id="87" dur="700"/>
                                        <p:tgtEl>
                                          <p:spTgt spid="55">
                                            <p:txEl>
                                              <p:pRg st="0" end="0"/>
                                            </p:txEl>
                                          </p:spTgt>
                                        </p:tgtEl>
                                      </p:cBhvr>
                                    </p:animEffect>
                                    <p:set>
                                      <p:cBhvr>
                                        <p:cTn id="88" dur="1" fill="hold">
                                          <p:stCondLst>
                                            <p:cond delay="699"/>
                                          </p:stCondLst>
                                        </p:cTn>
                                        <p:tgtEl>
                                          <p:spTgt spid="55">
                                            <p:txEl>
                                              <p:pRg st="0" end="0"/>
                                            </p:txEl>
                                          </p:spTgt>
                                        </p:tgtEl>
                                        <p:attrNameLst>
                                          <p:attrName>style.visibility</p:attrName>
                                        </p:attrNameLst>
                                      </p:cBhvr>
                                      <p:to>
                                        <p:strVal val="hidden"/>
                                      </p:to>
                                    </p:set>
                                  </p:childTnLst>
                                </p:cTn>
                              </p:par>
                              <p:par>
                                <p:cTn id="89" presetID="10" presetClass="exit" presetSubtype="0" fill="hold" grpId="0" nodeType="withEffect">
                                  <p:stCondLst>
                                    <p:cond delay="9000"/>
                                  </p:stCondLst>
                                  <p:childTnLst>
                                    <p:animEffect transition="out" filter="fade">
                                      <p:cBhvr>
                                        <p:cTn id="90" dur="700"/>
                                        <p:tgtEl>
                                          <p:spTgt spid="48"/>
                                        </p:tgtEl>
                                      </p:cBhvr>
                                    </p:animEffect>
                                    <p:set>
                                      <p:cBhvr>
                                        <p:cTn id="91" dur="1" fill="hold">
                                          <p:stCondLst>
                                            <p:cond delay="699"/>
                                          </p:stCondLst>
                                        </p:cTn>
                                        <p:tgtEl>
                                          <p:spTgt spid="48"/>
                                        </p:tgtEl>
                                        <p:attrNameLst>
                                          <p:attrName>style.visibility</p:attrName>
                                        </p:attrNameLst>
                                      </p:cBhvr>
                                      <p:to>
                                        <p:strVal val="hidden"/>
                                      </p:to>
                                    </p:set>
                                  </p:childTnLst>
                                </p:cTn>
                              </p:par>
                              <p:par>
                                <p:cTn id="92" presetID="10" presetClass="entr" presetSubtype="0" fill="hold" grpId="1" nodeType="withEffect">
                                  <p:stCondLst>
                                    <p:cond delay="900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700"/>
                                        <p:tgtEl>
                                          <p:spTgt spid="59"/>
                                        </p:tgtEl>
                                      </p:cBhvr>
                                    </p:animEffect>
                                  </p:childTnLst>
                                </p:cTn>
                              </p:par>
                              <p:par>
                                <p:cTn id="95" presetID="10" presetClass="entr" presetSubtype="0" fill="hold" grpId="1" nodeType="withEffect">
                                  <p:stCondLst>
                                    <p:cond delay="1400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700"/>
                                        <p:tgtEl>
                                          <p:spTgt spid="48"/>
                                        </p:tgtEl>
                                      </p:cBhvr>
                                    </p:animEffect>
                                  </p:childTnLst>
                                </p:cTn>
                              </p:par>
                              <p:par>
                                <p:cTn id="98" presetID="10" presetClass="exit" presetSubtype="0" fill="hold" grpId="0" nodeType="withEffect">
                                  <p:stCondLst>
                                    <p:cond delay="14000"/>
                                  </p:stCondLst>
                                  <p:childTnLst>
                                    <p:animEffect transition="out" filter="fade">
                                      <p:cBhvr>
                                        <p:cTn id="99" dur="700"/>
                                        <p:tgtEl>
                                          <p:spTgt spid="59"/>
                                        </p:tgtEl>
                                      </p:cBhvr>
                                    </p:animEffect>
                                    <p:set>
                                      <p:cBhvr>
                                        <p:cTn id="100" dur="1" fill="hold">
                                          <p:stCondLst>
                                            <p:cond delay="6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9" grpId="0"/>
      <p:bldP spid="49" grpId="1"/>
      <p:bldP spid="53" grpId="0"/>
      <p:bldP spid="53" grpId="1"/>
      <p:bldP spid="54" grpId="0"/>
      <p:bldP spid="54" grpId="1"/>
      <p:bldP spid="55" grpId="0" build="p" bldLvl="2"/>
      <p:bldP spid="55" grpId="1" build="p" bldLvl="2"/>
      <p:bldP spid="55" grpId="2" build="p" bldLvl="2"/>
      <p:bldP spid="55" grpId="3" build="p" bldLvl="2"/>
      <p:bldP spid="55" grpId="4" build="allAtOnce"/>
      <p:bldP spid="55" grpId="5" build="allAtOnce"/>
      <p:bldP spid="55" grpId="6" build="allAtOnce"/>
      <p:bldP spid="55" grpId="7" build="allAtOnce"/>
      <p:bldP spid="55" grpId="8" build="allAtOnce"/>
      <p:bldP spid="56" grpId="0" build="p" bldLvl="2"/>
      <p:bldP spid="56" grpId="1" build="p" bldLvl="2"/>
      <p:bldP spid="56" grpId="2" build="p" bldLvl="2"/>
      <p:bldP spid="56" grpId="3" build="p" bldLvl="2"/>
      <p:bldP spid="56" grpId="4" build="allAtOnce"/>
      <p:bldP spid="56" grpId="5" build="allAtOnce"/>
      <p:bldP spid="56" grpId="6" build="allAtOnce"/>
      <p:bldP spid="56" grpId="7" build="allAtOnce"/>
      <p:bldP spid="56" grpId="8" build="allAtOnce"/>
      <p:bldP spid="57" grpId="0" build="p" bldLvl="2"/>
      <p:bldP spid="57" grpId="1" build="p" bldLvl="2"/>
      <p:bldP spid="57" grpId="2" build="p" bldLvl="2"/>
      <p:bldP spid="57" grpId="3" build="p" bldLvl="2"/>
      <p:bldP spid="57" grpId="4" build="allAtOnce"/>
      <p:bldP spid="57" grpId="5" build="allAtOnce"/>
      <p:bldP spid="57" grpId="6" build="allAtOnce"/>
      <p:bldP spid="57" grpId="7" build="allAtOnce"/>
      <p:bldP spid="57" grpId="8" build="allAtOnce"/>
      <p:bldP spid="48" grpId="0"/>
      <p:bldP spid="48" grpId="1"/>
      <p:bldP spid="59" grpId="0"/>
      <p:bldP spid="5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2F39996-A6E2-0017-5491-01179AAB78C3}"/>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5BE348C-6672-D89B-515B-031AE2D342E5}"/>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DAA5D27-1124-E9BE-B59D-4B007DE80CE4}"/>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888036F-0CC9-BBFB-00CF-662BCBF0E9BC}"/>
              </a:ext>
            </a:extLst>
          </p:cNvPr>
          <p:cNvPicPr>
            <a:picLocks noChangeAspect="1"/>
          </p:cNvPicPr>
          <p:nvPr/>
        </p:nvPicPr>
        <p:blipFill>
          <a:blip r:embed="rId3">
            <a:biLevel thresh="25000"/>
            <a:extLst>
              <a:ext uri="{28A0092B-C50C-407E-A947-70E740481C1C}">
                <a14:useLocalDpi xmlns:a14="http://schemas.microsoft.com/office/drawing/2010/main" val="0"/>
              </a:ext>
            </a:extLst>
          </a:blip>
          <a:srcRect/>
          <a:stretch/>
        </p:blipFill>
        <p:spPr>
          <a:xfrm>
            <a:off x="2817898" y="982157"/>
            <a:ext cx="919141" cy="919141"/>
          </a:xfrm>
          <a:prstGeom prst="rect">
            <a:avLst/>
          </a:prstGeom>
        </p:spPr>
      </p:pic>
      <p:pic>
        <p:nvPicPr>
          <p:cNvPr id="9" name="図 8">
            <a:extLst>
              <a:ext uri="{FF2B5EF4-FFF2-40B4-BE49-F238E27FC236}">
                <a16:creationId xmlns:a16="http://schemas.microsoft.com/office/drawing/2014/main" id="{0BB7FA9B-D115-483F-4A09-7A7FDC472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39986" y="994922"/>
            <a:ext cx="884289" cy="884289"/>
          </a:xfrm>
          <a:prstGeom prst="rect">
            <a:avLst/>
          </a:prstGeom>
        </p:spPr>
      </p:pic>
      <p:sp>
        <p:nvSpPr>
          <p:cNvPr id="12" name="テキスト ボックス 11">
            <a:extLst>
              <a:ext uri="{FF2B5EF4-FFF2-40B4-BE49-F238E27FC236}">
                <a16:creationId xmlns:a16="http://schemas.microsoft.com/office/drawing/2014/main" id="{3DA30C2E-FFC0-F251-BD67-CDF63E2EBAC0}"/>
              </a:ext>
            </a:extLst>
          </p:cNvPr>
          <p:cNvSpPr txBox="1"/>
          <p:nvPr/>
        </p:nvSpPr>
        <p:spPr>
          <a:xfrm>
            <a:off x="4210378" y="779728"/>
            <a:ext cx="7456541" cy="1103806"/>
          </a:xfrm>
          <a:prstGeom prst="rect">
            <a:avLst/>
          </a:prstGeom>
          <a:noFill/>
        </p:spPr>
        <p:txBody>
          <a:bodyPr wrap="square" rtlCol="0">
            <a:prstTxWarp prst="textPlain">
              <a:avLst/>
            </a:prstTxWarp>
            <a:spAutoFit/>
          </a:bodyPr>
          <a:lstStyle/>
          <a:p>
            <a:pPr algn="ctr"/>
            <a:r>
              <a:rPr kumimoji="1" lang="ja-JP" altLang="en-US" sz="3200">
                <a:ln w="28575">
                  <a:noFill/>
                </a:ln>
                <a:latin typeface="TBUDゴシック Std E" panose="020B0600000000000000" pitchFamily="34" charset="-128"/>
                <a:ea typeface="TBUDゴシック Std E" panose="020B0600000000000000" pitchFamily="34" charset="-128"/>
              </a:rPr>
              <a:t>とうかいだいがくまえ</a:t>
            </a:r>
          </a:p>
        </p:txBody>
      </p:sp>
      <p:sp>
        <p:nvSpPr>
          <p:cNvPr id="13" name="テキスト ボックス 12">
            <a:extLst>
              <a:ext uri="{FF2B5EF4-FFF2-40B4-BE49-F238E27FC236}">
                <a16:creationId xmlns:a16="http://schemas.microsoft.com/office/drawing/2014/main" id="{4C4568BE-FF3C-ED45-2FAB-1FE4BA9F8E65}"/>
              </a:ext>
            </a:extLst>
          </p:cNvPr>
          <p:cNvSpPr txBox="1"/>
          <p:nvPr/>
        </p:nvSpPr>
        <p:spPr>
          <a:xfrm>
            <a:off x="4231699" y="816298"/>
            <a:ext cx="7610973" cy="1122500"/>
          </a:xfrm>
          <a:prstGeom prst="rect">
            <a:avLst/>
          </a:prstGeom>
          <a:noFill/>
        </p:spPr>
        <p:txBody>
          <a:bodyPr wrap="square" rtlCol="0">
            <a:prstTxWarp prst="textPlain">
              <a:avLst/>
            </a:prstTxWarp>
            <a:spAutoFit/>
          </a:bodyPr>
          <a:lstStyle/>
          <a:p>
            <a:pPr algn="ctr"/>
            <a:r>
              <a:rPr kumimoji="1" lang="en-US" altLang="ja-JP" sz="2800" b="1">
                <a:latin typeface="Helvetica" panose="020B0604020202030204" pitchFamily="34" charset="0"/>
                <a:ea typeface="A-OTF 新ゴ Pro DB" panose="020B0600000000000000" pitchFamily="34" charset="-128"/>
              </a:rPr>
              <a:t>Tokaidaigaku-mae</a:t>
            </a:r>
            <a:endParaRPr kumimoji="1" lang="ja-JP" altLang="en-US" sz="2800" b="1">
              <a:latin typeface="Helvetica" panose="020B0604020202030204" pitchFamily="34" charset="0"/>
              <a:ea typeface="A-OTF 新ゴ Pro DB" panose="020B0600000000000000" pitchFamily="34" charset="-128"/>
            </a:endParaRPr>
          </a:p>
        </p:txBody>
      </p:sp>
      <p:sp>
        <p:nvSpPr>
          <p:cNvPr id="14" name="テキスト ボックス 13">
            <a:extLst>
              <a:ext uri="{FF2B5EF4-FFF2-40B4-BE49-F238E27FC236}">
                <a16:creationId xmlns:a16="http://schemas.microsoft.com/office/drawing/2014/main" id="{A2638D7B-2D1A-9B1A-C570-0ADE35853E4E}"/>
              </a:ext>
            </a:extLst>
          </p:cNvPr>
          <p:cNvSpPr txBox="1"/>
          <p:nvPr/>
        </p:nvSpPr>
        <p:spPr>
          <a:xfrm>
            <a:off x="4071690" y="721850"/>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東海大学前</a:t>
            </a:r>
          </a:p>
        </p:txBody>
      </p:sp>
      <p:sp>
        <p:nvSpPr>
          <p:cNvPr id="17" name="四角形: 角を丸くする 16">
            <a:extLst>
              <a:ext uri="{FF2B5EF4-FFF2-40B4-BE49-F238E27FC236}">
                <a16:creationId xmlns:a16="http://schemas.microsoft.com/office/drawing/2014/main" id="{F7A321A7-199B-2A09-9BD0-FF2D5F5F4232}"/>
              </a:ext>
            </a:extLst>
          </p:cNvPr>
          <p:cNvSpPr/>
          <p:nvPr/>
        </p:nvSpPr>
        <p:spPr>
          <a:xfrm>
            <a:off x="96525" y="137518"/>
            <a:ext cx="2271993" cy="656588"/>
          </a:xfrm>
          <a:prstGeom prst="roundRect">
            <a:avLst/>
          </a:prstGeom>
          <a:gradFill>
            <a:gsLst>
              <a:gs pos="40000">
                <a:srgbClr val="D24250"/>
              </a:gs>
              <a:gs pos="41000">
                <a:srgbClr val="9C202C"/>
              </a:gs>
              <a:gs pos="0">
                <a:srgbClr val="DB6778"/>
              </a:gs>
              <a:gs pos="7000">
                <a:srgbClr val="D0445B"/>
              </a:gs>
              <a:gs pos="100000">
                <a:srgbClr val="DC6A78"/>
              </a:gs>
              <a:gs pos="91000">
                <a:srgbClr val="B42E3F"/>
              </a:gs>
            </a:gsLst>
            <a:lin ang="5400000" scaled="1"/>
          </a:gradFill>
          <a:ln w="22225">
            <a:gradFill>
              <a:gsLst>
                <a:gs pos="30000">
                  <a:srgbClr val="3C3143"/>
                </a:gs>
                <a:gs pos="100000">
                  <a:srgbClr val="ECDC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0357E2D-A967-EC4C-24F0-7B3E38B105ED}"/>
              </a:ext>
            </a:extLst>
          </p:cNvPr>
          <p:cNvSpPr txBox="1"/>
          <p:nvPr/>
        </p:nvSpPr>
        <p:spPr>
          <a:xfrm>
            <a:off x="96525" y="166252"/>
            <a:ext cx="2271993" cy="707886"/>
          </a:xfrm>
          <a:prstGeom prst="rect">
            <a:avLst/>
          </a:prstGeom>
          <a:noFill/>
        </p:spPr>
        <p:txBody>
          <a:bodyPr wrap="square" rtlCol="0">
            <a:spAutoFit/>
          </a:bodyPr>
          <a:lstStyle/>
          <a:p>
            <a:pPr algn="ctr"/>
            <a:r>
              <a:rPr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rPr>
              <a:t>急 行</a:t>
            </a:r>
            <a:endParaRPr kumimoji="1" lang="ja-JP" altLang="en-US" sz="4000">
              <a:ln w="12700">
                <a:noFill/>
              </a:ln>
              <a:solidFill>
                <a:schemeClr val="bg1"/>
              </a:solidFill>
              <a:effectLst>
                <a:outerShdw blurRad="38100" dist="38100" dir="2700000" algn="tl">
                  <a:srgbClr val="000000">
                    <a:alpha val="43137"/>
                  </a:srgbClr>
                </a:outerShdw>
              </a:effectLst>
              <a:latin typeface="TBUDゴシック Std E" panose="020B0600000000000000" pitchFamily="34" charset="-128"/>
              <a:ea typeface="TBUDゴシック Std E" panose="020B0600000000000000" pitchFamily="34" charset="-128"/>
            </a:endParaRPr>
          </a:p>
        </p:txBody>
      </p:sp>
      <p:sp>
        <p:nvSpPr>
          <p:cNvPr id="19" name="テキスト ボックス 18">
            <a:extLst>
              <a:ext uri="{FF2B5EF4-FFF2-40B4-BE49-F238E27FC236}">
                <a16:creationId xmlns:a16="http://schemas.microsoft.com/office/drawing/2014/main" id="{059A5BD8-FBEC-4E4F-6C34-C11DDB38E3D5}"/>
              </a:ext>
            </a:extLst>
          </p:cNvPr>
          <p:cNvSpPr txBox="1"/>
          <p:nvPr/>
        </p:nvSpPr>
        <p:spPr>
          <a:xfrm>
            <a:off x="247650" y="211932"/>
            <a:ext cx="2006716" cy="526598"/>
          </a:xfrm>
          <a:prstGeom prst="rect">
            <a:avLst/>
          </a:prstGeom>
          <a:noFill/>
        </p:spPr>
        <p:txBody>
          <a:bodyPr wrap="square" rtlCol="0">
            <a:prstTxWarp prst="textPlain">
              <a:avLst/>
            </a:prstTxWarp>
            <a:spAutoFit/>
          </a:bodyPr>
          <a:lstStyle/>
          <a:p>
            <a:pPr algn="ctr"/>
            <a:r>
              <a:rPr kumimoji="1" lang="en-US" altLang="ja-JP"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rPr>
              <a:t>Express</a:t>
            </a:r>
            <a:endParaRPr kumimoji="1" lang="ja-JP" altLang="en-US" b="1">
              <a:solidFill>
                <a:schemeClr val="bg1"/>
              </a:solidFill>
              <a:effectLst>
                <a:outerShdw blurRad="38100" dist="38100" dir="2700000" algn="tl">
                  <a:srgbClr val="000000">
                    <a:alpha val="43137"/>
                  </a:srgbClr>
                </a:outerShdw>
              </a:effectLst>
              <a:latin typeface="Helvetica" panose="020B0604020202030204" pitchFamily="34" charset="0"/>
              <a:ea typeface="A-OTF 新ゴ Pro DB" panose="020B0600000000000000" pitchFamily="34" charset="-128"/>
            </a:endParaRPr>
          </a:p>
        </p:txBody>
      </p:sp>
      <p:sp>
        <p:nvSpPr>
          <p:cNvPr id="20" name="テキスト ボックス 19">
            <a:extLst>
              <a:ext uri="{FF2B5EF4-FFF2-40B4-BE49-F238E27FC236}">
                <a16:creationId xmlns:a16="http://schemas.microsoft.com/office/drawing/2014/main" id="{15C97799-D8F5-9D92-CDE8-2DB12BEDB71C}"/>
              </a:ext>
            </a:extLst>
          </p:cNvPr>
          <p:cNvSpPr txBox="1"/>
          <p:nvPr/>
        </p:nvSpPr>
        <p:spPr>
          <a:xfrm>
            <a:off x="2442563" y="164805"/>
            <a:ext cx="3491512" cy="707886"/>
          </a:xfrm>
          <a:prstGeom prst="rect">
            <a:avLst/>
          </a:prstGeom>
          <a:noFill/>
        </p:spPr>
        <p:txBody>
          <a:bodyPr wrap="square" rtlCol="0">
            <a:spAutoFit/>
          </a:bodyPr>
          <a:lstStyle/>
          <a:p>
            <a:r>
              <a:rPr kumimoji="1" lang="ja-JP" altLang="en-US" sz="4000">
                <a:solidFill>
                  <a:schemeClr val="tx1">
                    <a:lumMod val="75000"/>
                    <a:lumOff val="25000"/>
                  </a:schemeClr>
                </a:solidFill>
                <a:latin typeface="TBUDゴシック Std E" panose="020B0600000000000000" pitchFamily="34" charset="-128"/>
                <a:ea typeface="TBUDゴシック Std E" panose="020B0600000000000000" pitchFamily="34" charset="-128"/>
              </a:rPr>
              <a:t>町田 ゆき</a:t>
            </a:r>
          </a:p>
        </p:txBody>
      </p:sp>
      <p:sp>
        <p:nvSpPr>
          <p:cNvPr id="21" name="テキスト ボックス 20">
            <a:extLst>
              <a:ext uri="{FF2B5EF4-FFF2-40B4-BE49-F238E27FC236}">
                <a16:creationId xmlns:a16="http://schemas.microsoft.com/office/drawing/2014/main" id="{B1643C01-AC2C-0902-3887-4E32EB4F39EB}"/>
              </a:ext>
            </a:extLst>
          </p:cNvPr>
          <p:cNvSpPr txBox="1"/>
          <p:nvPr/>
        </p:nvSpPr>
        <p:spPr>
          <a:xfrm>
            <a:off x="2442560" y="43008"/>
            <a:ext cx="4180038" cy="769441"/>
          </a:xfrm>
          <a:prstGeom prst="rect">
            <a:avLst/>
          </a:prstGeom>
          <a:noFill/>
        </p:spPr>
        <p:txBody>
          <a:bodyPr wrap="square" rtlCol="0">
            <a:spAutoFit/>
          </a:bodyPr>
          <a:lstStyle/>
          <a:p>
            <a:r>
              <a:rPr kumimoji="1" lang="en-US" altLang="ja-JP" sz="4400" b="1">
                <a:solidFill>
                  <a:schemeClr val="tx1">
                    <a:lumMod val="75000"/>
                    <a:lumOff val="25000"/>
                  </a:schemeClr>
                </a:solidFill>
                <a:latin typeface="Helvetica" panose="020B0604020202030204" pitchFamily="34" charset="0"/>
                <a:ea typeface="A-OTF 新ゴ Pro DB" panose="020B0600000000000000" pitchFamily="34" charset="-128"/>
              </a:rPr>
              <a:t>for Machida </a:t>
            </a:r>
            <a:endParaRPr kumimoji="1" lang="ja-JP" altLang="en-US" sz="4400" b="1">
              <a:solidFill>
                <a:schemeClr val="tx1">
                  <a:lumMod val="75000"/>
                  <a:lumOff val="25000"/>
                </a:schemeClr>
              </a:solidFill>
              <a:latin typeface="Helvetica" panose="020B0604020202030204" pitchFamily="34" charset="0"/>
              <a:ea typeface="A-OTF 新ゴ Pro DB" panose="020B0600000000000000" pitchFamily="34" charset="-128"/>
            </a:endParaRPr>
          </a:p>
        </p:txBody>
      </p:sp>
      <p:sp>
        <p:nvSpPr>
          <p:cNvPr id="22" name="テキスト ボックス 21">
            <a:extLst>
              <a:ext uri="{FF2B5EF4-FFF2-40B4-BE49-F238E27FC236}">
                <a16:creationId xmlns:a16="http://schemas.microsoft.com/office/drawing/2014/main" id="{B6D5ECD5-E740-01C1-7E33-336739B275A9}"/>
              </a:ext>
            </a:extLst>
          </p:cNvPr>
          <p:cNvSpPr txBox="1"/>
          <p:nvPr/>
        </p:nvSpPr>
        <p:spPr>
          <a:xfrm>
            <a:off x="322668" y="1368578"/>
            <a:ext cx="2271993" cy="707886"/>
          </a:xfrm>
          <a:prstGeom prst="rect">
            <a:avLst/>
          </a:prstGeom>
          <a:noFill/>
        </p:spPr>
        <p:txBody>
          <a:bodyPr wrap="square" rtlCol="0">
            <a:spAutoFit/>
          </a:bodyPr>
          <a:lstStyle/>
          <a:p>
            <a:pPr algn="r"/>
            <a:r>
              <a:rPr kumimoji="1" lang="ja-JP" altLang="en-US" sz="4000">
                <a:ln w="12700">
                  <a:noFill/>
                </a:ln>
                <a:latin typeface="TBUDゴシック Std E" panose="020B0600000000000000" pitchFamily="34" charset="-128"/>
                <a:ea typeface="TBUDゴシック Std E" panose="020B0600000000000000" pitchFamily="34" charset="-128"/>
              </a:rPr>
              <a:t>まもなく</a:t>
            </a:r>
          </a:p>
        </p:txBody>
      </p:sp>
      <p:sp>
        <p:nvSpPr>
          <p:cNvPr id="23" name="テキスト ボックス 22">
            <a:extLst>
              <a:ext uri="{FF2B5EF4-FFF2-40B4-BE49-F238E27FC236}">
                <a16:creationId xmlns:a16="http://schemas.microsoft.com/office/drawing/2014/main" id="{A22DD454-8E4F-EE59-80D3-615E1902DF19}"/>
              </a:ext>
            </a:extLst>
          </p:cNvPr>
          <p:cNvSpPr txBox="1"/>
          <p:nvPr/>
        </p:nvSpPr>
        <p:spPr>
          <a:xfrm>
            <a:off x="322668" y="1243405"/>
            <a:ext cx="2271993" cy="830997"/>
          </a:xfrm>
          <a:prstGeom prst="rect">
            <a:avLst/>
          </a:prstGeom>
          <a:noFill/>
        </p:spPr>
        <p:txBody>
          <a:bodyPr wrap="square" rtlCol="0">
            <a:spAutoFit/>
          </a:bodyPr>
          <a:lstStyle/>
          <a:p>
            <a:pPr algn="r"/>
            <a:r>
              <a:rPr kumimoji="1" lang="en-US" altLang="ja-JP" sz="4800" b="1">
                <a:latin typeface="Helvetica" panose="020B0604020202030204" pitchFamily="34" charset="0"/>
                <a:ea typeface="A-OTF 新ゴ Pro DB" panose="020B0600000000000000" pitchFamily="34" charset="-128"/>
              </a:rPr>
              <a:t>Next</a:t>
            </a:r>
            <a:endParaRPr kumimoji="1" lang="ja-JP" altLang="en-US" sz="4800" b="1">
              <a:latin typeface="Helvetica" panose="020B0604020202030204" pitchFamily="34" charset="0"/>
              <a:ea typeface="A-OTF 新ゴ Pro DB" panose="020B0600000000000000" pitchFamily="34" charset="-128"/>
            </a:endParaRPr>
          </a:p>
        </p:txBody>
      </p:sp>
    </p:spTree>
    <p:extLst>
      <p:ext uri="{BB962C8B-B14F-4D97-AF65-F5344CB8AC3E}">
        <p14:creationId xmlns:p14="http://schemas.microsoft.com/office/powerpoint/2010/main" val="84490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6" nodeType="withEffect">
                                  <p:stCondLst>
                                    <p:cond delay="4000"/>
                                  </p:stCondLst>
                                  <p:childTnLst>
                                    <p:animMotion origin="layout" path="M -4.375E-6 -2.96296E-6 L -4.375E-6 0.05162 " pathEditMode="relative" rAng="0" ptsTypes="AA">
                                      <p:cBhvr>
                                        <p:cTn id="6" dur="700" fill="hold"/>
                                        <p:tgtEl>
                                          <p:spTgt spid="14">
                                            <p:txEl>
                                              <p:pRg st="0" end="0"/>
                                            </p:txEl>
                                          </p:spTgt>
                                        </p:tgtEl>
                                        <p:attrNameLst>
                                          <p:attrName>ppt_x</p:attrName>
                                          <p:attrName>ppt_y</p:attrName>
                                        </p:attrNameLst>
                                      </p:cBhvr>
                                      <p:rCtr x="0" y="2569"/>
                                    </p:animMotion>
                                  </p:childTnLst>
                                </p:cTn>
                              </p:par>
                              <p:par>
                                <p:cTn id="7" presetID="6" presetClass="emph" presetSubtype="0" fill="hold" grpId="7" nodeType="withEffect">
                                  <p:stCondLst>
                                    <p:cond delay="4000"/>
                                  </p:stCondLst>
                                  <p:childTnLst>
                                    <p:animScale>
                                      <p:cBhvr>
                                        <p:cTn id="8" dur="700" fill="hold"/>
                                        <p:tgtEl>
                                          <p:spTgt spid="14">
                                            <p:txEl>
                                              <p:pRg st="0" end="0"/>
                                            </p:txEl>
                                          </p:spTgt>
                                        </p:tgtEl>
                                      </p:cBhvr>
                                      <p:by x="100000" y="0"/>
                                    </p:animScale>
                                  </p:childTnLst>
                                </p:cTn>
                              </p:par>
                              <p:par>
                                <p:cTn id="9" presetID="10" presetClass="exit" presetSubtype="0" fill="hold" grpId="8" nodeType="withEffect">
                                  <p:stCondLst>
                                    <p:cond delay="4000"/>
                                  </p:stCondLst>
                                  <p:childTnLst>
                                    <p:animEffect transition="out" filter="fade">
                                      <p:cBhvr>
                                        <p:cTn id="10" dur="700"/>
                                        <p:tgtEl>
                                          <p:spTgt spid="14">
                                            <p:txEl>
                                              <p:pRg st="0" end="0"/>
                                            </p:txEl>
                                          </p:spTgt>
                                        </p:tgtEl>
                                      </p:cBhvr>
                                    </p:animEffect>
                                    <p:set>
                                      <p:cBhvr>
                                        <p:cTn id="11" dur="1" fill="hold">
                                          <p:stCondLst>
                                            <p:cond delay="699"/>
                                          </p:stCondLst>
                                        </p:cTn>
                                        <p:tgtEl>
                                          <p:spTgt spid="14">
                                            <p:txEl>
                                              <p:pRg st="0" end="0"/>
                                            </p:txEl>
                                          </p:spTgt>
                                        </p:tgtEl>
                                        <p:attrNameLst>
                                          <p:attrName>style.visibility</p:attrName>
                                        </p:attrNameLst>
                                      </p:cBhvr>
                                      <p:to>
                                        <p:strVal val="hidden"/>
                                      </p:to>
                                    </p:set>
                                  </p:childTnLst>
                                </p:cTn>
                              </p:par>
                              <p:par>
                                <p:cTn id="12" presetID="1" presetClass="entr" presetSubtype="0" fill="hold" grpId="0" nodeType="withEffect">
                                  <p:stCondLst>
                                    <p:cond delay="1400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par>
                                <p:cTn id="14" presetID="6" presetClass="emph" presetSubtype="0" fill="hold" grpId="1" nodeType="withEffect">
                                  <p:stCondLst>
                                    <p:cond delay="14000"/>
                                  </p:stCondLst>
                                  <p:childTnLst>
                                    <p:animScale>
                                      <p:cBhvr>
                                        <p:cTn id="15" dur="700" fill="hold"/>
                                        <p:tgtEl>
                                          <p:spTgt spid="14">
                                            <p:txEl>
                                              <p:pRg st="0" end="0"/>
                                            </p:txEl>
                                          </p:spTgt>
                                        </p:tgtEl>
                                      </p:cBhvr>
                                      <p:by x="150000" y="150000"/>
                                      <p:from x="100000" y="0"/>
                                      <p:to x="100000" y="100000"/>
                                    </p:animScale>
                                  </p:childTnLst>
                                </p:cTn>
                              </p:par>
                              <p:par>
                                <p:cTn id="16" presetID="1" presetClass="entr" presetSubtype="0" fill="hold" grpId="2" nodeType="withEffect">
                                  <p:stCondLst>
                                    <p:cond delay="1400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0" presetClass="entr" presetSubtype="0" fill="hold" grpId="5" nodeType="withEffect">
                                  <p:stCondLst>
                                    <p:cond delay="14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700"/>
                                        <p:tgtEl>
                                          <p:spTgt spid="14">
                                            <p:txEl>
                                              <p:pRg st="0" end="0"/>
                                            </p:txEl>
                                          </p:spTgt>
                                        </p:tgtEl>
                                      </p:cBhvr>
                                    </p:animEffect>
                                  </p:childTnLst>
                                </p:cTn>
                              </p:par>
                              <p:par>
                                <p:cTn id="21" presetID="6" presetClass="emph" presetSubtype="0" fill="hold" grpId="3" nodeType="withEffect">
                                  <p:stCondLst>
                                    <p:cond delay="14000"/>
                                  </p:stCondLst>
                                  <p:childTnLst>
                                    <p:animScale>
                                      <p:cBhvr>
                                        <p:cTn id="22" dur="700" fill="hold"/>
                                        <p:tgtEl>
                                          <p:spTgt spid="14">
                                            <p:txEl>
                                              <p:pRg st="0" end="0"/>
                                            </p:txEl>
                                          </p:spTgt>
                                        </p:tgtEl>
                                      </p:cBhvr>
                                      <p:by x="150000" y="150000"/>
                                      <p:from x="100000" y="0"/>
                                      <p:to x="100000" y="100000"/>
                                    </p:animScale>
                                  </p:childTnLst>
                                </p:cTn>
                              </p:par>
                              <p:par>
                                <p:cTn id="23" presetID="42" presetClass="path" presetSubtype="0" fill="hold" grpId="4" nodeType="withEffect">
                                  <p:stCondLst>
                                    <p:cond delay="14000"/>
                                  </p:stCondLst>
                                  <p:childTnLst>
                                    <p:animMotion origin="layout" path="M -4.375E-6 -0.1294 L -4.375E-6 -2.96296E-6 " pathEditMode="relative" rAng="0" ptsTypes="AA">
                                      <p:cBhvr>
                                        <p:cTn id="24" dur="700" fill="hold"/>
                                        <p:tgtEl>
                                          <p:spTgt spid="14">
                                            <p:txEl>
                                              <p:pRg st="0" end="0"/>
                                            </p:txEl>
                                          </p:spTgt>
                                        </p:tgtEl>
                                        <p:attrNameLst>
                                          <p:attrName>ppt_x</p:attrName>
                                          <p:attrName>ppt_y</p:attrName>
                                        </p:attrNameLst>
                                      </p:cBhvr>
                                      <p:rCtr x="0" y="6458"/>
                                    </p:animMotion>
                                  </p:childTnLst>
                                </p:cTn>
                              </p:par>
                              <p:par>
                                <p:cTn id="25" presetID="1" presetClass="entr" presetSubtype="0" fill="hold" grpId="0" nodeType="withEffect">
                                  <p:stCondLst>
                                    <p:cond delay="400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6" presetClass="emph" presetSubtype="0" fill="hold" grpId="1" nodeType="withEffect">
                                  <p:stCondLst>
                                    <p:cond delay="4000"/>
                                  </p:stCondLst>
                                  <p:childTnLst>
                                    <p:animScale>
                                      <p:cBhvr>
                                        <p:cTn id="28" dur="700" fill="hold"/>
                                        <p:tgtEl>
                                          <p:spTgt spid="12">
                                            <p:txEl>
                                              <p:pRg st="0" end="0"/>
                                            </p:txEl>
                                          </p:spTgt>
                                        </p:tgtEl>
                                      </p:cBhvr>
                                      <p:by x="150000" y="150000"/>
                                      <p:from x="100000" y="0"/>
                                      <p:to x="100000" y="100000"/>
                                    </p:animScale>
                                  </p:childTnLst>
                                </p:cTn>
                              </p:par>
                              <p:par>
                                <p:cTn id="29" presetID="1" presetClass="entr" presetSubtype="0" fill="hold" grpId="2" nodeType="withEffect">
                                  <p:stCondLst>
                                    <p:cond delay="400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0" presetClass="entr" presetSubtype="0" fill="hold" grpId="5" nodeType="withEffect">
                                  <p:stCondLst>
                                    <p:cond delay="400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700"/>
                                        <p:tgtEl>
                                          <p:spTgt spid="12">
                                            <p:txEl>
                                              <p:pRg st="0" end="0"/>
                                            </p:txEl>
                                          </p:spTgt>
                                        </p:tgtEl>
                                      </p:cBhvr>
                                    </p:animEffect>
                                  </p:childTnLst>
                                </p:cTn>
                              </p:par>
                              <p:par>
                                <p:cTn id="34" presetID="6" presetClass="emph" presetSubtype="0" fill="hold" grpId="3" nodeType="withEffect">
                                  <p:stCondLst>
                                    <p:cond delay="4000"/>
                                  </p:stCondLst>
                                  <p:childTnLst>
                                    <p:animScale>
                                      <p:cBhvr>
                                        <p:cTn id="35" dur="700" fill="hold"/>
                                        <p:tgtEl>
                                          <p:spTgt spid="12">
                                            <p:txEl>
                                              <p:pRg st="0" end="0"/>
                                            </p:txEl>
                                          </p:spTgt>
                                        </p:tgtEl>
                                      </p:cBhvr>
                                      <p:by x="150000" y="150000"/>
                                      <p:from x="100000" y="0"/>
                                      <p:to x="100000" y="100000"/>
                                    </p:animScale>
                                  </p:childTnLst>
                                </p:cTn>
                              </p:par>
                              <p:par>
                                <p:cTn id="36" presetID="42" presetClass="path" presetSubtype="0" fill="hold" grpId="4" nodeType="withEffect">
                                  <p:stCondLst>
                                    <p:cond delay="4000"/>
                                  </p:stCondLst>
                                  <p:childTnLst>
                                    <p:animMotion origin="layout" path="M -0.01732 -0.08056 L -0.0164 0.00208 " pathEditMode="relative" rAng="0" ptsTypes="AA">
                                      <p:cBhvr>
                                        <p:cTn id="37" dur="700" fill="hold"/>
                                        <p:tgtEl>
                                          <p:spTgt spid="12">
                                            <p:txEl>
                                              <p:pRg st="0" end="0"/>
                                            </p:txEl>
                                          </p:spTgt>
                                        </p:tgtEl>
                                        <p:attrNameLst>
                                          <p:attrName>ppt_x</p:attrName>
                                          <p:attrName>ppt_y</p:attrName>
                                        </p:attrNameLst>
                                      </p:cBhvr>
                                      <p:rCtr x="39" y="4120"/>
                                    </p:animMotion>
                                  </p:childTnLst>
                                </p:cTn>
                              </p:par>
                              <p:par>
                                <p:cTn id="38" presetID="42" presetClass="path" presetSubtype="0" fill="hold" grpId="6" nodeType="withEffect">
                                  <p:stCondLst>
                                    <p:cond delay="9000"/>
                                  </p:stCondLst>
                                  <p:childTnLst>
                                    <p:animMotion origin="layout" path="M -0.0164 0.00208 L -0.01667 0.07986 " pathEditMode="relative" rAng="0" ptsTypes="AA">
                                      <p:cBhvr>
                                        <p:cTn id="39" dur="700" fill="hold"/>
                                        <p:tgtEl>
                                          <p:spTgt spid="12">
                                            <p:txEl>
                                              <p:pRg st="0" end="0"/>
                                            </p:txEl>
                                          </p:spTgt>
                                        </p:tgtEl>
                                        <p:attrNameLst>
                                          <p:attrName>ppt_x</p:attrName>
                                          <p:attrName>ppt_y</p:attrName>
                                        </p:attrNameLst>
                                      </p:cBhvr>
                                      <p:rCtr x="-13" y="3889"/>
                                    </p:animMotion>
                                  </p:childTnLst>
                                </p:cTn>
                              </p:par>
                              <p:par>
                                <p:cTn id="40" presetID="6" presetClass="emph" presetSubtype="0" fill="hold" grpId="7" nodeType="withEffect">
                                  <p:stCondLst>
                                    <p:cond delay="9000"/>
                                  </p:stCondLst>
                                  <p:childTnLst>
                                    <p:animScale>
                                      <p:cBhvr>
                                        <p:cTn id="41" dur="700" fill="hold"/>
                                        <p:tgtEl>
                                          <p:spTgt spid="12">
                                            <p:txEl>
                                              <p:pRg st="0" end="0"/>
                                            </p:txEl>
                                          </p:spTgt>
                                        </p:tgtEl>
                                      </p:cBhvr>
                                      <p:by x="100000" y="0"/>
                                    </p:animScale>
                                  </p:childTnLst>
                                </p:cTn>
                              </p:par>
                              <p:par>
                                <p:cTn id="42" presetID="10" presetClass="exit" presetSubtype="0" fill="hold" grpId="8" nodeType="withEffect">
                                  <p:stCondLst>
                                    <p:cond delay="9000"/>
                                  </p:stCondLst>
                                  <p:childTnLst>
                                    <p:animEffect transition="out" filter="fade">
                                      <p:cBhvr>
                                        <p:cTn id="43" dur="700"/>
                                        <p:tgtEl>
                                          <p:spTgt spid="12">
                                            <p:txEl>
                                              <p:pRg st="0" end="0"/>
                                            </p:txEl>
                                          </p:spTgt>
                                        </p:tgtEl>
                                      </p:cBhvr>
                                    </p:animEffect>
                                    <p:set>
                                      <p:cBhvr>
                                        <p:cTn id="44" dur="1" fill="hold">
                                          <p:stCondLst>
                                            <p:cond delay="699"/>
                                          </p:stCondLst>
                                        </p:cTn>
                                        <p:tgtEl>
                                          <p:spTgt spid="12">
                                            <p:txEl>
                                              <p:pRg st="0" end="0"/>
                                            </p:txEl>
                                          </p:spTgt>
                                        </p:tgtEl>
                                        <p:attrNameLst>
                                          <p:attrName>style.visibility</p:attrName>
                                        </p:attrNameLst>
                                      </p:cBhvr>
                                      <p:to>
                                        <p:strVal val="hidden"/>
                                      </p:to>
                                    </p:set>
                                  </p:childTnLst>
                                </p:cTn>
                              </p:par>
                              <p:par>
                                <p:cTn id="45" presetID="1" presetClass="entr" presetSubtype="0" fill="hold" grpId="0" nodeType="withEffect">
                                  <p:stCondLst>
                                    <p:cond delay="900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par>
                                <p:cTn id="47" presetID="6" presetClass="emph" presetSubtype="0" fill="hold" grpId="1" nodeType="withEffect">
                                  <p:stCondLst>
                                    <p:cond delay="9000"/>
                                  </p:stCondLst>
                                  <p:childTnLst>
                                    <p:animScale>
                                      <p:cBhvr>
                                        <p:cTn id="48" dur="700" fill="hold"/>
                                        <p:tgtEl>
                                          <p:spTgt spid="13">
                                            <p:txEl>
                                              <p:pRg st="0" end="0"/>
                                            </p:txEl>
                                          </p:spTgt>
                                        </p:tgtEl>
                                      </p:cBhvr>
                                      <p:by x="150000" y="150000"/>
                                      <p:from x="100000" y="0"/>
                                      <p:to x="100000" y="100000"/>
                                    </p:animScale>
                                  </p:childTnLst>
                                </p:cTn>
                              </p:par>
                              <p:par>
                                <p:cTn id="49" presetID="1" presetClass="entr" presetSubtype="0" fill="hold" grpId="2" nodeType="withEffect">
                                  <p:stCondLst>
                                    <p:cond delay="9000"/>
                                  </p:stCondLst>
                                  <p:childTnLst>
                                    <p:set>
                                      <p:cBhvr>
                                        <p:cTn id="50" dur="1" fill="hold">
                                          <p:stCondLst>
                                            <p:cond delay="0"/>
                                          </p:stCondLst>
                                        </p:cTn>
                                        <p:tgtEl>
                                          <p:spTgt spid="13">
                                            <p:txEl>
                                              <p:pRg st="0" end="0"/>
                                            </p:txEl>
                                          </p:spTgt>
                                        </p:tgtEl>
                                        <p:attrNameLst>
                                          <p:attrName>style.visibility</p:attrName>
                                        </p:attrNameLst>
                                      </p:cBhvr>
                                      <p:to>
                                        <p:strVal val="visible"/>
                                      </p:to>
                                    </p:set>
                                  </p:childTnLst>
                                </p:cTn>
                              </p:par>
                              <p:par>
                                <p:cTn id="51" presetID="10" presetClass="entr" presetSubtype="0" fill="hold" grpId="5" nodeType="withEffect">
                                  <p:stCondLst>
                                    <p:cond delay="900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700"/>
                                        <p:tgtEl>
                                          <p:spTgt spid="13">
                                            <p:txEl>
                                              <p:pRg st="0" end="0"/>
                                            </p:txEl>
                                          </p:spTgt>
                                        </p:tgtEl>
                                      </p:cBhvr>
                                    </p:animEffect>
                                  </p:childTnLst>
                                </p:cTn>
                              </p:par>
                              <p:par>
                                <p:cTn id="54" presetID="6" presetClass="emph" presetSubtype="0" fill="hold" grpId="3" nodeType="withEffect">
                                  <p:stCondLst>
                                    <p:cond delay="9000"/>
                                  </p:stCondLst>
                                  <p:childTnLst>
                                    <p:animScale>
                                      <p:cBhvr>
                                        <p:cTn id="55" dur="700" fill="hold"/>
                                        <p:tgtEl>
                                          <p:spTgt spid="13">
                                            <p:txEl>
                                              <p:pRg st="0" end="0"/>
                                            </p:txEl>
                                          </p:spTgt>
                                        </p:tgtEl>
                                      </p:cBhvr>
                                      <p:by x="150000" y="150000"/>
                                      <p:from x="100000" y="0"/>
                                      <p:to x="100000" y="100000"/>
                                    </p:animScale>
                                  </p:childTnLst>
                                </p:cTn>
                              </p:par>
                              <p:par>
                                <p:cTn id="56" presetID="42" presetClass="path" presetSubtype="0" fill="hold" grpId="4" nodeType="withEffect">
                                  <p:stCondLst>
                                    <p:cond delay="9000"/>
                                  </p:stCondLst>
                                  <p:childTnLst>
                                    <p:animMotion origin="layout" path="M -0.01732 -0.08055 L -0.0164 0.00209 " pathEditMode="relative" rAng="0" ptsTypes="AA">
                                      <p:cBhvr>
                                        <p:cTn id="57" dur="700" fill="hold"/>
                                        <p:tgtEl>
                                          <p:spTgt spid="13">
                                            <p:txEl>
                                              <p:pRg st="0" end="0"/>
                                            </p:txEl>
                                          </p:spTgt>
                                        </p:tgtEl>
                                        <p:attrNameLst>
                                          <p:attrName>ppt_x</p:attrName>
                                          <p:attrName>ppt_y</p:attrName>
                                        </p:attrNameLst>
                                      </p:cBhvr>
                                      <p:rCtr x="39" y="4120"/>
                                    </p:animMotion>
                                  </p:childTnLst>
                                </p:cTn>
                              </p:par>
                              <p:par>
                                <p:cTn id="58" presetID="42" presetClass="path" presetSubtype="0" fill="hold" grpId="6" nodeType="withEffect">
                                  <p:stCondLst>
                                    <p:cond delay="14000"/>
                                  </p:stCondLst>
                                  <p:childTnLst>
                                    <p:animMotion origin="layout" path="M -0.0164 0.00209 L -0.01667 0.07986 " pathEditMode="relative" rAng="0" ptsTypes="AA">
                                      <p:cBhvr>
                                        <p:cTn id="59" dur="700" fill="hold"/>
                                        <p:tgtEl>
                                          <p:spTgt spid="13">
                                            <p:txEl>
                                              <p:pRg st="0" end="0"/>
                                            </p:txEl>
                                          </p:spTgt>
                                        </p:tgtEl>
                                        <p:attrNameLst>
                                          <p:attrName>ppt_x</p:attrName>
                                          <p:attrName>ppt_y</p:attrName>
                                        </p:attrNameLst>
                                      </p:cBhvr>
                                      <p:rCtr x="-13" y="3889"/>
                                    </p:animMotion>
                                  </p:childTnLst>
                                </p:cTn>
                              </p:par>
                              <p:par>
                                <p:cTn id="60" presetID="6" presetClass="emph" presetSubtype="0" fill="hold" grpId="7" nodeType="withEffect">
                                  <p:stCondLst>
                                    <p:cond delay="14000"/>
                                  </p:stCondLst>
                                  <p:childTnLst>
                                    <p:animScale>
                                      <p:cBhvr>
                                        <p:cTn id="61" dur="700" fill="hold"/>
                                        <p:tgtEl>
                                          <p:spTgt spid="13">
                                            <p:txEl>
                                              <p:pRg st="0" end="0"/>
                                            </p:txEl>
                                          </p:spTgt>
                                        </p:tgtEl>
                                      </p:cBhvr>
                                      <p:by x="100000" y="0"/>
                                    </p:animScale>
                                  </p:childTnLst>
                                </p:cTn>
                              </p:par>
                              <p:par>
                                <p:cTn id="62" presetID="10" presetClass="exit" presetSubtype="0" fill="hold" grpId="8" nodeType="withEffect">
                                  <p:stCondLst>
                                    <p:cond delay="14000"/>
                                  </p:stCondLst>
                                  <p:childTnLst>
                                    <p:animEffect transition="out" filter="fade">
                                      <p:cBhvr>
                                        <p:cTn id="63" dur="700"/>
                                        <p:tgtEl>
                                          <p:spTgt spid="13">
                                            <p:txEl>
                                              <p:pRg st="0" end="0"/>
                                            </p:txEl>
                                          </p:spTgt>
                                        </p:tgtEl>
                                      </p:cBhvr>
                                    </p:animEffect>
                                    <p:set>
                                      <p:cBhvr>
                                        <p:cTn id="64" dur="1" fill="hold">
                                          <p:stCondLst>
                                            <p:cond delay="699"/>
                                          </p:stCondLst>
                                        </p:cTn>
                                        <p:tgtEl>
                                          <p:spTgt spid="13">
                                            <p:txEl>
                                              <p:pRg st="0" end="0"/>
                                            </p:txEl>
                                          </p:spTgt>
                                        </p:tgtEl>
                                        <p:attrNameLst>
                                          <p:attrName>style.visibility</p:attrName>
                                        </p:attrNameLst>
                                      </p:cBhvr>
                                      <p:to>
                                        <p:strVal val="hidden"/>
                                      </p:to>
                                    </p:set>
                                  </p:childTnLst>
                                </p:cTn>
                              </p:par>
                              <p:par>
                                <p:cTn id="65" presetID="10" presetClass="exit" presetSubtype="0" fill="hold" grpId="0" nodeType="withEffect">
                                  <p:stCondLst>
                                    <p:cond delay="9000"/>
                                  </p:stCondLst>
                                  <p:childTnLst>
                                    <p:animEffect transition="out" filter="fade">
                                      <p:cBhvr>
                                        <p:cTn id="66" dur="700"/>
                                        <p:tgtEl>
                                          <p:spTgt spid="18"/>
                                        </p:tgtEl>
                                      </p:cBhvr>
                                    </p:animEffect>
                                    <p:set>
                                      <p:cBhvr>
                                        <p:cTn id="67" dur="1" fill="hold">
                                          <p:stCondLst>
                                            <p:cond delay="699"/>
                                          </p:stCondLst>
                                        </p:cTn>
                                        <p:tgtEl>
                                          <p:spTgt spid="18"/>
                                        </p:tgtEl>
                                        <p:attrNameLst>
                                          <p:attrName>style.visibility</p:attrName>
                                        </p:attrNameLst>
                                      </p:cBhvr>
                                      <p:to>
                                        <p:strVal val="hidden"/>
                                      </p:to>
                                    </p:set>
                                  </p:childTnLst>
                                </p:cTn>
                              </p:par>
                              <p:par>
                                <p:cTn id="68" presetID="10" presetClass="entr" presetSubtype="0" fill="hold" grpId="1" nodeType="withEffect">
                                  <p:stCondLst>
                                    <p:cond delay="1400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childTnLst>
                                </p:cTn>
                              </p:par>
                              <p:par>
                                <p:cTn id="71" presetID="10" presetClass="exit" presetSubtype="0" fill="hold" grpId="0" nodeType="withEffect">
                                  <p:stCondLst>
                                    <p:cond delay="9000"/>
                                  </p:stCondLst>
                                  <p:childTnLst>
                                    <p:animEffect transition="out" filter="fade">
                                      <p:cBhvr>
                                        <p:cTn id="72" dur="700"/>
                                        <p:tgtEl>
                                          <p:spTgt spid="20"/>
                                        </p:tgtEl>
                                      </p:cBhvr>
                                    </p:animEffect>
                                    <p:set>
                                      <p:cBhvr>
                                        <p:cTn id="73" dur="1" fill="hold">
                                          <p:stCondLst>
                                            <p:cond delay="699"/>
                                          </p:stCondLst>
                                        </p:cTn>
                                        <p:tgtEl>
                                          <p:spTgt spid="20"/>
                                        </p:tgtEl>
                                        <p:attrNameLst>
                                          <p:attrName>style.visibility</p:attrName>
                                        </p:attrNameLst>
                                      </p:cBhvr>
                                      <p:to>
                                        <p:strVal val="hidden"/>
                                      </p:to>
                                    </p:set>
                                  </p:childTnLst>
                                </p:cTn>
                              </p:par>
                              <p:par>
                                <p:cTn id="74" presetID="10" presetClass="entr" presetSubtype="0" fill="hold" grpId="1" nodeType="withEffect">
                                  <p:stCondLst>
                                    <p:cond delay="14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700"/>
                                        <p:tgtEl>
                                          <p:spTgt spid="20"/>
                                        </p:tgtEl>
                                      </p:cBhvr>
                                    </p:animEffect>
                                  </p:childTnLst>
                                </p:cTn>
                              </p:par>
                              <p:par>
                                <p:cTn id="77" presetID="10" presetClass="entr" presetSubtype="0" fill="hold" grpId="1" nodeType="withEffect">
                                  <p:stCondLst>
                                    <p:cond delay="900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700"/>
                                        <p:tgtEl>
                                          <p:spTgt spid="21"/>
                                        </p:tgtEl>
                                      </p:cBhvr>
                                    </p:animEffect>
                                  </p:childTnLst>
                                </p:cTn>
                              </p:par>
                              <p:par>
                                <p:cTn id="80" presetID="10" presetClass="exit" presetSubtype="0" fill="hold" grpId="0" nodeType="withEffect">
                                  <p:stCondLst>
                                    <p:cond delay="14000"/>
                                  </p:stCondLst>
                                  <p:childTnLst>
                                    <p:animEffect transition="out" filter="fade">
                                      <p:cBhvr>
                                        <p:cTn id="81" dur="700"/>
                                        <p:tgtEl>
                                          <p:spTgt spid="21"/>
                                        </p:tgtEl>
                                      </p:cBhvr>
                                    </p:animEffect>
                                    <p:set>
                                      <p:cBhvr>
                                        <p:cTn id="82" dur="1" fill="hold">
                                          <p:stCondLst>
                                            <p:cond delay="699"/>
                                          </p:stCondLst>
                                        </p:cTn>
                                        <p:tgtEl>
                                          <p:spTgt spid="21"/>
                                        </p:tgtEl>
                                        <p:attrNameLst>
                                          <p:attrName>style.visibility</p:attrName>
                                        </p:attrNameLst>
                                      </p:cBhvr>
                                      <p:to>
                                        <p:strVal val="hidden"/>
                                      </p:to>
                                    </p:set>
                                  </p:childTnLst>
                                </p:cTn>
                              </p:par>
                              <p:par>
                                <p:cTn id="83" presetID="10" presetClass="entr" presetSubtype="0" fill="hold" grpId="0" nodeType="withEffect">
                                  <p:stCondLst>
                                    <p:cond delay="900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700"/>
                                        <p:tgtEl>
                                          <p:spTgt spid="19"/>
                                        </p:tgtEl>
                                      </p:cBhvr>
                                    </p:animEffect>
                                  </p:childTnLst>
                                </p:cTn>
                              </p:par>
                              <p:par>
                                <p:cTn id="86" presetID="10" presetClass="exit" presetSubtype="0" fill="hold" grpId="1" nodeType="withEffect">
                                  <p:stCondLst>
                                    <p:cond delay="14000"/>
                                  </p:stCondLst>
                                  <p:childTnLst>
                                    <p:animEffect transition="out" filter="fade">
                                      <p:cBhvr>
                                        <p:cTn id="87" dur="700"/>
                                        <p:tgtEl>
                                          <p:spTgt spid="19"/>
                                        </p:tgtEl>
                                      </p:cBhvr>
                                    </p:animEffect>
                                    <p:set>
                                      <p:cBhvr>
                                        <p:cTn id="88" dur="1" fill="hold">
                                          <p:stCondLst>
                                            <p:cond delay="699"/>
                                          </p:stCondLst>
                                        </p:cTn>
                                        <p:tgtEl>
                                          <p:spTgt spid="19"/>
                                        </p:tgtEl>
                                        <p:attrNameLst>
                                          <p:attrName>style.visibility</p:attrName>
                                        </p:attrNameLst>
                                      </p:cBhvr>
                                      <p:to>
                                        <p:strVal val="hidden"/>
                                      </p:to>
                                    </p:set>
                                  </p:childTnLst>
                                </p:cTn>
                              </p:par>
                              <p:par>
                                <p:cTn id="89" presetID="10" presetClass="exit" presetSubtype="0" fill="hold" grpId="0" nodeType="withEffect">
                                  <p:stCondLst>
                                    <p:cond delay="9000"/>
                                  </p:stCondLst>
                                  <p:childTnLst>
                                    <p:animEffect transition="out" filter="fade">
                                      <p:cBhvr>
                                        <p:cTn id="90" dur="700"/>
                                        <p:tgtEl>
                                          <p:spTgt spid="22"/>
                                        </p:tgtEl>
                                      </p:cBhvr>
                                    </p:animEffect>
                                    <p:set>
                                      <p:cBhvr>
                                        <p:cTn id="91" dur="1" fill="hold">
                                          <p:stCondLst>
                                            <p:cond delay="699"/>
                                          </p:stCondLst>
                                        </p:cTn>
                                        <p:tgtEl>
                                          <p:spTgt spid="22"/>
                                        </p:tgtEl>
                                        <p:attrNameLst>
                                          <p:attrName>style.visibility</p:attrName>
                                        </p:attrNameLst>
                                      </p:cBhvr>
                                      <p:to>
                                        <p:strVal val="hidden"/>
                                      </p:to>
                                    </p:set>
                                  </p:childTnLst>
                                </p:cTn>
                              </p:par>
                              <p:par>
                                <p:cTn id="92" presetID="10" presetClass="entr" presetSubtype="0" fill="hold" grpId="1" nodeType="withEffect">
                                  <p:stCondLst>
                                    <p:cond delay="900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700"/>
                                        <p:tgtEl>
                                          <p:spTgt spid="23"/>
                                        </p:tgtEl>
                                      </p:cBhvr>
                                    </p:animEffect>
                                  </p:childTnLst>
                                </p:cTn>
                              </p:par>
                              <p:par>
                                <p:cTn id="95" presetID="10" presetClass="entr" presetSubtype="0" fill="hold" grpId="1" nodeType="withEffect">
                                  <p:stCondLst>
                                    <p:cond delay="1400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700"/>
                                        <p:tgtEl>
                                          <p:spTgt spid="22"/>
                                        </p:tgtEl>
                                      </p:cBhvr>
                                    </p:animEffect>
                                  </p:childTnLst>
                                </p:cTn>
                              </p:par>
                              <p:par>
                                <p:cTn id="98" presetID="10" presetClass="exit" presetSubtype="0" fill="hold" grpId="0" nodeType="withEffect">
                                  <p:stCondLst>
                                    <p:cond delay="14000"/>
                                  </p:stCondLst>
                                  <p:childTnLst>
                                    <p:animEffect transition="out" filter="fade">
                                      <p:cBhvr>
                                        <p:cTn id="99" dur="700"/>
                                        <p:tgtEl>
                                          <p:spTgt spid="23"/>
                                        </p:tgtEl>
                                      </p:cBhvr>
                                    </p:animEffect>
                                    <p:set>
                                      <p:cBhvr>
                                        <p:cTn id="100" dur="1" fill="hold">
                                          <p:stCondLst>
                                            <p:cond delay="6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2" grpId="1" build="p" bldLvl="2"/>
      <p:bldP spid="12" grpId="2" build="p" bldLvl="2"/>
      <p:bldP spid="12" grpId="3" build="p" bldLvl="2"/>
      <p:bldP spid="12" grpId="4" build="allAtOnce"/>
      <p:bldP spid="12" grpId="5" build="allAtOnce"/>
      <p:bldP spid="12" grpId="6" build="allAtOnce"/>
      <p:bldP spid="12" grpId="7" build="allAtOnce"/>
      <p:bldP spid="12" grpId="8" build="allAtOnce"/>
      <p:bldP spid="13" grpId="0" build="p" bldLvl="2"/>
      <p:bldP spid="13" grpId="1" build="p" bldLvl="2"/>
      <p:bldP spid="13" grpId="2" build="p" bldLvl="2"/>
      <p:bldP spid="13" grpId="3" build="p" bldLvl="2"/>
      <p:bldP spid="13" grpId="4" build="allAtOnce"/>
      <p:bldP spid="13" grpId="5" build="allAtOnce"/>
      <p:bldP spid="13" grpId="6" build="allAtOnce"/>
      <p:bldP spid="13" grpId="7" build="allAtOnce"/>
      <p:bldP spid="13" grpId="8" build="allAtOnce"/>
      <p:bldP spid="14" grpId="0" build="p" bldLvl="2"/>
      <p:bldP spid="14" grpId="1" build="p" bldLvl="2"/>
      <p:bldP spid="14" grpId="2" build="p" bldLvl="2"/>
      <p:bldP spid="14" grpId="3" build="p" bldLvl="2"/>
      <p:bldP spid="14" grpId="4" build="allAtOnce"/>
      <p:bldP spid="14" grpId="5" build="allAtOnce"/>
      <p:bldP spid="14" grpId="6" build="allAtOnce"/>
      <p:bldP spid="14" grpId="7" build="allAtOnce"/>
      <p:bldP spid="14" grpId="8" build="allAtOnce"/>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42FA59-CBFD-F8F6-5BF0-87F748DB7C23}"/>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238C8E1-5606-1395-CC11-3596FBC4814F}"/>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188A0DE0-9EED-5A88-B56E-F0BE71959D1B}"/>
              </a:ext>
            </a:extLst>
          </p:cNvPr>
          <p:cNvPicPr>
            <a:picLocks noChangeAspect="1"/>
          </p:cNvPicPr>
          <p:nvPr/>
        </p:nvPicPr>
        <p:blipFill>
          <a:blip r:embed="rId2">
            <a:biLevel thresh="25000"/>
            <a:extLst>
              <a:ext uri="{28A0092B-C50C-407E-A947-70E740481C1C}">
                <a14:useLocalDpi xmlns:a14="http://schemas.microsoft.com/office/drawing/2010/main" val="0"/>
              </a:ext>
            </a:extLst>
          </a:blip>
          <a:srcRect/>
          <a:stretch/>
        </p:blipFill>
        <p:spPr>
          <a:xfrm>
            <a:off x="2817898" y="982157"/>
            <a:ext cx="919141" cy="919141"/>
          </a:xfrm>
          <a:prstGeom prst="rect">
            <a:avLst/>
          </a:prstGeom>
        </p:spPr>
      </p:pic>
      <p:pic>
        <p:nvPicPr>
          <p:cNvPr id="7" name="図 6">
            <a:extLst>
              <a:ext uri="{FF2B5EF4-FFF2-40B4-BE49-F238E27FC236}">
                <a16:creationId xmlns:a16="http://schemas.microsoft.com/office/drawing/2014/main" id="{A96F5E28-77F8-5638-66B3-BCC257CB90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9986" y="994922"/>
            <a:ext cx="884289" cy="884289"/>
          </a:xfrm>
          <a:prstGeom prst="rect">
            <a:avLst/>
          </a:prstGeom>
        </p:spPr>
      </p:pic>
      <p:sp>
        <p:nvSpPr>
          <p:cNvPr id="8" name="テキスト ボックス 7">
            <a:extLst>
              <a:ext uri="{FF2B5EF4-FFF2-40B4-BE49-F238E27FC236}">
                <a16:creationId xmlns:a16="http://schemas.microsoft.com/office/drawing/2014/main" id="{9DC6159D-9749-7720-19DE-C0107838296E}"/>
              </a:ext>
            </a:extLst>
          </p:cNvPr>
          <p:cNvSpPr txBox="1"/>
          <p:nvPr/>
        </p:nvSpPr>
        <p:spPr>
          <a:xfrm>
            <a:off x="322668" y="883829"/>
            <a:ext cx="2271993" cy="707886"/>
          </a:xfrm>
          <a:prstGeom prst="rect">
            <a:avLst/>
          </a:prstGeom>
          <a:noFill/>
        </p:spPr>
        <p:txBody>
          <a:bodyPr wrap="square" rtlCol="0">
            <a:spAutoFit/>
          </a:bodyPr>
          <a:lstStyle/>
          <a:p>
            <a:pPr algn="r"/>
            <a:r>
              <a:rPr kumimoji="1" lang="ja-JP" altLang="en-US" sz="4000">
                <a:ln w="12700">
                  <a:noFill/>
                </a:ln>
                <a:latin typeface="TBUDゴシック Std E" panose="020B0600000000000000" pitchFamily="34" charset="-128"/>
                <a:ea typeface="TBUDゴシック Std E" panose="020B0600000000000000" pitchFamily="34" charset="-128"/>
              </a:rPr>
              <a:t>まもなく</a:t>
            </a:r>
          </a:p>
        </p:txBody>
      </p:sp>
      <p:sp>
        <p:nvSpPr>
          <p:cNvPr id="9" name="テキスト ボックス 8">
            <a:extLst>
              <a:ext uri="{FF2B5EF4-FFF2-40B4-BE49-F238E27FC236}">
                <a16:creationId xmlns:a16="http://schemas.microsoft.com/office/drawing/2014/main" id="{A02DD8B5-1931-3641-9613-9BC46FE3316E}"/>
              </a:ext>
            </a:extLst>
          </p:cNvPr>
          <p:cNvSpPr txBox="1"/>
          <p:nvPr/>
        </p:nvSpPr>
        <p:spPr>
          <a:xfrm>
            <a:off x="322668" y="749132"/>
            <a:ext cx="2271993" cy="769441"/>
          </a:xfrm>
          <a:prstGeom prst="rect">
            <a:avLst/>
          </a:prstGeom>
          <a:noFill/>
        </p:spPr>
        <p:txBody>
          <a:bodyPr wrap="square" rtlCol="0">
            <a:spAutoFit/>
          </a:bodyPr>
          <a:lstStyle/>
          <a:p>
            <a:pPr algn="r"/>
            <a:r>
              <a:rPr kumimoji="1" lang="en-US" altLang="ja-JP" sz="4400" b="1">
                <a:latin typeface="Helvetica" panose="020B0604020202030204" pitchFamily="34" charset="0"/>
                <a:ea typeface="A-OTF 新ゴ Pro DB" panose="020B0600000000000000" pitchFamily="34" charset="-128"/>
              </a:rPr>
              <a:t>Next</a:t>
            </a:r>
            <a:endParaRPr kumimoji="1" lang="ja-JP" altLang="en-US" sz="4400" b="1">
              <a:latin typeface="Helvetica" panose="020B0604020202030204" pitchFamily="34" charset="0"/>
              <a:ea typeface="A-OTF 新ゴ Pro DB" panose="020B0600000000000000" pitchFamily="34" charset="-128"/>
            </a:endParaRPr>
          </a:p>
        </p:txBody>
      </p:sp>
      <p:sp>
        <p:nvSpPr>
          <p:cNvPr id="10" name="テキスト ボックス 9">
            <a:extLst>
              <a:ext uri="{FF2B5EF4-FFF2-40B4-BE49-F238E27FC236}">
                <a16:creationId xmlns:a16="http://schemas.microsoft.com/office/drawing/2014/main" id="{A99C89FA-804E-A62C-6269-4D24758181CF}"/>
              </a:ext>
            </a:extLst>
          </p:cNvPr>
          <p:cNvSpPr txBox="1"/>
          <p:nvPr/>
        </p:nvSpPr>
        <p:spPr>
          <a:xfrm>
            <a:off x="3948153" y="523664"/>
            <a:ext cx="6979308" cy="1569660"/>
          </a:xfrm>
          <a:prstGeom prst="rect">
            <a:avLst/>
          </a:prstGeom>
          <a:noFill/>
        </p:spPr>
        <p:txBody>
          <a:bodyPr wrap="square" rtlCol="0">
            <a:spAutoFit/>
          </a:bodyPr>
          <a:lstStyle/>
          <a:p>
            <a:pPr algn="ctr"/>
            <a:r>
              <a:rPr kumimoji="1" lang="en-US" altLang="ja-JP" sz="9600" b="1">
                <a:latin typeface="Helvetica" panose="020B0604020202030204" pitchFamily="34" charset="0"/>
                <a:ea typeface="TBUDゴシック Std B" panose="020B0600000000000000" pitchFamily="34" charset="-128"/>
              </a:rPr>
              <a:t>Machida</a:t>
            </a:r>
            <a:endParaRPr kumimoji="1" lang="ja-JP" altLang="en-US" sz="9600" b="1">
              <a:latin typeface="Helvetica" panose="020B0604020202030204" pitchFamily="34" charset="0"/>
              <a:ea typeface="TBUDゴシック Std B" panose="020B0600000000000000" pitchFamily="34" charset="-128"/>
            </a:endParaRPr>
          </a:p>
        </p:txBody>
      </p:sp>
      <p:sp>
        <p:nvSpPr>
          <p:cNvPr id="11" name="テキスト ボックス 10">
            <a:extLst>
              <a:ext uri="{FF2B5EF4-FFF2-40B4-BE49-F238E27FC236}">
                <a16:creationId xmlns:a16="http://schemas.microsoft.com/office/drawing/2014/main" id="{D5E36F3D-FF61-6DBE-D625-D9B0A8A95A1F}"/>
              </a:ext>
            </a:extLst>
          </p:cNvPr>
          <p:cNvSpPr txBox="1"/>
          <p:nvPr/>
        </p:nvSpPr>
        <p:spPr>
          <a:xfrm>
            <a:off x="4037382" y="728601"/>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まちだ</a:t>
            </a:r>
          </a:p>
        </p:txBody>
      </p:sp>
      <p:sp>
        <p:nvSpPr>
          <p:cNvPr id="12" name="テキスト ボックス 11">
            <a:extLst>
              <a:ext uri="{FF2B5EF4-FFF2-40B4-BE49-F238E27FC236}">
                <a16:creationId xmlns:a16="http://schemas.microsoft.com/office/drawing/2014/main" id="{E6B08FFB-F4C2-E510-F54D-80E858E9D576}"/>
              </a:ext>
            </a:extLst>
          </p:cNvPr>
          <p:cNvSpPr txBox="1"/>
          <p:nvPr/>
        </p:nvSpPr>
        <p:spPr>
          <a:xfrm>
            <a:off x="4071690" y="741806"/>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町　田</a:t>
            </a:r>
          </a:p>
        </p:txBody>
      </p:sp>
      <p:sp>
        <p:nvSpPr>
          <p:cNvPr id="13" name="テキスト ボックス 12">
            <a:extLst>
              <a:ext uri="{FF2B5EF4-FFF2-40B4-BE49-F238E27FC236}">
                <a16:creationId xmlns:a16="http://schemas.microsoft.com/office/drawing/2014/main" id="{D680641D-80D3-FAA0-FD11-17C92A9F0355}"/>
              </a:ext>
            </a:extLst>
          </p:cNvPr>
          <p:cNvSpPr txBox="1"/>
          <p:nvPr/>
        </p:nvSpPr>
        <p:spPr>
          <a:xfrm>
            <a:off x="322668" y="1418653"/>
            <a:ext cx="2271993" cy="707886"/>
          </a:xfrm>
          <a:prstGeom prst="rect">
            <a:avLst/>
          </a:prstGeom>
          <a:noFill/>
        </p:spPr>
        <p:txBody>
          <a:bodyPr wrap="square" rtlCol="0">
            <a:spAutoFit/>
          </a:bodyPr>
          <a:lstStyle/>
          <a:p>
            <a:pPr algn="r"/>
            <a:r>
              <a:rPr kumimoji="1" lang="ja-JP" altLang="en-US" sz="4000">
                <a:ln w="12700">
                  <a:noFill/>
                </a:ln>
                <a:latin typeface="TBUDゴシック Std E" panose="020B0600000000000000" pitchFamily="34" charset="-128"/>
                <a:ea typeface="TBUDゴシック Std E" panose="020B0600000000000000" pitchFamily="34" charset="-128"/>
              </a:rPr>
              <a:t>終 点</a:t>
            </a:r>
          </a:p>
        </p:txBody>
      </p:sp>
      <p:sp>
        <p:nvSpPr>
          <p:cNvPr id="14" name="テキスト ボックス 13">
            <a:extLst>
              <a:ext uri="{FF2B5EF4-FFF2-40B4-BE49-F238E27FC236}">
                <a16:creationId xmlns:a16="http://schemas.microsoft.com/office/drawing/2014/main" id="{2721F833-6A83-490E-C24B-18D9E02A025C}"/>
              </a:ext>
            </a:extLst>
          </p:cNvPr>
          <p:cNvSpPr txBox="1"/>
          <p:nvPr/>
        </p:nvSpPr>
        <p:spPr>
          <a:xfrm>
            <a:off x="-176400" y="1304397"/>
            <a:ext cx="2771061" cy="769441"/>
          </a:xfrm>
          <a:prstGeom prst="rect">
            <a:avLst/>
          </a:prstGeom>
          <a:noFill/>
        </p:spPr>
        <p:txBody>
          <a:bodyPr wrap="square" rtlCol="0">
            <a:spAutoFit/>
          </a:bodyPr>
          <a:lstStyle/>
          <a:p>
            <a:pPr algn="r"/>
            <a:r>
              <a:rPr kumimoji="1" lang="en-US" altLang="ja-JP" sz="4400" b="1">
                <a:latin typeface="Helvetica" panose="020B0604020202030204" pitchFamily="34" charset="0"/>
                <a:ea typeface="A-OTF 新ゴ Pro DB" panose="020B0600000000000000" pitchFamily="34" charset="-128"/>
              </a:rPr>
              <a:t>Terminal</a:t>
            </a:r>
            <a:endParaRPr kumimoji="1" lang="ja-JP" altLang="en-US" sz="4400" b="1">
              <a:latin typeface="Helvetica" panose="020B0604020202030204" pitchFamily="34" charset="0"/>
              <a:ea typeface="A-OTF 新ゴ Pro DB" panose="020B0600000000000000" pitchFamily="34" charset="-128"/>
            </a:endParaRPr>
          </a:p>
        </p:txBody>
      </p:sp>
      <p:sp>
        <p:nvSpPr>
          <p:cNvPr id="15" name="正方形/長方形 14">
            <a:extLst>
              <a:ext uri="{FF2B5EF4-FFF2-40B4-BE49-F238E27FC236}">
                <a16:creationId xmlns:a16="http://schemas.microsoft.com/office/drawing/2014/main" id="{FD4C58A4-2847-6D7F-5DAD-BA8B3DCE3A08}"/>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6914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9000"/>
                                  </p:stCondLst>
                                  <p:childTnLst>
                                    <p:animEffect transition="out" filter="fade">
                                      <p:cBhvr>
                                        <p:cTn id="6" dur="700"/>
                                        <p:tgtEl>
                                          <p:spTgt spid="8"/>
                                        </p:tgtEl>
                                      </p:cBhvr>
                                    </p:animEffect>
                                    <p:set>
                                      <p:cBhvr>
                                        <p:cTn id="7" dur="1" fill="hold">
                                          <p:stCondLst>
                                            <p:cond delay="699"/>
                                          </p:stCondLst>
                                        </p:cTn>
                                        <p:tgtEl>
                                          <p:spTgt spid="8"/>
                                        </p:tgtEl>
                                        <p:attrNameLst>
                                          <p:attrName>style.visibility</p:attrName>
                                        </p:attrNameLst>
                                      </p:cBhvr>
                                      <p:to>
                                        <p:strVal val="hidden"/>
                                      </p:to>
                                    </p:set>
                                  </p:childTnLst>
                                </p:cTn>
                              </p:par>
                              <p:par>
                                <p:cTn id="8" presetID="10" presetClass="entr" presetSubtype="0" fill="hold" grpId="1" nodeType="withEffect">
                                  <p:stCondLst>
                                    <p:cond delay="9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grpId="1" nodeType="withEffect">
                                  <p:stCondLst>
                                    <p:cond delay="14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xit" presetSubtype="0" fill="hold" grpId="0" nodeType="withEffect">
                                  <p:stCondLst>
                                    <p:cond delay="14000"/>
                                  </p:stCondLst>
                                  <p:childTnLst>
                                    <p:animEffect transition="out" filter="fade">
                                      <p:cBhvr>
                                        <p:cTn id="15" dur="700"/>
                                        <p:tgtEl>
                                          <p:spTgt spid="9"/>
                                        </p:tgtEl>
                                      </p:cBhvr>
                                    </p:animEffect>
                                    <p:set>
                                      <p:cBhvr>
                                        <p:cTn id="16" dur="1" fill="hold">
                                          <p:stCondLst>
                                            <p:cond delay="699"/>
                                          </p:stCondLst>
                                        </p:cTn>
                                        <p:tgtEl>
                                          <p:spTgt spid="9"/>
                                        </p:tgtEl>
                                        <p:attrNameLst>
                                          <p:attrName>style.visibility</p:attrName>
                                        </p:attrNameLst>
                                      </p:cBhvr>
                                      <p:to>
                                        <p:strVal val="hidden"/>
                                      </p:to>
                                    </p:set>
                                  </p:childTnLst>
                                </p:cTn>
                              </p:par>
                              <p:par>
                                <p:cTn id="17" presetID="1" presetClass="entr" presetSubtype="0" fill="hold" grpId="0" nodeType="withEffect">
                                  <p:stCondLst>
                                    <p:cond delay="400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6" presetClass="emph" presetSubtype="0" fill="hold" grpId="1" nodeType="withEffect">
                                  <p:stCondLst>
                                    <p:cond delay="4000"/>
                                  </p:stCondLst>
                                  <p:childTnLst>
                                    <p:animScale>
                                      <p:cBhvr>
                                        <p:cTn id="20" dur="700" fill="hold"/>
                                        <p:tgtEl>
                                          <p:spTgt spid="11">
                                            <p:txEl>
                                              <p:pRg st="0" end="0"/>
                                            </p:txEl>
                                          </p:spTgt>
                                        </p:tgtEl>
                                      </p:cBhvr>
                                      <p:by x="150000" y="150000"/>
                                      <p:from x="100000" y="0"/>
                                      <p:to x="100000" y="100000"/>
                                    </p:animScale>
                                  </p:childTnLst>
                                </p:cTn>
                              </p:par>
                              <p:par>
                                <p:cTn id="21" presetID="1" presetClass="entr" presetSubtype="0" fill="hold" grpId="2" nodeType="withEffect">
                                  <p:stCondLst>
                                    <p:cond delay="400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0" presetClass="entr" presetSubtype="0" fill="hold" grpId="5" nodeType="withEffect">
                                  <p:stCondLst>
                                    <p:cond delay="40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700"/>
                                        <p:tgtEl>
                                          <p:spTgt spid="11">
                                            <p:txEl>
                                              <p:pRg st="0" end="0"/>
                                            </p:txEl>
                                          </p:spTgt>
                                        </p:tgtEl>
                                      </p:cBhvr>
                                    </p:animEffect>
                                  </p:childTnLst>
                                </p:cTn>
                              </p:par>
                              <p:par>
                                <p:cTn id="26" presetID="6" presetClass="emph" presetSubtype="0" fill="hold" grpId="3" nodeType="withEffect">
                                  <p:stCondLst>
                                    <p:cond delay="4000"/>
                                  </p:stCondLst>
                                  <p:childTnLst>
                                    <p:animScale>
                                      <p:cBhvr>
                                        <p:cTn id="27" dur="700" fill="hold"/>
                                        <p:tgtEl>
                                          <p:spTgt spid="11">
                                            <p:txEl>
                                              <p:pRg st="0" end="0"/>
                                            </p:txEl>
                                          </p:spTgt>
                                        </p:tgtEl>
                                      </p:cBhvr>
                                      <p:by x="150000" y="150000"/>
                                      <p:from x="100000" y="0"/>
                                      <p:to x="100000" y="100000"/>
                                    </p:animScale>
                                  </p:childTnLst>
                                </p:cTn>
                              </p:par>
                              <p:par>
                                <p:cTn id="28" presetID="42" presetClass="path" presetSubtype="0" fill="hold" grpId="4" nodeType="withEffect">
                                  <p:stCondLst>
                                    <p:cond delay="4000"/>
                                  </p:stCondLst>
                                  <p:childTnLst>
                                    <p:animMotion origin="layout" path="M -0.01784 -0.12754 L -0.01641 0.00209 " pathEditMode="relative" rAng="0" ptsTypes="AA">
                                      <p:cBhvr>
                                        <p:cTn id="29" dur="700" fill="hold"/>
                                        <p:tgtEl>
                                          <p:spTgt spid="11">
                                            <p:txEl>
                                              <p:pRg st="0" end="0"/>
                                            </p:txEl>
                                          </p:spTgt>
                                        </p:tgtEl>
                                        <p:attrNameLst>
                                          <p:attrName>ppt_x</p:attrName>
                                          <p:attrName>ppt_y</p:attrName>
                                        </p:attrNameLst>
                                      </p:cBhvr>
                                      <p:rCtr x="65" y="6481"/>
                                    </p:animMotion>
                                  </p:childTnLst>
                                </p:cTn>
                              </p:par>
                              <p:par>
                                <p:cTn id="30" presetID="42" presetClass="path" presetSubtype="0" fill="hold" grpId="6" nodeType="withEffect">
                                  <p:stCondLst>
                                    <p:cond delay="9000"/>
                                  </p:stCondLst>
                                  <p:childTnLst>
                                    <p:animMotion origin="layout" path="M -0.01641 0.00209 L -0.01641 0.05371 " pathEditMode="relative" rAng="0" ptsTypes="AA">
                                      <p:cBhvr>
                                        <p:cTn id="31" dur="700" fill="hold"/>
                                        <p:tgtEl>
                                          <p:spTgt spid="11">
                                            <p:txEl>
                                              <p:pRg st="0" end="0"/>
                                            </p:txEl>
                                          </p:spTgt>
                                        </p:tgtEl>
                                        <p:attrNameLst>
                                          <p:attrName>ppt_x</p:attrName>
                                          <p:attrName>ppt_y</p:attrName>
                                        </p:attrNameLst>
                                      </p:cBhvr>
                                      <p:rCtr x="0" y="2569"/>
                                    </p:animMotion>
                                  </p:childTnLst>
                                </p:cTn>
                              </p:par>
                              <p:par>
                                <p:cTn id="32" presetID="6" presetClass="emph" presetSubtype="0" fill="hold" grpId="7" nodeType="withEffect">
                                  <p:stCondLst>
                                    <p:cond delay="9000"/>
                                  </p:stCondLst>
                                  <p:childTnLst>
                                    <p:animScale>
                                      <p:cBhvr>
                                        <p:cTn id="33" dur="700" fill="hold"/>
                                        <p:tgtEl>
                                          <p:spTgt spid="11">
                                            <p:txEl>
                                              <p:pRg st="0" end="0"/>
                                            </p:txEl>
                                          </p:spTgt>
                                        </p:tgtEl>
                                      </p:cBhvr>
                                      <p:by x="100000" y="0"/>
                                    </p:animScale>
                                  </p:childTnLst>
                                </p:cTn>
                              </p:par>
                              <p:par>
                                <p:cTn id="34" presetID="10" presetClass="exit" presetSubtype="0" fill="hold" grpId="8" nodeType="withEffect">
                                  <p:stCondLst>
                                    <p:cond delay="9000"/>
                                  </p:stCondLst>
                                  <p:childTnLst>
                                    <p:animEffect transition="out" filter="fade">
                                      <p:cBhvr>
                                        <p:cTn id="35" dur="700"/>
                                        <p:tgtEl>
                                          <p:spTgt spid="11">
                                            <p:txEl>
                                              <p:pRg st="0" end="0"/>
                                            </p:txEl>
                                          </p:spTgt>
                                        </p:tgtEl>
                                      </p:cBhvr>
                                    </p:animEffect>
                                    <p:set>
                                      <p:cBhvr>
                                        <p:cTn id="36" dur="1" fill="hold">
                                          <p:stCondLst>
                                            <p:cond delay="699"/>
                                          </p:stCondLst>
                                        </p:cTn>
                                        <p:tgtEl>
                                          <p:spTgt spid="11">
                                            <p:txEl>
                                              <p:pRg st="0" end="0"/>
                                            </p:txEl>
                                          </p:spTgt>
                                        </p:tgtEl>
                                        <p:attrNameLst>
                                          <p:attrName>style.visibility</p:attrName>
                                        </p:attrNameLst>
                                      </p:cBhvr>
                                      <p:to>
                                        <p:strVal val="hidden"/>
                                      </p:to>
                                    </p:set>
                                  </p:childTnLst>
                                </p:cTn>
                              </p:par>
                              <p:par>
                                <p:cTn id="37" presetID="42" presetClass="path" presetSubtype="0" fill="hold" grpId="6" nodeType="withEffect">
                                  <p:stCondLst>
                                    <p:cond delay="4000"/>
                                  </p:stCondLst>
                                  <p:childTnLst>
                                    <p:animMotion origin="layout" path="M -4.375E-6 3.7037E-6 L -4.375E-6 0.05162 " pathEditMode="relative" rAng="0" ptsTypes="AA">
                                      <p:cBhvr>
                                        <p:cTn id="38" dur="700" fill="hold"/>
                                        <p:tgtEl>
                                          <p:spTgt spid="12">
                                            <p:txEl>
                                              <p:pRg st="0" end="0"/>
                                            </p:txEl>
                                          </p:spTgt>
                                        </p:tgtEl>
                                        <p:attrNameLst>
                                          <p:attrName>ppt_x</p:attrName>
                                          <p:attrName>ppt_y</p:attrName>
                                        </p:attrNameLst>
                                      </p:cBhvr>
                                      <p:rCtr x="0" y="2569"/>
                                    </p:animMotion>
                                  </p:childTnLst>
                                </p:cTn>
                              </p:par>
                              <p:par>
                                <p:cTn id="39" presetID="6" presetClass="emph" presetSubtype="0" fill="hold" grpId="7" nodeType="withEffect">
                                  <p:stCondLst>
                                    <p:cond delay="4000"/>
                                  </p:stCondLst>
                                  <p:childTnLst>
                                    <p:animScale>
                                      <p:cBhvr>
                                        <p:cTn id="40" dur="700" fill="hold"/>
                                        <p:tgtEl>
                                          <p:spTgt spid="12">
                                            <p:txEl>
                                              <p:pRg st="0" end="0"/>
                                            </p:txEl>
                                          </p:spTgt>
                                        </p:tgtEl>
                                      </p:cBhvr>
                                      <p:by x="100000" y="0"/>
                                    </p:animScale>
                                  </p:childTnLst>
                                </p:cTn>
                              </p:par>
                              <p:par>
                                <p:cTn id="41" presetID="10" presetClass="exit" presetSubtype="0" fill="hold" grpId="8" nodeType="withEffect">
                                  <p:stCondLst>
                                    <p:cond delay="4000"/>
                                  </p:stCondLst>
                                  <p:childTnLst>
                                    <p:animEffect transition="out" filter="fade">
                                      <p:cBhvr>
                                        <p:cTn id="42" dur="700"/>
                                        <p:tgtEl>
                                          <p:spTgt spid="12">
                                            <p:txEl>
                                              <p:pRg st="0" end="0"/>
                                            </p:txEl>
                                          </p:spTgt>
                                        </p:tgtEl>
                                      </p:cBhvr>
                                    </p:animEffect>
                                    <p:set>
                                      <p:cBhvr>
                                        <p:cTn id="43" dur="1" fill="hold">
                                          <p:stCondLst>
                                            <p:cond delay="699"/>
                                          </p:stCondLst>
                                        </p:cTn>
                                        <p:tgtEl>
                                          <p:spTgt spid="12">
                                            <p:txEl>
                                              <p:pRg st="0" end="0"/>
                                            </p:txEl>
                                          </p:spTgt>
                                        </p:tgtEl>
                                        <p:attrNameLst>
                                          <p:attrName>style.visibility</p:attrName>
                                        </p:attrNameLst>
                                      </p:cBhvr>
                                      <p:to>
                                        <p:strVal val="hidden"/>
                                      </p:to>
                                    </p:set>
                                  </p:childTnLst>
                                </p:cTn>
                              </p:par>
                              <p:par>
                                <p:cTn id="44" presetID="1" presetClass="entr" presetSubtype="0" fill="hold" grpId="0" nodeType="withEffect">
                                  <p:stCondLst>
                                    <p:cond delay="14000"/>
                                  </p:stCondLst>
                                  <p:childTnLst>
                                    <p:set>
                                      <p:cBhvr>
                                        <p:cTn id="45" dur="1" fill="hold">
                                          <p:stCondLst>
                                            <p:cond delay="0"/>
                                          </p:stCondLst>
                                        </p:cTn>
                                        <p:tgtEl>
                                          <p:spTgt spid="12">
                                            <p:txEl>
                                              <p:pRg st="0" end="0"/>
                                            </p:txEl>
                                          </p:spTgt>
                                        </p:tgtEl>
                                        <p:attrNameLst>
                                          <p:attrName>style.visibility</p:attrName>
                                        </p:attrNameLst>
                                      </p:cBhvr>
                                      <p:to>
                                        <p:strVal val="visible"/>
                                      </p:to>
                                    </p:set>
                                  </p:childTnLst>
                                </p:cTn>
                              </p:par>
                              <p:par>
                                <p:cTn id="46" presetID="6" presetClass="emph" presetSubtype="0" fill="hold" grpId="1" nodeType="withEffect">
                                  <p:stCondLst>
                                    <p:cond delay="14000"/>
                                  </p:stCondLst>
                                  <p:childTnLst>
                                    <p:animScale>
                                      <p:cBhvr>
                                        <p:cTn id="47" dur="700" fill="hold"/>
                                        <p:tgtEl>
                                          <p:spTgt spid="12">
                                            <p:txEl>
                                              <p:pRg st="0" end="0"/>
                                            </p:txEl>
                                          </p:spTgt>
                                        </p:tgtEl>
                                      </p:cBhvr>
                                      <p:by x="150000" y="150000"/>
                                      <p:from x="100000" y="0"/>
                                      <p:to x="100000" y="100000"/>
                                    </p:animScale>
                                  </p:childTnLst>
                                </p:cTn>
                              </p:par>
                              <p:par>
                                <p:cTn id="48" presetID="1" presetClass="entr" presetSubtype="0" fill="hold" grpId="2" nodeType="withEffect">
                                  <p:stCondLst>
                                    <p:cond delay="14000"/>
                                  </p:stCondLst>
                                  <p:childTnLst>
                                    <p:set>
                                      <p:cBhvr>
                                        <p:cTn id="49" dur="1" fill="hold">
                                          <p:stCondLst>
                                            <p:cond delay="0"/>
                                          </p:stCondLst>
                                        </p:cTn>
                                        <p:tgtEl>
                                          <p:spTgt spid="12">
                                            <p:txEl>
                                              <p:pRg st="0" end="0"/>
                                            </p:txEl>
                                          </p:spTgt>
                                        </p:tgtEl>
                                        <p:attrNameLst>
                                          <p:attrName>style.visibility</p:attrName>
                                        </p:attrNameLst>
                                      </p:cBhvr>
                                      <p:to>
                                        <p:strVal val="visible"/>
                                      </p:to>
                                    </p:set>
                                  </p:childTnLst>
                                </p:cTn>
                              </p:par>
                              <p:par>
                                <p:cTn id="50" presetID="10" presetClass="entr" presetSubtype="0" fill="hold" grpId="5" nodeType="withEffect">
                                  <p:stCondLst>
                                    <p:cond delay="1400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700"/>
                                        <p:tgtEl>
                                          <p:spTgt spid="12">
                                            <p:txEl>
                                              <p:pRg st="0" end="0"/>
                                            </p:txEl>
                                          </p:spTgt>
                                        </p:tgtEl>
                                      </p:cBhvr>
                                    </p:animEffect>
                                  </p:childTnLst>
                                </p:cTn>
                              </p:par>
                              <p:par>
                                <p:cTn id="53" presetID="6" presetClass="emph" presetSubtype="0" fill="hold" grpId="3" nodeType="withEffect">
                                  <p:stCondLst>
                                    <p:cond delay="14000"/>
                                  </p:stCondLst>
                                  <p:childTnLst>
                                    <p:animScale>
                                      <p:cBhvr>
                                        <p:cTn id="54" dur="700" fill="hold"/>
                                        <p:tgtEl>
                                          <p:spTgt spid="12">
                                            <p:txEl>
                                              <p:pRg st="0" end="0"/>
                                            </p:txEl>
                                          </p:spTgt>
                                        </p:tgtEl>
                                      </p:cBhvr>
                                      <p:by x="150000" y="150000"/>
                                      <p:from x="100000" y="0"/>
                                      <p:to x="100000" y="100000"/>
                                    </p:animScale>
                                  </p:childTnLst>
                                </p:cTn>
                              </p:par>
                              <p:par>
                                <p:cTn id="55" presetID="42" presetClass="path" presetSubtype="0" fill="hold" grpId="4" nodeType="withEffect">
                                  <p:stCondLst>
                                    <p:cond delay="14000"/>
                                  </p:stCondLst>
                                  <p:childTnLst>
                                    <p:animMotion origin="layout" path="M -4.375E-6 -0.1294 L -4.375E-6 3.7037E-6 " pathEditMode="relative" rAng="0" ptsTypes="AA">
                                      <p:cBhvr>
                                        <p:cTn id="56" dur="700" fill="hold"/>
                                        <p:tgtEl>
                                          <p:spTgt spid="12">
                                            <p:txEl>
                                              <p:pRg st="0" end="0"/>
                                            </p:txEl>
                                          </p:spTgt>
                                        </p:tgtEl>
                                        <p:attrNameLst>
                                          <p:attrName>ppt_x</p:attrName>
                                          <p:attrName>ppt_y</p:attrName>
                                        </p:attrNameLst>
                                      </p:cBhvr>
                                      <p:rCtr x="0" y="6458"/>
                                    </p:animMotion>
                                  </p:childTnLst>
                                </p:cTn>
                              </p:par>
                              <p:par>
                                <p:cTn id="57" presetID="1" presetClass="entr" presetSubtype="0" fill="hold" grpId="0" nodeType="withEffect">
                                  <p:stCondLst>
                                    <p:cond delay="9000"/>
                                  </p:stCondLst>
                                  <p:childTnLst>
                                    <p:set>
                                      <p:cBhvr>
                                        <p:cTn id="58" dur="1" fill="hold">
                                          <p:stCondLst>
                                            <p:cond delay="0"/>
                                          </p:stCondLst>
                                        </p:cTn>
                                        <p:tgtEl>
                                          <p:spTgt spid="10">
                                            <p:txEl>
                                              <p:pRg st="0" end="0"/>
                                            </p:txEl>
                                          </p:spTgt>
                                        </p:tgtEl>
                                        <p:attrNameLst>
                                          <p:attrName>style.visibility</p:attrName>
                                        </p:attrNameLst>
                                      </p:cBhvr>
                                      <p:to>
                                        <p:strVal val="visible"/>
                                      </p:to>
                                    </p:set>
                                  </p:childTnLst>
                                </p:cTn>
                              </p:par>
                              <p:par>
                                <p:cTn id="59" presetID="6" presetClass="emph" presetSubtype="0" fill="hold" grpId="1" nodeType="withEffect">
                                  <p:stCondLst>
                                    <p:cond delay="9000"/>
                                  </p:stCondLst>
                                  <p:childTnLst>
                                    <p:animScale>
                                      <p:cBhvr>
                                        <p:cTn id="60" dur="700" fill="hold"/>
                                        <p:tgtEl>
                                          <p:spTgt spid="10">
                                            <p:txEl>
                                              <p:pRg st="0" end="0"/>
                                            </p:txEl>
                                          </p:spTgt>
                                        </p:tgtEl>
                                      </p:cBhvr>
                                      <p:by x="150000" y="150000"/>
                                      <p:from x="100000" y="0"/>
                                      <p:to x="100000" y="100000"/>
                                    </p:animScale>
                                  </p:childTnLst>
                                </p:cTn>
                              </p:par>
                              <p:par>
                                <p:cTn id="61" presetID="1" presetClass="entr" presetSubtype="0" fill="hold" grpId="2" nodeType="withEffect">
                                  <p:stCondLst>
                                    <p:cond delay="9000"/>
                                  </p:stCondLst>
                                  <p:childTnLst>
                                    <p:set>
                                      <p:cBhvr>
                                        <p:cTn id="62" dur="1" fill="hold">
                                          <p:stCondLst>
                                            <p:cond delay="0"/>
                                          </p:stCondLst>
                                        </p:cTn>
                                        <p:tgtEl>
                                          <p:spTgt spid="10">
                                            <p:txEl>
                                              <p:pRg st="0" end="0"/>
                                            </p:txEl>
                                          </p:spTgt>
                                        </p:tgtEl>
                                        <p:attrNameLst>
                                          <p:attrName>style.visibility</p:attrName>
                                        </p:attrNameLst>
                                      </p:cBhvr>
                                      <p:to>
                                        <p:strVal val="visible"/>
                                      </p:to>
                                    </p:set>
                                  </p:childTnLst>
                                </p:cTn>
                              </p:par>
                              <p:par>
                                <p:cTn id="63" presetID="10" presetClass="entr" presetSubtype="0" fill="hold" grpId="5" nodeType="withEffect">
                                  <p:stCondLst>
                                    <p:cond delay="900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fade">
                                      <p:cBhvr>
                                        <p:cTn id="65" dur="700"/>
                                        <p:tgtEl>
                                          <p:spTgt spid="10">
                                            <p:txEl>
                                              <p:pRg st="0" end="0"/>
                                            </p:txEl>
                                          </p:spTgt>
                                        </p:tgtEl>
                                      </p:cBhvr>
                                    </p:animEffect>
                                  </p:childTnLst>
                                </p:cTn>
                              </p:par>
                              <p:par>
                                <p:cTn id="66" presetID="6" presetClass="emph" presetSubtype="0" fill="hold" grpId="3" nodeType="withEffect">
                                  <p:stCondLst>
                                    <p:cond delay="9000"/>
                                  </p:stCondLst>
                                  <p:childTnLst>
                                    <p:animScale>
                                      <p:cBhvr>
                                        <p:cTn id="67" dur="700" fill="hold"/>
                                        <p:tgtEl>
                                          <p:spTgt spid="10">
                                            <p:txEl>
                                              <p:pRg st="0" end="0"/>
                                            </p:txEl>
                                          </p:spTgt>
                                        </p:tgtEl>
                                      </p:cBhvr>
                                      <p:by x="150000" y="150000"/>
                                      <p:from x="100000" y="0"/>
                                      <p:to x="100000" y="100000"/>
                                    </p:animScale>
                                  </p:childTnLst>
                                </p:cTn>
                              </p:par>
                              <p:par>
                                <p:cTn id="68" presetID="42" presetClass="path" presetSubtype="0" fill="hold" grpId="4" nodeType="withEffect">
                                  <p:stCondLst>
                                    <p:cond delay="9000"/>
                                  </p:stCondLst>
                                  <p:childTnLst>
                                    <p:animMotion origin="layout" path="M -0.01732 -0.08055 L -0.01641 0.00209 " pathEditMode="relative" rAng="0" ptsTypes="AA">
                                      <p:cBhvr>
                                        <p:cTn id="69" dur="700" fill="hold"/>
                                        <p:tgtEl>
                                          <p:spTgt spid="10">
                                            <p:txEl>
                                              <p:pRg st="0" end="0"/>
                                            </p:txEl>
                                          </p:spTgt>
                                        </p:tgtEl>
                                        <p:attrNameLst>
                                          <p:attrName>ppt_x</p:attrName>
                                          <p:attrName>ppt_y</p:attrName>
                                        </p:attrNameLst>
                                      </p:cBhvr>
                                      <p:rCtr x="39" y="4120"/>
                                    </p:animMotion>
                                  </p:childTnLst>
                                </p:cTn>
                              </p:par>
                              <p:par>
                                <p:cTn id="70" presetID="42" presetClass="path" presetSubtype="0" fill="hold" grpId="6" nodeType="withEffect">
                                  <p:stCondLst>
                                    <p:cond delay="14000"/>
                                  </p:stCondLst>
                                  <p:childTnLst>
                                    <p:animMotion origin="layout" path="M -0.01641 0.00209 L -0.01667 0.07986 " pathEditMode="relative" rAng="0" ptsTypes="AA">
                                      <p:cBhvr>
                                        <p:cTn id="71" dur="700" fill="hold"/>
                                        <p:tgtEl>
                                          <p:spTgt spid="10">
                                            <p:txEl>
                                              <p:pRg st="0" end="0"/>
                                            </p:txEl>
                                          </p:spTgt>
                                        </p:tgtEl>
                                        <p:attrNameLst>
                                          <p:attrName>ppt_x</p:attrName>
                                          <p:attrName>ppt_y</p:attrName>
                                        </p:attrNameLst>
                                      </p:cBhvr>
                                      <p:rCtr x="-13" y="3889"/>
                                    </p:animMotion>
                                  </p:childTnLst>
                                </p:cTn>
                              </p:par>
                              <p:par>
                                <p:cTn id="72" presetID="6" presetClass="emph" presetSubtype="0" fill="hold" grpId="7" nodeType="withEffect">
                                  <p:stCondLst>
                                    <p:cond delay="14000"/>
                                  </p:stCondLst>
                                  <p:childTnLst>
                                    <p:animScale>
                                      <p:cBhvr>
                                        <p:cTn id="73" dur="700" fill="hold"/>
                                        <p:tgtEl>
                                          <p:spTgt spid="10">
                                            <p:txEl>
                                              <p:pRg st="0" end="0"/>
                                            </p:txEl>
                                          </p:spTgt>
                                        </p:tgtEl>
                                      </p:cBhvr>
                                      <p:by x="100000" y="0"/>
                                    </p:animScale>
                                  </p:childTnLst>
                                </p:cTn>
                              </p:par>
                              <p:par>
                                <p:cTn id="74" presetID="10" presetClass="exit" presetSubtype="0" fill="hold" grpId="8" nodeType="withEffect">
                                  <p:stCondLst>
                                    <p:cond delay="14000"/>
                                  </p:stCondLst>
                                  <p:childTnLst>
                                    <p:animEffect transition="out" filter="fade">
                                      <p:cBhvr>
                                        <p:cTn id="75" dur="700"/>
                                        <p:tgtEl>
                                          <p:spTgt spid="10">
                                            <p:txEl>
                                              <p:pRg st="0" end="0"/>
                                            </p:txEl>
                                          </p:spTgt>
                                        </p:tgtEl>
                                      </p:cBhvr>
                                    </p:animEffect>
                                    <p:set>
                                      <p:cBhvr>
                                        <p:cTn id="76" dur="1" fill="hold">
                                          <p:stCondLst>
                                            <p:cond delay="699"/>
                                          </p:stCondLst>
                                        </p:cTn>
                                        <p:tgtEl>
                                          <p:spTgt spid="10">
                                            <p:txEl>
                                              <p:pRg st="0" end="0"/>
                                            </p:txEl>
                                          </p:spTgt>
                                        </p:tgtEl>
                                        <p:attrNameLst>
                                          <p:attrName>style.visibility</p:attrName>
                                        </p:attrNameLst>
                                      </p:cBhvr>
                                      <p:to>
                                        <p:strVal val="hidden"/>
                                      </p:to>
                                    </p:set>
                                  </p:childTnLst>
                                </p:cTn>
                              </p:par>
                              <p:par>
                                <p:cTn id="77" presetID="10" presetClass="exit" presetSubtype="0" fill="hold" grpId="0" nodeType="withEffect">
                                  <p:stCondLst>
                                    <p:cond delay="9000"/>
                                  </p:stCondLst>
                                  <p:childTnLst>
                                    <p:animEffect transition="out" filter="fade">
                                      <p:cBhvr>
                                        <p:cTn id="78" dur="700"/>
                                        <p:tgtEl>
                                          <p:spTgt spid="13"/>
                                        </p:tgtEl>
                                      </p:cBhvr>
                                    </p:animEffect>
                                    <p:set>
                                      <p:cBhvr>
                                        <p:cTn id="79" dur="1" fill="hold">
                                          <p:stCondLst>
                                            <p:cond delay="699"/>
                                          </p:stCondLst>
                                        </p:cTn>
                                        <p:tgtEl>
                                          <p:spTgt spid="13"/>
                                        </p:tgtEl>
                                        <p:attrNameLst>
                                          <p:attrName>style.visibility</p:attrName>
                                        </p:attrNameLst>
                                      </p:cBhvr>
                                      <p:to>
                                        <p:strVal val="hidden"/>
                                      </p:to>
                                    </p:set>
                                  </p:childTnLst>
                                </p:cTn>
                              </p:par>
                              <p:par>
                                <p:cTn id="80" presetID="10" presetClass="entr" presetSubtype="0" fill="hold" grpId="1" nodeType="withEffect">
                                  <p:stCondLst>
                                    <p:cond delay="1400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700"/>
                                        <p:tgtEl>
                                          <p:spTgt spid="13"/>
                                        </p:tgtEl>
                                      </p:cBhvr>
                                    </p:animEffect>
                                  </p:childTnLst>
                                </p:cTn>
                              </p:par>
                              <p:par>
                                <p:cTn id="83" presetID="10" presetClass="entr" presetSubtype="0" fill="hold" grpId="1" nodeType="withEffect">
                                  <p:stCondLst>
                                    <p:cond delay="900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700"/>
                                        <p:tgtEl>
                                          <p:spTgt spid="14"/>
                                        </p:tgtEl>
                                      </p:cBhvr>
                                    </p:animEffect>
                                  </p:childTnLst>
                                </p:cTn>
                              </p:par>
                              <p:par>
                                <p:cTn id="86" presetID="10" presetClass="exit" presetSubtype="0" fill="hold" grpId="0" nodeType="withEffect">
                                  <p:stCondLst>
                                    <p:cond delay="14000"/>
                                  </p:stCondLst>
                                  <p:childTnLst>
                                    <p:animEffect transition="out" filter="fade">
                                      <p:cBhvr>
                                        <p:cTn id="87" dur="700"/>
                                        <p:tgtEl>
                                          <p:spTgt spid="14"/>
                                        </p:tgtEl>
                                      </p:cBhvr>
                                    </p:animEffect>
                                    <p:set>
                                      <p:cBhvr>
                                        <p:cTn id="88" dur="1" fill="hold">
                                          <p:stCondLst>
                                            <p:cond delay="6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build="p" bldLvl="2"/>
      <p:bldP spid="10" grpId="1" build="p" bldLvl="2"/>
      <p:bldP spid="10" grpId="2" build="p" bldLvl="2"/>
      <p:bldP spid="10" grpId="3" build="p" bldLvl="2"/>
      <p:bldP spid="10" grpId="4" build="allAtOnce"/>
      <p:bldP spid="10" grpId="5" build="allAtOnce"/>
      <p:bldP spid="10" grpId="6" build="allAtOnce"/>
      <p:bldP spid="10" grpId="7" build="allAtOnce"/>
      <p:bldP spid="10" grpId="8" build="allAtOnce"/>
      <p:bldP spid="11" grpId="0" build="p" bldLvl="2"/>
      <p:bldP spid="11" grpId="1" build="p" bldLvl="2"/>
      <p:bldP spid="11" grpId="2" build="p" bldLvl="2"/>
      <p:bldP spid="11" grpId="3" build="p" bldLvl="2"/>
      <p:bldP spid="11" grpId="4" build="allAtOnce"/>
      <p:bldP spid="11" grpId="5" build="allAtOnce"/>
      <p:bldP spid="11" grpId="6" build="allAtOnce"/>
      <p:bldP spid="11" grpId="7" build="allAtOnce"/>
      <p:bldP spid="11" grpId="8" build="allAtOnce"/>
      <p:bldP spid="12" grpId="0" build="p" bldLvl="2"/>
      <p:bldP spid="12" grpId="1" build="p" bldLvl="2"/>
      <p:bldP spid="12" grpId="2" build="p" bldLvl="2"/>
      <p:bldP spid="12" grpId="3" build="p" bldLvl="2"/>
      <p:bldP spid="12" grpId="4" build="allAtOnce"/>
      <p:bldP spid="12" grpId="5" build="allAtOnce"/>
      <p:bldP spid="12" grpId="6" build="allAtOnce"/>
      <p:bldP spid="12" grpId="7" build="allAtOnce"/>
      <p:bldP spid="12" grpId="8" build="allAtOnce"/>
      <p:bldP spid="13" grpId="0"/>
      <p:bldP spid="13"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42FA59-CBFD-F8F6-5BF0-87F748DB7C23}"/>
              </a:ext>
            </a:extLst>
          </p:cNvPr>
          <p:cNvSpPr/>
          <p:nvPr/>
        </p:nvSpPr>
        <p:spPr>
          <a:xfrm>
            <a:off x="0" y="0"/>
            <a:ext cx="12168000" cy="2145390"/>
          </a:xfrm>
          <a:prstGeom prst="rect">
            <a:avLst/>
          </a:prstGeom>
          <a:gradFill>
            <a:gsLst>
              <a:gs pos="52000">
                <a:schemeClr val="bg1">
                  <a:lumMod val="75000"/>
                </a:schemeClr>
              </a:gs>
              <a:gs pos="19000">
                <a:schemeClr val="bg1">
                  <a:lumMod val="85000"/>
                </a:schemeClr>
              </a:gs>
              <a:gs pos="19000">
                <a:schemeClr val="bg1">
                  <a:lumMod val="65000"/>
                </a:schemeClr>
              </a:gs>
              <a:gs pos="0">
                <a:schemeClr val="bg1">
                  <a:lumMod val="95000"/>
                </a:schemeClr>
              </a:gs>
              <a:gs pos="100000">
                <a:schemeClr val="bg1">
                  <a:lumMod val="95000"/>
                </a:schemeClr>
              </a:gs>
            </a:gsLst>
            <a:lin ang="5400000" scaled="1"/>
          </a:gradFill>
          <a:ln w="44450">
            <a:gradFill>
              <a:gsLst>
                <a:gs pos="0">
                  <a:schemeClr val="bg1">
                    <a:lumMod val="50000"/>
                  </a:schemeClr>
                </a:gs>
                <a:gs pos="88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238C8E1-5606-1395-CC11-3596FBC4814F}"/>
              </a:ext>
            </a:extLst>
          </p:cNvPr>
          <p:cNvSpPr/>
          <p:nvPr/>
        </p:nvSpPr>
        <p:spPr>
          <a:xfrm flipV="1">
            <a:off x="-133350" y="2099670"/>
            <a:ext cx="12477750" cy="4572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188A0DE0-9EED-5A88-B56E-F0BE71959D1B}"/>
              </a:ext>
            </a:extLst>
          </p:cNvPr>
          <p:cNvPicPr>
            <a:picLocks noChangeAspect="1"/>
          </p:cNvPicPr>
          <p:nvPr/>
        </p:nvPicPr>
        <p:blipFill>
          <a:blip r:embed="rId2">
            <a:biLevel thresh="25000"/>
            <a:extLst>
              <a:ext uri="{28A0092B-C50C-407E-A947-70E740481C1C}">
                <a14:useLocalDpi xmlns:a14="http://schemas.microsoft.com/office/drawing/2010/main" val="0"/>
              </a:ext>
            </a:extLst>
          </a:blip>
          <a:srcRect/>
          <a:stretch/>
        </p:blipFill>
        <p:spPr>
          <a:xfrm>
            <a:off x="2817898" y="982157"/>
            <a:ext cx="919141" cy="919141"/>
          </a:xfrm>
          <a:prstGeom prst="rect">
            <a:avLst/>
          </a:prstGeom>
        </p:spPr>
      </p:pic>
      <p:pic>
        <p:nvPicPr>
          <p:cNvPr id="7" name="図 6">
            <a:extLst>
              <a:ext uri="{FF2B5EF4-FFF2-40B4-BE49-F238E27FC236}">
                <a16:creationId xmlns:a16="http://schemas.microsoft.com/office/drawing/2014/main" id="{A96F5E28-77F8-5638-66B3-BCC257CB90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9986" y="994922"/>
            <a:ext cx="884289" cy="884289"/>
          </a:xfrm>
          <a:prstGeom prst="rect">
            <a:avLst/>
          </a:prstGeom>
        </p:spPr>
      </p:pic>
      <p:sp>
        <p:nvSpPr>
          <p:cNvPr id="10" name="テキスト ボックス 9">
            <a:extLst>
              <a:ext uri="{FF2B5EF4-FFF2-40B4-BE49-F238E27FC236}">
                <a16:creationId xmlns:a16="http://schemas.microsoft.com/office/drawing/2014/main" id="{A99C89FA-804E-A62C-6269-4D24758181CF}"/>
              </a:ext>
            </a:extLst>
          </p:cNvPr>
          <p:cNvSpPr txBox="1"/>
          <p:nvPr/>
        </p:nvSpPr>
        <p:spPr>
          <a:xfrm>
            <a:off x="3948153" y="523664"/>
            <a:ext cx="6979308" cy="1569660"/>
          </a:xfrm>
          <a:prstGeom prst="rect">
            <a:avLst/>
          </a:prstGeom>
          <a:noFill/>
        </p:spPr>
        <p:txBody>
          <a:bodyPr wrap="square" rtlCol="0">
            <a:spAutoFit/>
          </a:bodyPr>
          <a:lstStyle/>
          <a:p>
            <a:pPr algn="ctr"/>
            <a:r>
              <a:rPr kumimoji="1" lang="en-US" altLang="ja-JP" sz="9600" b="1">
                <a:latin typeface="Helvetica" panose="020B0604020202030204" pitchFamily="34" charset="0"/>
                <a:ea typeface="TBUDゴシック Std B" panose="020B0600000000000000" pitchFamily="34" charset="-128"/>
              </a:rPr>
              <a:t>Machida</a:t>
            </a:r>
            <a:endParaRPr kumimoji="1" lang="ja-JP" altLang="en-US" sz="9600" b="1">
              <a:latin typeface="Helvetica" panose="020B0604020202030204" pitchFamily="34" charset="0"/>
              <a:ea typeface="TBUDゴシック Std B" panose="020B0600000000000000" pitchFamily="34" charset="-128"/>
            </a:endParaRPr>
          </a:p>
        </p:txBody>
      </p:sp>
      <p:sp>
        <p:nvSpPr>
          <p:cNvPr id="11" name="テキスト ボックス 10">
            <a:extLst>
              <a:ext uri="{FF2B5EF4-FFF2-40B4-BE49-F238E27FC236}">
                <a16:creationId xmlns:a16="http://schemas.microsoft.com/office/drawing/2014/main" id="{D5E36F3D-FF61-6DBE-D625-D9B0A8A95A1F}"/>
              </a:ext>
            </a:extLst>
          </p:cNvPr>
          <p:cNvSpPr txBox="1"/>
          <p:nvPr/>
        </p:nvSpPr>
        <p:spPr>
          <a:xfrm>
            <a:off x="4037382" y="728601"/>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まちだ</a:t>
            </a:r>
          </a:p>
        </p:txBody>
      </p:sp>
      <p:sp>
        <p:nvSpPr>
          <p:cNvPr id="12" name="テキスト ボックス 11">
            <a:extLst>
              <a:ext uri="{FF2B5EF4-FFF2-40B4-BE49-F238E27FC236}">
                <a16:creationId xmlns:a16="http://schemas.microsoft.com/office/drawing/2014/main" id="{E6B08FFB-F4C2-E510-F54D-80E858E9D576}"/>
              </a:ext>
            </a:extLst>
          </p:cNvPr>
          <p:cNvSpPr txBox="1"/>
          <p:nvPr/>
        </p:nvSpPr>
        <p:spPr>
          <a:xfrm>
            <a:off x="4071690" y="741806"/>
            <a:ext cx="6419850" cy="1569660"/>
          </a:xfrm>
          <a:prstGeom prst="rect">
            <a:avLst/>
          </a:prstGeom>
          <a:noFill/>
        </p:spPr>
        <p:txBody>
          <a:bodyPr wrap="square" rtlCol="0">
            <a:spAutoFit/>
          </a:bodyPr>
          <a:lstStyle/>
          <a:p>
            <a:pPr algn="ctr"/>
            <a:r>
              <a:rPr kumimoji="1" lang="ja-JP" altLang="en-US" sz="9600">
                <a:ln w="28575">
                  <a:noFill/>
                </a:ln>
                <a:latin typeface="TBUDゴシック Std E" panose="020B0600000000000000" pitchFamily="34" charset="-128"/>
                <a:ea typeface="TBUDゴシック Std E" panose="020B0600000000000000" pitchFamily="34" charset="-128"/>
              </a:rPr>
              <a:t>町　田</a:t>
            </a:r>
          </a:p>
        </p:txBody>
      </p:sp>
      <p:sp>
        <p:nvSpPr>
          <p:cNvPr id="13" name="テキスト ボックス 12">
            <a:extLst>
              <a:ext uri="{FF2B5EF4-FFF2-40B4-BE49-F238E27FC236}">
                <a16:creationId xmlns:a16="http://schemas.microsoft.com/office/drawing/2014/main" id="{D680641D-80D3-FAA0-FD11-17C92A9F0355}"/>
              </a:ext>
            </a:extLst>
          </p:cNvPr>
          <p:cNvSpPr txBox="1"/>
          <p:nvPr/>
        </p:nvSpPr>
        <p:spPr>
          <a:xfrm>
            <a:off x="322668" y="1418653"/>
            <a:ext cx="2271993" cy="707886"/>
          </a:xfrm>
          <a:prstGeom prst="rect">
            <a:avLst/>
          </a:prstGeom>
          <a:noFill/>
        </p:spPr>
        <p:txBody>
          <a:bodyPr wrap="square" rtlCol="0">
            <a:spAutoFit/>
          </a:bodyPr>
          <a:lstStyle/>
          <a:p>
            <a:pPr algn="r"/>
            <a:r>
              <a:rPr kumimoji="1" lang="ja-JP" altLang="en-US" sz="4000">
                <a:ln w="12700">
                  <a:noFill/>
                </a:ln>
                <a:latin typeface="TBUDゴシック Std E" panose="020B0600000000000000" pitchFamily="34" charset="-128"/>
                <a:ea typeface="TBUDゴシック Std E" panose="020B0600000000000000" pitchFamily="34" charset="-128"/>
              </a:rPr>
              <a:t>終 点</a:t>
            </a:r>
          </a:p>
        </p:txBody>
      </p:sp>
      <p:sp>
        <p:nvSpPr>
          <p:cNvPr id="14" name="テキスト ボックス 13">
            <a:extLst>
              <a:ext uri="{FF2B5EF4-FFF2-40B4-BE49-F238E27FC236}">
                <a16:creationId xmlns:a16="http://schemas.microsoft.com/office/drawing/2014/main" id="{2721F833-6A83-490E-C24B-18D9E02A025C}"/>
              </a:ext>
            </a:extLst>
          </p:cNvPr>
          <p:cNvSpPr txBox="1"/>
          <p:nvPr/>
        </p:nvSpPr>
        <p:spPr>
          <a:xfrm>
            <a:off x="-176400" y="1304397"/>
            <a:ext cx="2771061" cy="769441"/>
          </a:xfrm>
          <a:prstGeom prst="rect">
            <a:avLst/>
          </a:prstGeom>
          <a:noFill/>
        </p:spPr>
        <p:txBody>
          <a:bodyPr wrap="square" rtlCol="0">
            <a:spAutoFit/>
          </a:bodyPr>
          <a:lstStyle/>
          <a:p>
            <a:pPr algn="r"/>
            <a:r>
              <a:rPr kumimoji="1" lang="en-US" altLang="ja-JP" sz="4400" b="1">
                <a:latin typeface="Helvetica" panose="020B0604020202030204" pitchFamily="34" charset="0"/>
                <a:ea typeface="A-OTF 新ゴ Pro DB" panose="020B0600000000000000" pitchFamily="34" charset="-128"/>
              </a:rPr>
              <a:t>Terminal</a:t>
            </a:r>
            <a:endParaRPr kumimoji="1" lang="ja-JP" altLang="en-US" sz="4400" b="1">
              <a:latin typeface="Helvetica" panose="020B0604020202030204" pitchFamily="34" charset="0"/>
              <a:ea typeface="A-OTF 新ゴ Pro DB" panose="020B0600000000000000" pitchFamily="34" charset="-128"/>
            </a:endParaRPr>
          </a:p>
        </p:txBody>
      </p:sp>
      <p:sp>
        <p:nvSpPr>
          <p:cNvPr id="15" name="正方形/長方形 14">
            <a:extLst>
              <a:ext uri="{FF2B5EF4-FFF2-40B4-BE49-F238E27FC236}">
                <a16:creationId xmlns:a16="http://schemas.microsoft.com/office/drawing/2014/main" id="{FD4C58A4-2847-6D7F-5DAD-BA8B3DCE3A08}"/>
              </a:ext>
            </a:extLst>
          </p:cNvPr>
          <p:cNvSpPr/>
          <p:nvPr/>
        </p:nvSpPr>
        <p:spPr>
          <a:xfrm>
            <a:off x="9525" y="2021949"/>
            <a:ext cx="12192000" cy="87263"/>
          </a:xfrm>
          <a:prstGeom prst="rect">
            <a:avLst/>
          </a:prstGeom>
          <a:solidFill>
            <a:srgbClr val="0183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42640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6" presetClass="emph" presetSubtype="0" fill="hold" grpId="1" nodeType="withEffect">
                                  <p:stCondLst>
                                    <p:cond delay="4000"/>
                                  </p:stCondLst>
                                  <p:childTnLst>
                                    <p:animScale>
                                      <p:cBhvr>
                                        <p:cTn id="8" dur="700" fill="hold"/>
                                        <p:tgtEl>
                                          <p:spTgt spid="11">
                                            <p:txEl>
                                              <p:pRg st="0" end="0"/>
                                            </p:txEl>
                                          </p:spTgt>
                                        </p:tgtEl>
                                      </p:cBhvr>
                                      <p:by x="150000" y="150000"/>
                                      <p:from x="100000" y="0"/>
                                      <p:to x="100000" y="100000"/>
                                    </p:animScale>
                                  </p:childTnLst>
                                </p:cTn>
                              </p:par>
                              <p:par>
                                <p:cTn id="9" presetID="1" presetClass="entr" presetSubtype="0" fill="hold" grpId="2" nodeType="withEffect">
                                  <p:stCondLst>
                                    <p:cond delay="400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0" presetClass="entr" presetSubtype="0" fill="hold" grpId="5" nodeType="withEffect">
                                  <p:stCondLst>
                                    <p:cond delay="4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700"/>
                                        <p:tgtEl>
                                          <p:spTgt spid="11">
                                            <p:txEl>
                                              <p:pRg st="0" end="0"/>
                                            </p:txEl>
                                          </p:spTgt>
                                        </p:tgtEl>
                                      </p:cBhvr>
                                    </p:animEffect>
                                  </p:childTnLst>
                                </p:cTn>
                              </p:par>
                              <p:par>
                                <p:cTn id="14" presetID="6" presetClass="emph" presetSubtype="0" fill="hold" grpId="3" nodeType="withEffect">
                                  <p:stCondLst>
                                    <p:cond delay="4000"/>
                                  </p:stCondLst>
                                  <p:childTnLst>
                                    <p:animScale>
                                      <p:cBhvr>
                                        <p:cTn id="15" dur="700" fill="hold"/>
                                        <p:tgtEl>
                                          <p:spTgt spid="11">
                                            <p:txEl>
                                              <p:pRg st="0" end="0"/>
                                            </p:txEl>
                                          </p:spTgt>
                                        </p:tgtEl>
                                      </p:cBhvr>
                                      <p:by x="150000" y="150000"/>
                                      <p:from x="100000" y="0"/>
                                      <p:to x="100000" y="100000"/>
                                    </p:animScale>
                                  </p:childTnLst>
                                </p:cTn>
                              </p:par>
                              <p:par>
                                <p:cTn id="16" presetID="42" presetClass="path" presetSubtype="0" fill="hold" grpId="4" nodeType="withEffect">
                                  <p:stCondLst>
                                    <p:cond delay="4000"/>
                                  </p:stCondLst>
                                  <p:childTnLst>
                                    <p:animMotion origin="layout" path="M -0.01784 -0.12754 L -0.01641 0.00209 " pathEditMode="relative" rAng="0" ptsTypes="AA">
                                      <p:cBhvr>
                                        <p:cTn id="17" dur="700" fill="hold"/>
                                        <p:tgtEl>
                                          <p:spTgt spid="11">
                                            <p:txEl>
                                              <p:pRg st="0" end="0"/>
                                            </p:txEl>
                                          </p:spTgt>
                                        </p:tgtEl>
                                        <p:attrNameLst>
                                          <p:attrName>ppt_x</p:attrName>
                                          <p:attrName>ppt_y</p:attrName>
                                        </p:attrNameLst>
                                      </p:cBhvr>
                                      <p:rCtr x="65" y="6481"/>
                                    </p:animMotion>
                                  </p:childTnLst>
                                </p:cTn>
                              </p:par>
                              <p:par>
                                <p:cTn id="18" presetID="42" presetClass="path" presetSubtype="0" fill="hold" grpId="6" nodeType="withEffect">
                                  <p:stCondLst>
                                    <p:cond delay="9000"/>
                                  </p:stCondLst>
                                  <p:childTnLst>
                                    <p:animMotion origin="layout" path="M -0.01641 0.00209 L -0.01641 0.05371 " pathEditMode="relative" rAng="0" ptsTypes="AA">
                                      <p:cBhvr>
                                        <p:cTn id="19" dur="700" fill="hold"/>
                                        <p:tgtEl>
                                          <p:spTgt spid="11">
                                            <p:txEl>
                                              <p:pRg st="0" end="0"/>
                                            </p:txEl>
                                          </p:spTgt>
                                        </p:tgtEl>
                                        <p:attrNameLst>
                                          <p:attrName>ppt_x</p:attrName>
                                          <p:attrName>ppt_y</p:attrName>
                                        </p:attrNameLst>
                                      </p:cBhvr>
                                      <p:rCtr x="0" y="2569"/>
                                    </p:animMotion>
                                  </p:childTnLst>
                                </p:cTn>
                              </p:par>
                              <p:par>
                                <p:cTn id="20" presetID="6" presetClass="emph" presetSubtype="0" fill="hold" grpId="7" nodeType="withEffect">
                                  <p:stCondLst>
                                    <p:cond delay="9000"/>
                                  </p:stCondLst>
                                  <p:childTnLst>
                                    <p:animScale>
                                      <p:cBhvr>
                                        <p:cTn id="21" dur="700" fill="hold"/>
                                        <p:tgtEl>
                                          <p:spTgt spid="11">
                                            <p:txEl>
                                              <p:pRg st="0" end="0"/>
                                            </p:txEl>
                                          </p:spTgt>
                                        </p:tgtEl>
                                      </p:cBhvr>
                                      <p:by x="100000" y="0"/>
                                    </p:animScale>
                                  </p:childTnLst>
                                </p:cTn>
                              </p:par>
                              <p:par>
                                <p:cTn id="22" presetID="10" presetClass="exit" presetSubtype="0" fill="hold" grpId="8" nodeType="withEffect">
                                  <p:stCondLst>
                                    <p:cond delay="9000"/>
                                  </p:stCondLst>
                                  <p:childTnLst>
                                    <p:animEffect transition="out" filter="fade">
                                      <p:cBhvr>
                                        <p:cTn id="23" dur="700"/>
                                        <p:tgtEl>
                                          <p:spTgt spid="11">
                                            <p:txEl>
                                              <p:pRg st="0" end="0"/>
                                            </p:txEl>
                                          </p:spTgt>
                                        </p:tgtEl>
                                      </p:cBhvr>
                                    </p:animEffect>
                                    <p:set>
                                      <p:cBhvr>
                                        <p:cTn id="24" dur="1" fill="hold">
                                          <p:stCondLst>
                                            <p:cond delay="699"/>
                                          </p:stCondLst>
                                        </p:cTn>
                                        <p:tgtEl>
                                          <p:spTgt spid="11">
                                            <p:txEl>
                                              <p:pRg st="0" end="0"/>
                                            </p:txEl>
                                          </p:spTgt>
                                        </p:tgtEl>
                                        <p:attrNameLst>
                                          <p:attrName>style.visibility</p:attrName>
                                        </p:attrNameLst>
                                      </p:cBhvr>
                                      <p:to>
                                        <p:strVal val="hidden"/>
                                      </p:to>
                                    </p:set>
                                  </p:childTnLst>
                                </p:cTn>
                              </p:par>
                              <p:par>
                                <p:cTn id="25" presetID="42" presetClass="path" presetSubtype="0" fill="hold" grpId="6" nodeType="withEffect">
                                  <p:stCondLst>
                                    <p:cond delay="4000"/>
                                  </p:stCondLst>
                                  <p:childTnLst>
                                    <p:animMotion origin="layout" path="M -4.375E-6 3.7037E-6 L -4.375E-6 0.05162 " pathEditMode="relative" rAng="0" ptsTypes="AA">
                                      <p:cBhvr>
                                        <p:cTn id="26" dur="700" fill="hold"/>
                                        <p:tgtEl>
                                          <p:spTgt spid="12">
                                            <p:txEl>
                                              <p:pRg st="0" end="0"/>
                                            </p:txEl>
                                          </p:spTgt>
                                        </p:tgtEl>
                                        <p:attrNameLst>
                                          <p:attrName>ppt_x</p:attrName>
                                          <p:attrName>ppt_y</p:attrName>
                                        </p:attrNameLst>
                                      </p:cBhvr>
                                      <p:rCtr x="0" y="2569"/>
                                    </p:animMotion>
                                  </p:childTnLst>
                                </p:cTn>
                              </p:par>
                              <p:par>
                                <p:cTn id="27" presetID="6" presetClass="emph" presetSubtype="0" fill="hold" grpId="7" nodeType="withEffect">
                                  <p:stCondLst>
                                    <p:cond delay="4000"/>
                                  </p:stCondLst>
                                  <p:childTnLst>
                                    <p:animScale>
                                      <p:cBhvr>
                                        <p:cTn id="28" dur="700" fill="hold"/>
                                        <p:tgtEl>
                                          <p:spTgt spid="12">
                                            <p:txEl>
                                              <p:pRg st="0" end="0"/>
                                            </p:txEl>
                                          </p:spTgt>
                                        </p:tgtEl>
                                      </p:cBhvr>
                                      <p:by x="100000" y="0"/>
                                    </p:animScale>
                                  </p:childTnLst>
                                </p:cTn>
                              </p:par>
                              <p:par>
                                <p:cTn id="29" presetID="10" presetClass="exit" presetSubtype="0" fill="hold" grpId="8" nodeType="withEffect">
                                  <p:stCondLst>
                                    <p:cond delay="4000"/>
                                  </p:stCondLst>
                                  <p:childTnLst>
                                    <p:animEffect transition="out" filter="fade">
                                      <p:cBhvr>
                                        <p:cTn id="30" dur="700"/>
                                        <p:tgtEl>
                                          <p:spTgt spid="12">
                                            <p:txEl>
                                              <p:pRg st="0" end="0"/>
                                            </p:txEl>
                                          </p:spTgt>
                                        </p:tgtEl>
                                      </p:cBhvr>
                                    </p:animEffect>
                                    <p:set>
                                      <p:cBhvr>
                                        <p:cTn id="31" dur="1" fill="hold">
                                          <p:stCondLst>
                                            <p:cond delay="699"/>
                                          </p:stCondLst>
                                        </p:cTn>
                                        <p:tgtEl>
                                          <p:spTgt spid="12">
                                            <p:txEl>
                                              <p:pRg st="0" end="0"/>
                                            </p:txEl>
                                          </p:spTgt>
                                        </p:tgtEl>
                                        <p:attrNameLst>
                                          <p:attrName>style.visibility</p:attrName>
                                        </p:attrNameLst>
                                      </p:cBhvr>
                                      <p:to>
                                        <p:strVal val="hidden"/>
                                      </p:to>
                                    </p:set>
                                  </p:childTnLst>
                                </p:cTn>
                              </p:par>
                              <p:par>
                                <p:cTn id="32" presetID="1" presetClass="entr" presetSubtype="0" fill="hold" grpId="0" nodeType="withEffect">
                                  <p:stCondLst>
                                    <p:cond delay="14000"/>
                                  </p:stCondLst>
                                  <p:childTnLst>
                                    <p:set>
                                      <p:cBhvr>
                                        <p:cTn id="33" dur="1" fill="hold">
                                          <p:stCondLst>
                                            <p:cond delay="0"/>
                                          </p:stCondLst>
                                        </p:cTn>
                                        <p:tgtEl>
                                          <p:spTgt spid="12">
                                            <p:txEl>
                                              <p:pRg st="0" end="0"/>
                                            </p:txEl>
                                          </p:spTgt>
                                        </p:tgtEl>
                                        <p:attrNameLst>
                                          <p:attrName>style.visibility</p:attrName>
                                        </p:attrNameLst>
                                      </p:cBhvr>
                                      <p:to>
                                        <p:strVal val="visible"/>
                                      </p:to>
                                    </p:set>
                                  </p:childTnLst>
                                </p:cTn>
                              </p:par>
                              <p:par>
                                <p:cTn id="34" presetID="6" presetClass="emph" presetSubtype="0" fill="hold" grpId="1" nodeType="withEffect">
                                  <p:stCondLst>
                                    <p:cond delay="14000"/>
                                  </p:stCondLst>
                                  <p:childTnLst>
                                    <p:animScale>
                                      <p:cBhvr>
                                        <p:cTn id="35" dur="700" fill="hold"/>
                                        <p:tgtEl>
                                          <p:spTgt spid="12">
                                            <p:txEl>
                                              <p:pRg st="0" end="0"/>
                                            </p:txEl>
                                          </p:spTgt>
                                        </p:tgtEl>
                                      </p:cBhvr>
                                      <p:by x="150000" y="150000"/>
                                      <p:from x="100000" y="0"/>
                                      <p:to x="100000" y="100000"/>
                                    </p:animScale>
                                  </p:childTnLst>
                                </p:cTn>
                              </p:par>
                              <p:par>
                                <p:cTn id="36" presetID="1" presetClass="entr" presetSubtype="0" fill="hold" grpId="2" nodeType="withEffect">
                                  <p:stCondLst>
                                    <p:cond delay="14000"/>
                                  </p:stCondLst>
                                  <p:childTnLst>
                                    <p:set>
                                      <p:cBhvr>
                                        <p:cTn id="37" dur="1" fill="hold">
                                          <p:stCondLst>
                                            <p:cond delay="0"/>
                                          </p:stCondLst>
                                        </p:cTn>
                                        <p:tgtEl>
                                          <p:spTgt spid="12">
                                            <p:txEl>
                                              <p:pRg st="0" end="0"/>
                                            </p:txEl>
                                          </p:spTgt>
                                        </p:tgtEl>
                                        <p:attrNameLst>
                                          <p:attrName>style.visibility</p:attrName>
                                        </p:attrNameLst>
                                      </p:cBhvr>
                                      <p:to>
                                        <p:strVal val="visible"/>
                                      </p:to>
                                    </p:set>
                                  </p:childTnLst>
                                </p:cTn>
                              </p:par>
                              <p:par>
                                <p:cTn id="38" presetID="10" presetClass="entr" presetSubtype="0" fill="hold" grpId="5" nodeType="withEffect">
                                  <p:stCondLst>
                                    <p:cond delay="1400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700"/>
                                        <p:tgtEl>
                                          <p:spTgt spid="12">
                                            <p:txEl>
                                              <p:pRg st="0" end="0"/>
                                            </p:txEl>
                                          </p:spTgt>
                                        </p:tgtEl>
                                      </p:cBhvr>
                                    </p:animEffect>
                                  </p:childTnLst>
                                </p:cTn>
                              </p:par>
                              <p:par>
                                <p:cTn id="41" presetID="6" presetClass="emph" presetSubtype="0" fill="hold" grpId="3" nodeType="withEffect">
                                  <p:stCondLst>
                                    <p:cond delay="14000"/>
                                  </p:stCondLst>
                                  <p:childTnLst>
                                    <p:animScale>
                                      <p:cBhvr>
                                        <p:cTn id="42" dur="700" fill="hold"/>
                                        <p:tgtEl>
                                          <p:spTgt spid="12">
                                            <p:txEl>
                                              <p:pRg st="0" end="0"/>
                                            </p:txEl>
                                          </p:spTgt>
                                        </p:tgtEl>
                                      </p:cBhvr>
                                      <p:by x="150000" y="150000"/>
                                      <p:from x="100000" y="0"/>
                                      <p:to x="100000" y="100000"/>
                                    </p:animScale>
                                  </p:childTnLst>
                                </p:cTn>
                              </p:par>
                              <p:par>
                                <p:cTn id="43" presetID="42" presetClass="path" presetSubtype="0" fill="hold" grpId="4" nodeType="withEffect">
                                  <p:stCondLst>
                                    <p:cond delay="14000"/>
                                  </p:stCondLst>
                                  <p:childTnLst>
                                    <p:animMotion origin="layout" path="M -4.375E-6 -0.1294 L -4.375E-6 3.7037E-6 " pathEditMode="relative" rAng="0" ptsTypes="AA">
                                      <p:cBhvr>
                                        <p:cTn id="44" dur="700" fill="hold"/>
                                        <p:tgtEl>
                                          <p:spTgt spid="12">
                                            <p:txEl>
                                              <p:pRg st="0" end="0"/>
                                            </p:txEl>
                                          </p:spTgt>
                                        </p:tgtEl>
                                        <p:attrNameLst>
                                          <p:attrName>ppt_x</p:attrName>
                                          <p:attrName>ppt_y</p:attrName>
                                        </p:attrNameLst>
                                      </p:cBhvr>
                                      <p:rCtr x="0" y="6458"/>
                                    </p:animMotion>
                                  </p:childTnLst>
                                </p:cTn>
                              </p:par>
                              <p:par>
                                <p:cTn id="45" presetID="1" presetClass="entr" presetSubtype="0" fill="hold" grpId="0" nodeType="withEffect">
                                  <p:stCondLst>
                                    <p:cond delay="900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par>
                                <p:cTn id="47" presetID="6" presetClass="emph" presetSubtype="0" fill="hold" grpId="1" nodeType="withEffect">
                                  <p:stCondLst>
                                    <p:cond delay="9000"/>
                                  </p:stCondLst>
                                  <p:childTnLst>
                                    <p:animScale>
                                      <p:cBhvr>
                                        <p:cTn id="48" dur="700" fill="hold"/>
                                        <p:tgtEl>
                                          <p:spTgt spid="10">
                                            <p:txEl>
                                              <p:pRg st="0" end="0"/>
                                            </p:txEl>
                                          </p:spTgt>
                                        </p:tgtEl>
                                      </p:cBhvr>
                                      <p:by x="150000" y="150000"/>
                                      <p:from x="100000" y="0"/>
                                      <p:to x="100000" y="100000"/>
                                    </p:animScale>
                                  </p:childTnLst>
                                </p:cTn>
                              </p:par>
                              <p:par>
                                <p:cTn id="49" presetID="1" presetClass="entr" presetSubtype="0" fill="hold" grpId="2" nodeType="withEffect">
                                  <p:stCondLst>
                                    <p:cond delay="900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par>
                                <p:cTn id="51" presetID="10" presetClass="entr" presetSubtype="0" fill="hold" grpId="5" nodeType="withEffect">
                                  <p:stCondLst>
                                    <p:cond delay="900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fade">
                                      <p:cBhvr>
                                        <p:cTn id="53" dur="700"/>
                                        <p:tgtEl>
                                          <p:spTgt spid="10">
                                            <p:txEl>
                                              <p:pRg st="0" end="0"/>
                                            </p:txEl>
                                          </p:spTgt>
                                        </p:tgtEl>
                                      </p:cBhvr>
                                    </p:animEffect>
                                  </p:childTnLst>
                                </p:cTn>
                              </p:par>
                              <p:par>
                                <p:cTn id="54" presetID="6" presetClass="emph" presetSubtype="0" fill="hold" grpId="3" nodeType="withEffect">
                                  <p:stCondLst>
                                    <p:cond delay="9000"/>
                                  </p:stCondLst>
                                  <p:childTnLst>
                                    <p:animScale>
                                      <p:cBhvr>
                                        <p:cTn id="55" dur="700" fill="hold"/>
                                        <p:tgtEl>
                                          <p:spTgt spid="10">
                                            <p:txEl>
                                              <p:pRg st="0" end="0"/>
                                            </p:txEl>
                                          </p:spTgt>
                                        </p:tgtEl>
                                      </p:cBhvr>
                                      <p:by x="150000" y="150000"/>
                                      <p:from x="100000" y="0"/>
                                      <p:to x="100000" y="100000"/>
                                    </p:animScale>
                                  </p:childTnLst>
                                </p:cTn>
                              </p:par>
                              <p:par>
                                <p:cTn id="56" presetID="42" presetClass="path" presetSubtype="0" fill="hold" grpId="4" nodeType="withEffect">
                                  <p:stCondLst>
                                    <p:cond delay="9000"/>
                                  </p:stCondLst>
                                  <p:childTnLst>
                                    <p:animMotion origin="layout" path="M -0.01732 -0.08055 L -0.01641 0.00209 " pathEditMode="relative" rAng="0" ptsTypes="AA">
                                      <p:cBhvr>
                                        <p:cTn id="57" dur="700" fill="hold"/>
                                        <p:tgtEl>
                                          <p:spTgt spid="10">
                                            <p:txEl>
                                              <p:pRg st="0" end="0"/>
                                            </p:txEl>
                                          </p:spTgt>
                                        </p:tgtEl>
                                        <p:attrNameLst>
                                          <p:attrName>ppt_x</p:attrName>
                                          <p:attrName>ppt_y</p:attrName>
                                        </p:attrNameLst>
                                      </p:cBhvr>
                                      <p:rCtr x="39" y="4120"/>
                                    </p:animMotion>
                                  </p:childTnLst>
                                </p:cTn>
                              </p:par>
                              <p:par>
                                <p:cTn id="58" presetID="42" presetClass="path" presetSubtype="0" fill="hold" grpId="6" nodeType="withEffect">
                                  <p:stCondLst>
                                    <p:cond delay="14000"/>
                                  </p:stCondLst>
                                  <p:childTnLst>
                                    <p:animMotion origin="layout" path="M -0.01641 0.00209 L -0.01667 0.07986 " pathEditMode="relative" rAng="0" ptsTypes="AA">
                                      <p:cBhvr>
                                        <p:cTn id="59" dur="700" fill="hold"/>
                                        <p:tgtEl>
                                          <p:spTgt spid="10">
                                            <p:txEl>
                                              <p:pRg st="0" end="0"/>
                                            </p:txEl>
                                          </p:spTgt>
                                        </p:tgtEl>
                                        <p:attrNameLst>
                                          <p:attrName>ppt_x</p:attrName>
                                          <p:attrName>ppt_y</p:attrName>
                                        </p:attrNameLst>
                                      </p:cBhvr>
                                      <p:rCtr x="-13" y="3889"/>
                                    </p:animMotion>
                                  </p:childTnLst>
                                </p:cTn>
                              </p:par>
                              <p:par>
                                <p:cTn id="60" presetID="6" presetClass="emph" presetSubtype="0" fill="hold" grpId="7" nodeType="withEffect">
                                  <p:stCondLst>
                                    <p:cond delay="14000"/>
                                  </p:stCondLst>
                                  <p:childTnLst>
                                    <p:animScale>
                                      <p:cBhvr>
                                        <p:cTn id="61" dur="700" fill="hold"/>
                                        <p:tgtEl>
                                          <p:spTgt spid="10">
                                            <p:txEl>
                                              <p:pRg st="0" end="0"/>
                                            </p:txEl>
                                          </p:spTgt>
                                        </p:tgtEl>
                                      </p:cBhvr>
                                      <p:by x="100000" y="0"/>
                                    </p:animScale>
                                  </p:childTnLst>
                                </p:cTn>
                              </p:par>
                              <p:par>
                                <p:cTn id="62" presetID="10" presetClass="exit" presetSubtype="0" fill="hold" grpId="8" nodeType="withEffect">
                                  <p:stCondLst>
                                    <p:cond delay="14000"/>
                                  </p:stCondLst>
                                  <p:childTnLst>
                                    <p:animEffect transition="out" filter="fade">
                                      <p:cBhvr>
                                        <p:cTn id="63" dur="700"/>
                                        <p:tgtEl>
                                          <p:spTgt spid="10">
                                            <p:txEl>
                                              <p:pRg st="0" end="0"/>
                                            </p:txEl>
                                          </p:spTgt>
                                        </p:tgtEl>
                                      </p:cBhvr>
                                    </p:animEffect>
                                    <p:set>
                                      <p:cBhvr>
                                        <p:cTn id="64" dur="1" fill="hold">
                                          <p:stCondLst>
                                            <p:cond delay="699"/>
                                          </p:stCondLst>
                                        </p:cTn>
                                        <p:tgtEl>
                                          <p:spTgt spid="10">
                                            <p:txEl>
                                              <p:pRg st="0" end="0"/>
                                            </p:txEl>
                                          </p:spTgt>
                                        </p:tgtEl>
                                        <p:attrNameLst>
                                          <p:attrName>style.visibility</p:attrName>
                                        </p:attrNameLst>
                                      </p:cBhvr>
                                      <p:to>
                                        <p:strVal val="hidden"/>
                                      </p:to>
                                    </p:set>
                                  </p:childTnLst>
                                </p:cTn>
                              </p:par>
                              <p:par>
                                <p:cTn id="65" presetID="10" presetClass="exit" presetSubtype="0" fill="hold" grpId="0" nodeType="withEffect">
                                  <p:stCondLst>
                                    <p:cond delay="9000"/>
                                  </p:stCondLst>
                                  <p:childTnLst>
                                    <p:animEffect transition="out" filter="fade">
                                      <p:cBhvr>
                                        <p:cTn id="66" dur="700"/>
                                        <p:tgtEl>
                                          <p:spTgt spid="13"/>
                                        </p:tgtEl>
                                      </p:cBhvr>
                                    </p:animEffect>
                                    <p:set>
                                      <p:cBhvr>
                                        <p:cTn id="67" dur="1" fill="hold">
                                          <p:stCondLst>
                                            <p:cond delay="699"/>
                                          </p:stCondLst>
                                        </p:cTn>
                                        <p:tgtEl>
                                          <p:spTgt spid="13"/>
                                        </p:tgtEl>
                                        <p:attrNameLst>
                                          <p:attrName>style.visibility</p:attrName>
                                        </p:attrNameLst>
                                      </p:cBhvr>
                                      <p:to>
                                        <p:strVal val="hidden"/>
                                      </p:to>
                                    </p:set>
                                  </p:childTnLst>
                                </p:cTn>
                              </p:par>
                              <p:par>
                                <p:cTn id="68" presetID="10" presetClass="entr" presetSubtype="0" fill="hold" grpId="1" nodeType="withEffect">
                                  <p:stCondLst>
                                    <p:cond delay="140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700"/>
                                        <p:tgtEl>
                                          <p:spTgt spid="13"/>
                                        </p:tgtEl>
                                      </p:cBhvr>
                                    </p:animEffect>
                                  </p:childTnLst>
                                </p:cTn>
                              </p:par>
                              <p:par>
                                <p:cTn id="71" presetID="10" presetClass="entr" presetSubtype="0" fill="hold" grpId="1" nodeType="withEffect">
                                  <p:stCondLst>
                                    <p:cond delay="90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700"/>
                                        <p:tgtEl>
                                          <p:spTgt spid="14"/>
                                        </p:tgtEl>
                                      </p:cBhvr>
                                    </p:animEffect>
                                  </p:childTnLst>
                                </p:cTn>
                              </p:par>
                              <p:par>
                                <p:cTn id="74" presetID="10" presetClass="exit" presetSubtype="0" fill="hold" grpId="0" nodeType="withEffect">
                                  <p:stCondLst>
                                    <p:cond delay="14000"/>
                                  </p:stCondLst>
                                  <p:childTnLst>
                                    <p:animEffect transition="out" filter="fade">
                                      <p:cBhvr>
                                        <p:cTn id="75" dur="700"/>
                                        <p:tgtEl>
                                          <p:spTgt spid="14"/>
                                        </p:tgtEl>
                                      </p:cBhvr>
                                    </p:animEffect>
                                    <p:set>
                                      <p:cBhvr>
                                        <p:cTn id="76" dur="1" fill="hold">
                                          <p:stCondLst>
                                            <p:cond delay="6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P spid="10" grpId="1" build="p" bldLvl="2"/>
      <p:bldP spid="10" grpId="2" build="p" bldLvl="2"/>
      <p:bldP spid="10" grpId="3" build="p" bldLvl="2"/>
      <p:bldP spid="10" grpId="4" build="allAtOnce"/>
      <p:bldP spid="10" grpId="5" build="allAtOnce"/>
      <p:bldP spid="10" grpId="6" build="allAtOnce"/>
      <p:bldP spid="10" grpId="7" build="allAtOnce"/>
      <p:bldP spid="10" grpId="8" build="allAtOnce"/>
      <p:bldP spid="11" grpId="0" build="p" bldLvl="2"/>
      <p:bldP spid="11" grpId="1" build="p" bldLvl="2"/>
      <p:bldP spid="11" grpId="2" build="p" bldLvl="2"/>
      <p:bldP spid="11" grpId="3" build="p" bldLvl="2"/>
      <p:bldP spid="11" grpId="4" build="allAtOnce"/>
      <p:bldP spid="11" grpId="5" build="allAtOnce"/>
      <p:bldP spid="11" grpId="6" build="allAtOnce"/>
      <p:bldP spid="11" grpId="7" build="allAtOnce"/>
      <p:bldP spid="11" grpId="8" build="allAtOnce"/>
      <p:bldP spid="12" grpId="0" build="p" bldLvl="2"/>
      <p:bldP spid="12" grpId="1" build="p" bldLvl="2"/>
      <p:bldP spid="12" grpId="2" build="p" bldLvl="2"/>
      <p:bldP spid="12" grpId="3" build="p" bldLvl="2"/>
      <p:bldP spid="12" grpId="4" build="allAtOnce"/>
      <p:bldP spid="12" grpId="5" build="allAtOnce"/>
      <p:bldP spid="12" grpId="6" build="allAtOnce"/>
      <p:bldP spid="12" grpId="7" build="allAtOnce"/>
      <p:bldP spid="12" grpId="8" build="allAtOnce"/>
      <p:bldP spid="13" grpId="0"/>
      <p:bldP spid="13" grpId="1"/>
      <p:bldP spid="14" grpId="0"/>
      <p:bldP spid="14" grpId="1"/>
    </p:bldLst>
  </p:timing>
</p:sld>
</file>

<file path=ppt/theme/theme1.xml><?xml version="1.0" encoding="utf-8"?>
<a:theme xmlns:a="http://schemas.openxmlformats.org/drawingml/2006/main" name="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源ノ角">
      <a:majorFont>
        <a:latin typeface="源ノ角ゴシック JP Medium"/>
        <a:ea typeface="源ノ角ゴシック JP Medium"/>
        <a:cs typeface=""/>
      </a:majorFont>
      <a:minorFont>
        <a:latin typeface="源ノ角ゴシック JP"/>
        <a:ea typeface="源ノ角ゴシック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ad.potx" id="{2530603C-B1A3-4BA6-B51C-EE31F41142D6}" vid="{135C85CD-387D-4D73-91CA-626E0316D0B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1067</Words>
  <PresentationFormat>ワイド画面</PresentationFormat>
  <Paragraphs>426</Paragraphs>
  <Slides>28</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28</vt:i4>
      </vt:variant>
    </vt:vector>
  </HeadingPairs>
  <TitlesOfParts>
    <vt:vector size="43" baseType="lpstr">
      <vt:lpstr>A-OTF 新ゴ Pro B</vt:lpstr>
      <vt:lpstr>A-OTF 新ゴ Pro DB</vt:lpstr>
      <vt:lpstr>A-OTF 新ゴ Pro M</vt:lpstr>
      <vt:lpstr>A-OTF 新ゴ Pro R</vt:lpstr>
      <vt:lpstr>TBUDゴシック Std B</vt:lpstr>
      <vt:lpstr>TBUDゴシック Std E</vt:lpstr>
      <vt:lpstr>源ノ角ゴシック JP</vt:lpstr>
      <vt:lpstr>源ノ角ゴシック JP Medium</vt:lpstr>
      <vt:lpstr>游ゴシック</vt:lpstr>
      <vt:lpstr>游ゴシック Light</vt:lpstr>
      <vt:lpstr>Arial</vt:lpstr>
      <vt:lpstr>Century Gothic</vt:lpstr>
      <vt:lpstr>Helvetica</vt:lpstr>
      <vt:lpstr>Office テーマ</vt:lpstr>
      <vt:lpstr>1_Office テーマ</vt:lpstr>
      <vt:lpstr>必要フォント一覧</vt:lpstr>
      <vt:lpstr>PowerPoint プレゼンテーション</vt:lpstr>
      <vt:lpstr>未再現表示</vt:lpstr>
      <vt:lpstr>重要事項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2024-07-30T03:48:51Z</dcterms:created>
  <dcterms:modified xsi:type="dcterms:W3CDTF">2024-08-02T09:46:52Z</dcterms:modified>
</cp:coreProperties>
</file>